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58" r:id="rId3"/>
    <p:sldId id="266" r:id="rId4"/>
    <p:sldId id="260" r:id="rId5"/>
    <p:sldId id="262" r:id="rId6"/>
    <p:sldId id="261" r:id="rId7"/>
    <p:sldId id="265" r:id="rId8"/>
    <p:sldId id="269" r:id="rId9"/>
    <p:sldId id="270" r:id="rId10"/>
    <p:sldId id="271" r:id="rId11"/>
    <p:sldId id="273" r:id="rId12"/>
    <p:sldId id="267" r:id="rId13"/>
    <p:sldId id="274" r:id="rId14"/>
    <p:sldId id="275" r:id="rId15"/>
    <p:sldId id="276" r:id="rId16"/>
    <p:sldId id="277" r:id="rId17"/>
    <p:sldId id="268" r:id="rId18"/>
    <p:sldId id="278" r:id="rId19"/>
    <p:sldId id="264" r:id="rId20"/>
    <p:sldId id="279" r:id="rId21"/>
    <p:sldId id="263" r:id="rId22"/>
    <p:sldId id="283" r:id="rId23"/>
    <p:sldId id="280" r:id="rId24"/>
    <p:sldId id="281"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342" autoAdjust="0"/>
    <p:restoredTop sz="94660"/>
  </p:normalViewPr>
  <p:slideViewPr>
    <p:cSldViewPr snapToGrid="0" showGuides="1">
      <p:cViewPr varScale="1">
        <p:scale>
          <a:sx n="106" d="100"/>
          <a:sy n="106" d="100"/>
        </p:scale>
        <p:origin x="78" y="12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image" Target="../media/image11.png"/><Relationship Id="rId2" Type="http://schemas.microsoft.com/office/2011/relationships/chartColorStyle" Target="colors1.xml"/><Relationship Id="rId1" Type="http://schemas.microsoft.com/office/2011/relationships/chartStyle" Target="style1.xml"/><Relationship Id="rId6" Type="http://schemas.openxmlformats.org/officeDocument/2006/relationships/package" Target="../embeddings/Microsoft_Excel_Worksheet.xlsx"/><Relationship Id="rId5" Type="http://schemas.openxmlformats.org/officeDocument/2006/relationships/image" Target="../media/image13.png"/><Relationship Id="rId4" Type="http://schemas.openxmlformats.org/officeDocument/2006/relationships/image" Target="../media/image12.png"/></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00" b="1" i="0" u="none" strike="noStrike" kern="1200" spc="0" baseline="0">
              <a:solidFill>
                <a:schemeClr val="accent1">
                  <a:lumMod val="50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3"/>
              <a:stretch>
                <a:fillRect/>
              </a:stretch>
            </a:blip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E934-454D-87BF-113C4CF95E1C}"/>
            </c:ext>
          </c:extLst>
        </c:ser>
        <c:ser>
          <c:idx val="1"/>
          <c:order val="1"/>
          <c:tx>
            <c:strRef>
              <c:f>Sheet1!$C$1</c:f>
              <c:strCache>
                <c:ptCount val="1"/>
                <c:pt idx="0">
                  <c:v>系列 2</c:v>
                </c:pt>
              </c:strCache>
            </c:strRef>
          </c:tx>
          <c:spPr>
            <a:blipFill>
              <a:blip xmlns:r="http://schemas.openxmlformats.org/officeDocument/2006/relationships" r:embed="rId4"/>
              <a:stretch>
                <a:fillRect/>
              </a:stretch>
            </a:blip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E934-454D-87BF-113C4CF95E1C}"/>
            </c:ext>
          </c:extLst>
        </c:ser>
        <c:ser>
          <c:idx val="2"/>
          <c:order val="2"/>
          <c:tx>
            <c:strRef>
              <c:f>Sheet1!$D$1</c:f>
              <c:strCache>
                <c:ptCount val="1"/>
                <c:pt idx="0">
                  <c:v>系列 3</c:v>
                </c:pt>
              </c:strCache>
            </c:strRef>
          </c:tx>
          <c:spPr>
            <a:blipFill>
              <a:blip xmlns:r="http://schemas.openxmlformats.org/officeDocument/2006/relationships" r:embed="rId5"/>
              <a:stretch>
                <a:fillRect/>
              </a:stretch>
            </a:blip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E934-454D-87BF-113C4CF95E1C}"/>
            </c:ext>
          </c:extLst>
        </c:ser>
        <c:dLbls>
          <c:showLegendKey val="0"/>
          <c:showVal val="0"/>
          <c:showCatName val="0"/>
          <c:showSerName val="0"/>
          <c:showPercent val="0"/>
          <c:showBubbleSize val="0"/>
        </c:dLbls>
        <c:gapWidth val="219"/>
        <c:overlap val="-27"/>
        <c:axId val="241467055"/>
        <c:axId val="241469135"/>
      </c:barChart>
      <c:catAx>
        <c:axId val="24146705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accent1">
                    <a:lumMod val="50000"/>
                  </a:schemeClr>
                </a:solidFill>
                <a:latin typeface="微软雅黑" panose="020B0503020204020204" pitchFamily="34" charset="-122"/>
                <a:ea typeface="微软雅黑" panose="020B0503020204020204" pitchFamily="34" charset="-122"/>
                <a:cs typeface="+mn-cs"/>
              </a:defRPr>
            </a:pPr>
            <a:endParaRPr lang="zh-CN"/>
          </a:p>
        </c:txPr>
        <c:crossAx val="241469135"/>
        <c:crosses val="autoZero"/>
        <c:auto val="1"/>
        <c:lblAlgn val="ctr"/>
        <c:lblOffset val="100"/>
        <c:noMultiLvlLbl val="0"/>
      </c:catAx>
      <c:valAx>
        <c:axId val="24146913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chemeClr val="accent1">
                    <a:lumMod val="50000"/>
                  </a:schemeClr>
                </a:solidFill>
                <a:latin typeface="微软雅黑" panose="020B0503020204020204" pitchFamily="34" charset="-122"/>
                <a:ea typeface="微软雅黑" panose="020B0503020204020204" pitchFamily="34" charset="-122"/>
                <a:cs typeface="+mn-cs"/>
              </a:defRPr>
            </a:pPr>
            <a:endParaRPr lang="zh-CN"/>
          </a:p>
        </c:txPr>
        <c:crossAx val="24146705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400" b="1" i="0" u="none" strike="noStrike" kern="1200" baseline="0">
              <a:solidFill>
                <a:schemeClr val="accent1">
                  <a:lumMod val="50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6">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0FBBAC0-F4E7-41AC-94E6-8F45430CC9DC}" type="datetimeFigureOut">
              <a:rPr lang="zh-CN" altLang="en-US" smtClean="0"/>
              <a:t>2019/3/28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89E08AD-E880-4E02-9EA2-B4B38C2D290D}" type="slidenum">
              <a:rPr lang="zh-CN" altLang="en-US" smtClean="0"/>
              <a:t>‹#›</a:t>
            </a:fld>
            <a:endParaRPr lang="zh-CN" altLang="en-US"/>
          </a:p>
        </p:txBody>
      </p:sp>
    </p:spTree>
    <p:extLst>
      <p:ext uri="{BB962C8B-B14F-4D97-AF65-F5344CB8AC3E}">
        <p14:creationId xmlns:p14="http://schemas.microsoft.com/office/powerpoint/2010/main" val="3072017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9E08AD-E880-4E02-9EA2-B4B38C2D290D}" type="slidenum">
              <a:rPr lang="zh-CN" altLang="en-US" smtClean="0"/>
              <a:t>1</a:t>
            </a:fld>
            <a:endParaRPr lang="zh-CN" altLang="en-US"/>
          </a:p>
        </p:txBody>
      </p:sp>
    </p:spTree>
    <p:extLst>
      <p:ext uri="{BB962C8B-B14F-4D97-AF65-F5344CB8AC3E}">
        <p14:creationId xmlns:p14="http://schemas.microsoft.com/office/powerpoint/2010/main" val="22240871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9E08AD-E880-4E02-9EA2-B4B38C2D290D}" type="slidenum">
              <a:rPr lang="zh-CN" altLang="en-US" smtClean="0"/>
              <a:t>10</a:t>
            </a:fld>
            <a:endParaRPr lang="zh-CN" altLang="en-US"/>
          </a:p>
        </p:txBody>
      </p:sp>
    </p:spTree>
    <p:extLst>
      <p:ext uri="{BB962C8B-B14F-4D97-AF65-F5344CB8AC3E}">
        <p14:creationId xmlns:p14="http://schemas.microsoft.com/office/powerpoint/2010/main" val="40746898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9E08AD-E880-4E02-9EA2-B4B38C2D290D}" type="slidenum">
              <a:rPr lang="zh-CN" altLang="en-US" smtClean="0"/>
              <a:t>11</a:t>
            </a:fld>
            <a:endParaRPr lang="zh-CN" altLang="en-US"/>
          </a:p>
        </p:txBody>
      </p:sp>
    </p:spTree>
    <p:extLst>
      <p:ext uri="{BB962C8B-B14F-4D97-AF65-F5344CB8AC3E}">
        <p14:creationId xmlns:p14="http://schemas.microsoft.com/office/powerpoint/2010/main" val="27879935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9E08AD-E880-4E02-9EA2-B4B38C2D290D}" type="slidenum">
              <a:rPr lang="zh-CN" altLang="en-US" smtClean="0"/>
              <a:t>12</a:t>
            </a:fld>
            <a:endParaRPr lang="zh-CN" altLang="en-US"/>
          </a:p>
        </p:txBody>
      </p:sp>
    </p:spTree>
    <p:extLst>
      <p:ext uri="{BB962C8B-B14F-4D97-AF65-F5344CB8AC3E}">
        <p14:creationId xmlns:p14="http://schemas.microsoft.com/office/powerpoint/2010/main" val="5775284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9E08AD-E880-4E02-9EA2-B4B38C2D290D}" type="slidenum">
              <a:rPr lang="zh-CN" altLang="en-US" smtClean="0"/>
              <a:t>13</a:t>
            </a:fld>
            <a:endParaRPr lang="zh-CN" altLang="en-US"/>
          </a:p>
        </p:txBody>
      </p:sp>
    </p:spTree>
    <p:extLst>
      <p:ext uri="{BB962C8B-B14F-4D97-AF65-F5344CB8AC3E}">
        <p14:creationId xmlns:p14="http://schemas.microsoft.com/office/powerpoint/2010/main" val="2035713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9E08AD-E880-4E02-9EA2-B4B38C2D290D}" type="slidenum">
              <a:rPr lang="zh-CN" altLang="en-US" smtClean="0"/>
              <a:t>14</a:t>
            </a:fld>
            <a:endParaRPr lang="zh-CN" altLang="en-US"/>
          </a:p>
        </p:txBody>
      </p:sp>
    </p:spTree>
    <p:extLst>
      <p:ext uri="{BB962C8B-B14F-4D97-AF65-F5344CB8AC3E}">
        <p14:creationId xmlns:p14="http://schemas.microsoft.com/office/powerpoint/2010/main" val="33155524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9E08AD-E880-4E02-9EA2-B4B38C2D290D}" type="slidenum">
              <a:rPr lang="zh-CN" altLang="en-US" smtClean="0"/>
              <a:t>15</a:t>
            </a:fld>
            <a:endParaRPr lang="zh-CN" altLang="en-US"/>
          </a:p>
        </p:txBody>
      </p:sp>
    </p:spTree>
    <p:extLst>
      <p:ext uri="{BB962C8B-B14F-4D97-AF65-F5344CB8AC3E}">
        <p14:creationId xmlns:p14="http://schemas.microsoft.com/office/powerpoint/2010/main" val="35837604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9E08AD-E880-4E02-9EA2-B4B38C2D290D}" type="slidenum">
              <a:rPr lang="zh-CN" altLang="en-US" smtClean="0"/>
              <a:t>16</a:t>
            </a:fld>
            <a:endParaRPr lang="zh-CN" altLang="en-US"/>
          </a:p>
        </p:txBody>
      </p:sp>
    </p:spTree>
    <p:extLst>
      <p:ext uri="{BB962C8B-B14F-4D97-AF65-F5344CB8AC3E}">
        <p14:creationId xmlns:p14="http://schemas.microsoft.com/office/powerpoint/2010/main" val="14247761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9E08AD-E880-4E02-9EA2-B4B38C2D290D}" type="slidenum">
              <a:rPr lang="zh-CN" altLang="en-US" smtClean="0"/>
              <a:t>17</a:t>
            </a:fld>
            <a:endParaRPr lang="zh-CN" altLang="en-US"/>
          </a:p>
        </p:txBody>
      </p:sp>
    </p:spTree>
    <p:extLst>
      <p:ext uri="{BB962C8B-B14F-4D97-AF65-F5344CB8AC3E}">
        <p14:creationId xmlns:p14="http://schemas.microsoft.com/office/powerpoint/2010/main" val="5002550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9E08AD-E880-4E02-9EA2-B4B38C2D290D}" type="slidenum">
              <a:rPr lang="zh-CN" altLang="en-US" smtClean="0"/>
              <a:t>18</a:t>
            </a:fld>
            <a:endParaRPr lang="zh-CN" altLang="en-US"/>
          </a:p>
        </p:txBody>
      </p:sp>
    </p:spTree>
    <p:extLst>
      <p:ext uri="{BB962C8B-B14F-4D97-AF65-F5344CB8AC3E}">
        <p14:creationId xmlns:p14="http://schemas.microsoft.com/office/powerpoint/2010/main" val="17463632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9E08AD-E880-4E02-9EA2-B4B38C2D290D}" type="slidenum">
              <a:rPr lang="zh-CN" altLang="en-US" smtClean="0"/>
              <a:t>19</a:t>
            </a:fld>
            <a:endParaRPr lang="zh-CN" altLang="en-US"/>
          </a:p>
        </p:txBody>
      </p:sp>
    </p:spTree>
    <p:extLst>
      <p:ext uri="{BB962C8B-B14F-4D97-AF65-F5344CB8AC3E}">
        <p14:creationId xmlns:p14="http://schemas.microsoft.com/office/powerpoint/2010/main" val="29746053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9E08AD-E880-4E02-9EA2-B4B38C2D290D}" type="slidenum">
              <a:rPr lang="zh-CN" altLang="en-US" smtClean="0"/>
              <a:t>2</a:t>
            </a:fld>
            <a:endParaRPr lang="zh-CN" altLang="en-US"/>
          </a:p>
        </p:txBody>
      </p:sp>
    </p:spTree>
    <p:extLst>
      <p:ext uri="{BB962C8B-B14F-4D97-AF65-F5344CB8AC3E}">
        <p14:creationId xmlns:p14="http://schemas.microsoft.com/office/powerpoint/2010/main" val="16499325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9E08AD-E880-4E02-9EA2-B4B38C2D290D}" type="slidenum">
              <a:rPr lang="zh-CN" altLang="en-US" smtClean="0"/>
              <a:t>20</a:t>
            </a:fld>
            <a:endParaRPr lang="zh-CN" altLang="en-US"/>
          </a:p>
        </p:txBody>
      </p:sp>
    </p:spTree>
    <p:extLst>
      <p:ext uri="{BB962C8B-B14F-4D97-AF65-F5344CB8AC3E}">
        <p14:creationId xmlns:p14="http://schemas.microsoft.com/office/powerpoint/2010/main" val="7655001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9E08AD-E880-4E02-9EA2-B4B38C2D290D}" type="slidenum">
              <a:rPr lang="zh-CN" altLang="en-US" smtClean="0"/>
              <a:t>21</a:t>
            </a:fld>
            <a:endParaRPr lang="zh-CN" altLang="en-US"/>
          </a:p>
        </p:txBody>
      </p:sp>
    </p:spTree>
    <p:extLst>
      <p:ext uri="{BB962C8B-B14F-4D97-AF65-F5344CB8AC3E}">
        <p14:creationId xmlns:p14="http://schemas.microsoft.com/office/powerpoint/2010/main" val="40860563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9E08AD-E880-4E02-9EA2-B4B38C2D290D}" type="slidenum">
              <a:rPr lang="zh-CN" altLang="en-US" smtClean="0"/>
              <a:t>23</a:t>
            </a:fld>
            <a:endParaRPr lang="zh-CN" altLang="en-US"/>
          </a:p>
        </p:txBody>
      </p:sp>
    </p:spTree>
    <p:extLst>
      <p:ext uri="{BB962C8B-B14F-4D97-AF65-F5344CB8AC3E}">
        <p14:creationId xmlns:p14="http://schemas.microsoft.com/office/powerpoint/2010/main" val="8445108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9E08AD-E880-4E02-9EA2-B4B38C2D290D}" type="slidenum">
              <a:rPr lang="zh-CN" altLang="en-US" smtClean="0"/>
              <a:t>24</a:t>
            </a:fld>
            <a:endParaRPr lang="zh-CN" altLang="en-US"/>
          </a:p>
        </p:txBody>
      </p:sp>
    </p:spTree>
    <p:extLst>
      <p:ext uri="{BB962C8B-B14F-4D97-AF65-F5344CB8AC3E}">
        <p14:creationId xmlns:p14="http://schemas.microsoft.com/office/powerpoint/2010/main" val="36971089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9E08AD-E880-4E02-9EA2-B4B38C2D290D}" type="slidenum">
              <a:rPr lang="zh-CN" altLang="en-US" smtClean="0"/>
              <a:t>3</a:t>
            </a:fld>
            <a:endParaRPr lang="zh-CN" altLang="en-US"/>
          </a:p>
        </p:txBody>
      </p:sp>
    </p:spTree>
    <p:extLst>
      <p:ext uri="{BB962C8B-B14F-4D97-AF65-F5344CB8AC3E}">
        <p14:creationId xmlns:p14="http://schemas.microsoft.com/office/powerpoint/2010/main" val="25285470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9E08AD-E880-4E02-9EA2-B4B38C2D290D}" type="slidenum">
              <a:rPr lang="zh-CN" altLang="en-US" smtClean="0"/>
              <a:t>4</a:t>
            </a:fld>
            <a:endParaRPr lang="zh-CN" altLang="en-US"/>
          </a:p>
        </p:txBody>
      </p:sp>
    </p:spTree>
    <p:extLst>
      <p:ext uri="{BB962C8B-B14F-4D97-AF65-F5344CB8AC3E}">
        <p14:creationId xmlns:p14="http://schemas.microsoft.com/office/powerpoint/2010/main" val="29953701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9E08AD-E880-4E02-9EA2-B4B38C2D290D}" type="slidenum">
              <a:rPr lang="zh-CN" altLang="en-US" smtClean="0"/>
              <a:t>5</a:t>
            </a:fld>
            <a:endParaRPr lang="zh-CN" altLang="en-US"/>
          </a:p>
        </p:txBody>
      </p:sp>
    </p:spTree>
    <p:extLst>
      <p:ext uri="{BB962C8B-B14F-4D97-AF65-F5344CB8AC3E}">
        <p14:creationId xmlns:p14="http://schemas.microsoft.com/office/powerpoint/2010/main" val="14376343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9E08AD-E880-4E02-9EA2-B4B38C2D290D}" type="slidenum">
              <a:rPr lang="zh-CN" altLang="en-US" smtClean="0"/>
              <a:t>6</a:t>
            </a:fld>
            <a:endParaRPr lang="zh-CN" altLang="en-US"/>
          </a:p>
        </p:txBody>
      </p:sp>
    </p:spTree>
    <p:extLst>
      <p:ext uri="{BB962C8B-B14F-4D97-AF65-F5344CB8AC3E}">
        <p14:creationId xmlns:p14="http://schemas.microsoft.com/office/powerpoint/2010/main" val="28192357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9E08AD-E880-4E02-9EA2-B4B38C2D290D}" type="slidenum">
              <a:rPr lang="zh-CN" altLang="en-US" smtClean="0"/>
              <a:t>7</a:t>
            </a:fld>
            <a:endParaRPr lang="zh-CN" altLang="en-US"/>
          </a:p>
        </p:txBody>
      </p:sp>
    </p:spTree>
    <p:extLst>
      <p:ext uri="{BB962C8B-B14F-4D97-AF65-F5344CB8AC3E}">
        <p14:creationId xmlns:p14="http://schemas.microsoft.com/office/powerpoint/2010/main" val="11407432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9E08AD-E880-4E02-9EA2-B4B38C2D290D}" type="slidenum">
              <a:rPr lang="zh-CN" altLang="en-US" smtClean="0"/>
              <a:t>8</a:t>
            </a:fld>
            <a:endParaRPr lang="zh-CN" altLang="en-US"/>
          </a:p>
        </p:txBody>
      </p:sp>
    </p:spTree>
    <p:extLst>
      <p:ext uri="{BB962C8B-B14F-4D97-AF65-F5344CB8AC3E}">
        <p14:creationId xmlns:p14="http://schemas.microsoft.com/office/powerpoint/2010/main" val="42885949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9E08AD-E880-4E02-9EA2-B4B38C2D290D}" type="slidenum">
              <a:rPr lang="zh-CN" altLang="en-US" smtClean="0"/>
              <a:t>9</a:t>
            </a:fld>
            <a:endParaRPr lang="zh-CN" altLang="en-US"/>
          </a:p>
        </p:txBody>
      </p:sp>
    </p:spTree>
    <p:extLst>
      <p:ext uri="{BB962C8B-B14F-4D97-AF65-F5344CB8AC3E}">
        <p14:creationId xmlns:p14="http://schemas.microsoft.com/office/powerpoint/2010/main" val="8188172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BA09059-D4AF-449D-A323-8B0251A519E4}"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4C6D2B-9811-4F28-B45A-2532E4BF78FD}" type="slidenum">
              <a:rPr lang="zh-CN" altLang="en-US" smtClean="0"/>
              <a:t>‹#›</a:t>
            </a:fld>
            <a:endParaRPr lang="zh-CN" altLang="en-US"/>
          </a:p>
        </p:txBody>
      </p:sp>
    </p:spTree>
    <p:extLst>
      <p:ext uri="{BB962C8B-B14F-4D97-AF65-F5344CB8AC3E}">
        <p14:creationId xmlns:p14="http://schemas.microsoft.com/office/powerpoint/2010/main" val="9749690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BA09059-D4AF-449D-A323-8B0251A519E4}"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4C6D2B-9811-4F28-B45A-2532E4BF78FD}" type="slidenum">
              <a:rPr lang="zh-CN" altLang="en-US" smtClean="0"/>
              <a:t>‹#›</a:t>
            </a:fld>
            <a:endParaRPr lang="zh-CN" altLang="en-US"/>
          </a:p>
        </p:txBody>
      </p:sp>
    </p:spTree>
    <p:extLst>
      <p:ext uri="{BB962C8B-B14F-4D97-AF65-F5344CB8AC3E}">
        <p14:creationId xmlns:p14="http://schemas.microsoft.com/office/powerpoint/2010/main" val="23486277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BA09059-D4AF-449D-A323-8B0251A519E4}"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4C6D2B-9811-4F28-B45A-2532E4BF78FD}" type="slidenum">
              <a:rPr lang="zh-CN" altLang="en-US" smtClean="0"/>
              <a:t>‹#›</a:t>
            </a:fld>
            <a:endParaRPr lang="zh-CN" altLang="en-US"/>
          </a:p>
        </p:txBody>
      </p:sp>
    </p:spTree>
    <p:extLst>
      <p:ext uri="{BB962C8B-B14F-4D97-AF65-F5344CB8AC3E}">
        <p14:creationId xmlns:p14="http://schemas.microsoft.com/office/powerpoint/2010/main" val="1805961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BA09059-D4AF-449D-A323-8B0251A519E4}"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4C6D2B-9811-4F28-B45A-2532E4BF78FD}" type="slidenum">
              <a:rPr lang="zh-CN" altLang="en-US" smtClean="0"/>
              <a:t>‹#›</a:t>
            </a:fld>
            <a:endParaRPr lang="zh-CN" altLang="en-US"/>
          </a:p>
        </p:txBody>
      </p:sp>
    </p:spTree>
    <p:extLst>
      <p:ext uri="{BB962C8B-B14F-4D97-AF65-F5344CB8AC3E}">
        <p14:creationId xmlns:p14="http://schemas.microsoft.com/office/powerpoint/2010/main" val="7436541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BA09059-D4AF-449D-A323-8B0251A519E4}"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4C6D2B-9811-4F28-B45A-2532E4BF78FD}" type="slidenum">
              <a:rPr lang="zh-CN" altLang="en-US" smtClean="0"/>
              <a:t>‹#›</a:t>
            </a:fld>
            <a:endParaRPr lang="zh-CN" altLang="en-US"/>
          </a:p>
        </p:txBody>
      </p:sp>
    </p:spTree>
    <p:extLst>
      <p:ext uri="{BB962C8B-B14F-4D97-AF65-F5344CB8AC3E}">
        <p14:creationId xmlns:p14="http://schemas.microsoft.com/office/powerpoint/2010/main" val="13343922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BA09059-D4AF-449D-A323-8B0251A519E4}"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74C6D2B-9811-4F28-B45A-2532E4BF78FD}" type="slidenum">
              <a:rPr lang="zh-CN" altLang="en-US" smtClean="0"/>
              <a:t>‹#›</a:t>
            </a:fld>
            <a:endParaRPr lang="zh-CN" altLang="en-US"/>
          </a:p>
        </p:txBody>
      </p:sp>
    </p:spTree>
    <p:extLst>
      <p:ext uri="{BB962C8B-B14F-4D97-AF65-F5344CB8AC3E}">
        <p14:creationId xmlns:p14="http://schemas.microsoft.com/office/powerpoint/2010/main" val="14301490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BA09059-D4AF-449D-A323-8B0251A519E4}" type="datetimeFigureOut">
              <a:rPr lang="zh-CN" altLang="en-US" smtClean="0"/>
              <a:t>2019/3/28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74C6D2B-9811-4F28-B45A-2532E4BF78FD}" type="slidenum">
              <a:rPr lang="zh-CN" altLang="en-US" smtClean="0"/>
              <a:t>‹#›</a:t>
            </a:fld>
            <a:endParaRPr lang="zh-CN" altLang="en-US"/>
          </a:p>
        </p:txBody>
      </p:sp>
    </p:spTree>
    <p:extLst>
      <p:ext uri="{BB962C8B-B14F-4D97-AF65-F5344CB8AC3E}">
        <p14:creationId xmlns:p14="http://schemas.microsoft.com/office/powerpoint/2010/main" val="4899880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BA09059-D4AF-449D-A323-8B0251A519E4}" type="datetimeFigureOut">
              <a:rPr lang="zh-CN" altLang="en-US" smtClean="0"/>
              <a:t>2019/3/28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74C6D2B-9811-4F28-B45A-2532E4BF78FD}" type="slidenum">
              <a:rPr lang="zh-CN" altLang="en-US" smtClean="0"/>
              <a:t>‹#›</a:t>
            </a:fld>
            <a:endParaRPr lang="zh-CN" altLang="en-US"/>
          </a:p>
        </p:txBody>
      </p:sp>
    </p:spTree>
    <p:extLst>
      <p:ext uri="{BB962C8B-B14F-4D97-AF65-F5344CB8AC3E}">
        <p14:creationId xmlns:p14="http://schemas.microsoft.com/office/powerpoint/2010/main" val="39179123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BA09059-D4AF-449D-A323-8B0251A519E4}"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4C6D2B-9811-4F28-B45A-2532E4BF78FD}" type="slidenum">
              <a:rPr lang="zh-CN" altLang="en-US" smtClean="0"/>
              <a:t>‹#›</a:t>
            </a:fld>
            <a:endParaRPr lang="zh-CN" altLang="en-US"/>
          </a:p>
        </p:txBody>
      </p:sp>
    </p:spTree>
    <p:extLst>
      <p:ext uri="{BB962C8B-B14F-4D97-AF65-F5344CB8AC3E}">
        <p14:creationId xmlns:p14="http://schemas.microsoft.com/office/powerpoint/2010/main" val="41462444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BA09059-D4AF-449D-A323-8B0251A519E4}"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74C6D2B-9811-4F28-B45A-2532E4BF78FD}" type="slidenum">
              <a:rPr lang="zh-CN" altLang="en-US" smtClean="0"/>
              <a:t>‹#›</a:t>
            </a:fld>
            <a:endParaRPr lang="zh-CN" altLang="en-US"/>
          </a:p>
        </p:txBody>
      </p:sp>
    </p:spTree>
    <p:extLst>
      <p:ext uri="{BB962C8B-B14F-4D97-AF65-F5344CB8AC3E}">
        <p14:creationId xmlns:p14="http://schemas.microsoft.com/office/powerpoint/2010/main" val="12044022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BA09059-D4AF-449D-A323-8B0251A519E4}"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74C6D2B-9811-4F28-B45A-2532E4BF78FD}" type="slidenum">
              <a:rPr lang="zh-CN" altLang="en-US" smtClean="0"/>
              <a:t>‹#›</a:t>
            </a:fld>
            <a:endParaRPr lang="zh-CN" altLang="en-US"/>
          </a:p>
        </p:txBody>
      </p:sp>
    </p:spTree>
    <p:extLst>
      <p:ext uri="{BB962C8B-B14F-4D97-AF65-F5344CB8AC3E}">
        <p14:creationId xmlns:p14="http://schemas.microsoft.com/office/powerpoint/2010/main" val="16274576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BA09059-D4AF-449D-A323-8B0251A519E4}" type="datetimeFigureOut">
              <a:rPr lang="zh-CN" altLang="en-US" smtClean="0"/>
              <a:t>2019/3/28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4C6D2B-9811-4F28-B45A-2532E4BF78FD}" type="slidenum">
              <a:rPr lang="zh-CN" altLang="en-US" smtClean="0"/>
              <a:t>‹#›</a:t>
            </a:fld>
            <a:endParaRPr lang="zh-CN" altLang="en-US"/>
          </a:p>
        </p:txBody>
      </p:sp>
    </p:spTree>
    <p:extLst>
      <p:ext uri="{BB962C8B-B14F-4D97-AF65-F5344CB8AC3E}">
        <p14:creationId xmlns:p14="http://schemas.microsoft.com/office/powerpoint/2010/main" val="12440988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9.jpeg"/><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10.jpeg"/><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五边形 27"/>
          <p:cNvSpPr/>
          <p:nvPr/>
        </p:nvSpPr>
        <p:spPr>
          <a:xfrm rot="5400000">
            <a:off x="9973931" y="357496"/>
            <a:ext cx="2194865" cy="1326871"/>
          </a:xfrm>
          <a:prstGeom prst="homePlate">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908799" y="3227815"/>
            <a:ext cx="5913913" cy="577081"/>
          </a:xfrm>
          <a:prstGeom prst="rect">
            <a:avLst/>
          </a:prstGeom>
        </p:spPr>
        <p:txBody>
          <a:bodyPr wrap="square">
            <a:spAutoFit/>
          </a:bodyPr>
          <a:lstStyle/>
          <a:p>
            <a:pPr lvl="0" algn="ctr"/>
            <a:r>
              <a:rPr lang="en-US" altLang="zh-CN" sz="1050" dirty="0">
                <a:solidFill>
                  <a:schemeClr val="accent1">
                    <a:lumMod val="50000"/>
                  </a:schemeClr>
                </a:solidFill>
                <a:latin typeface="微软雅黑" pitchFamily="34" charset="-122"/>
                <a:ea typeface="微软雅黑" pitchFamily="34" charset="-122"/>
              </a:rPr>
              <a:t>Your content to play here, or through your copy, paste in this box, and select only the text. Your content to play here, or through your copy, paste in this box, and select only the text.</a:t>
            </a:r>
          </a:p>
        </p:txBody>
      </p:sp>
      <p:sp>
        <p:nvSpPr>
          <p:cNvPr id="10" name="文本框 9"/>
          <p:cNvSpPr txBox="1"/>
          <p:nvPr/>
        </p:nvSpPr>
        <p:spPr>
          <a:xfrm>
            <a:off x="10590656" y="0"/>
            <a:ext cx="1233882" cy="769441"/>
          </a:xfrm>
          <a:prstGeom prst="rect">
            <a:avLst/>
          </a:prstGeom>
          <a:noFill/>
        </p:spPr>
        <p:txBody>
          <a:bodyPr wrap="square" rtlCol="0">
            <a:spAutoFit/>
          </a:bodyPr>
          <a:lstStyle/>
          <a:p>
            <a:r>
              <a:rPr lang="zh-CN" altLang="en-US" sz="4400" b="1" dirty="0">
                <a:solidFill>
                  <a:srgbClr val="5B9BD5">
                    <a:lumMod val="50000"/>
                  </a:srgbClr>
                </a:solidFill>
                <a:latin typeface="微软雅黑" panose="020B0503020204020204" pitchFamily="34" charset="-122"/>
                <a:ea typeface="微软雅黑" panose="020B0503020204020204" pitchFamily="34" charset="-122"/>
              </a:rPr>
              <a:t>教</a:t>
            </a:r>
            <a:endParaRPr lang="zh-CN" altLang="en-US" sz="4400" b="1" dirty="0">
              <a:solidFill>
                <a:schemeClr val="accent1">
                  <a:lumMod val="50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1016601" y="549830"/>
            <a:ext cx="1021144" cy="707886"/>
          </a:xfrm>
          <a:prstGeom prst="rect">
            <a:avLst/>
          </a:prstGeom>
          <a:noFill/>
        </p:spPr>
        <p:txBody>
          <a:bodyPr wrap="square" rtlCol="0">
            <a:spAutoFit/>
          </a:bodyPr>
          <a:lstStyle/>
          <a:p>
            <a:r>
              <a:rPr lang="zh-CN" altLang="en-US" sz="4000" b="1" dirty="0">
                <a:solidFill>
                  <a:srgbClr val="5B9BD5">
                    <a:lumMod val="50000"/>
                  </a:srgbClr>
                </a:solidFill>
                <a:latin typeface="微软雅黑" panose="020B0503020204020204" pitchFamily="34" charset="-122"/>
                <a:ea typeface="微软雅黑" panose="020B0503020204020204" pitchFamily="34" charset="-122"/>
              </a:rPr>
              <a:t>师</a:t>
            </a:r>
            <a:endParaRPr lang="zh-CN" altLang="en-US" sz="4000" b="1" dirty="0">
              <a:solidFill>
                <a:schemeClr val="accent1">
                  <a:lumMod val="50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0547827" y="970366"/>
            <a:ext cx="1021144" cy="707886"/>
          </a:xfrm>
          <a:prstGeom prst="rect">
            <a:avLst/>
          </a:prstGeom>
          <a:noFill/>
        </p:spPr>
        <p:txBody>
          <a:bodyPr wrap="square" rtlCol="0">
            <a:spAutoFit/>
          </a:bodyPr>
          <a:lstStyle/>
          <a:p>
            <a:r>
              <a:rPr lang="zh-CN" altLang="en-US" sz="4000" b="1" dirty="0">
                <a:solidFill>
                  <a:srgbClr val="5B9BD5">
                    <a:lumMod val="50000"/>
                  </a:srgbClr>
                </a:solidFill>
                <a:latin typeface="微软雅黑" panose="020B0503020204020204" pitchFamily="34" charset="-122"/>
                <a:ea typeface="微软雅黑" panose="020B0503020204020204" pitchFamily="34" charset="-122"/>
              </a:rPr>
              <a:t>节</a:t>
            </a:r>
            <a:endParaRPr lang="zh-CN" altLang="en-US" sz="4000" b="1" dirty="0">
              <a:solidFill>
                <a:schemeClr val="accent1">
                  <a:lumMod val="50000"/>
                </a:schemeClr>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3992712" y="1906852"/>
            <a:ext cx="3861899" cy="1200330"/>
            <a:chOff x="3583566" y="2106750"/>
            <a:chExt cx="3861899" cy="1200330"/>
          </a:xfrm>
        </p:grpSpPr>
        <p:sp>
          <p:nvSpPr>
            <p:cNvPr id="13" name="文本框 12"/>
            <p:cNvSpPr txBox="1"/>
            <p:nvPr/>
          </p:nvSpPr>
          <p:spPr>
            <a:xfrm>
              <a:off x="3583566" y="2106751"/>
              <a:ext cx="1021144" cy="1200329"/>
            </a:xfrm>
            <a:prstGeom prst="rect">
              <a:avLst/>
            </a:prstGeom>
            <a:noFill/>
          </p:spPr>
          <p:txBody>
            <a:bodyPr wrap="square" rtlCol="0">
              <a:spAutoFit/>
            </a:bodyPr>
            <a:lstStyle/>
            <a:p>
              <a:r>
                <a:rPr lang="zh-CN" altLang="en-US" sz="7200" b="1" dirty="0">
                  <a:solidFill>
                    <a:srgbClr val="5B9BD5">
                      <a:lumMod val="50000"/>
                    </a:srgbClr>
                  </a:solidFill>
                  <a:latin typeface="微软雅黑" panose="020B0503020204020204" pitchFamily="34" charset="-122"/>
                  <a:ea typeface="微软雅黑" panose="020B0503020204020204" pitchFamily="34" charset="-122"/>
                </a:rPr>
                <a:t>说</a:t>
              </a:r>
              <a:endParaRPr lang="zh-CN" altLang="en-US" sz="7200" b="1" dirty="0">
                <a:solidFill>
                  <a:schemeClr val="accent1">
                    <a:lumMod val="50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4652560" y="2106750"/>
              <a:ext cx="1021144" cy="1200329"/>
            </a:xfrm>
            <a:prstGeom prst="rect">
              <a:avLst/>
            </a:prstGeom>
            <a:noFill/>
          </p:spPr>
          <p:txBody>
            <a:bodyPr wrap="square" rtlCol="0">
              <a:spAutoFit/>
            </a:bodyPr>
            <a:lstStyle/>
            <a:p>
              <a:r>
                <a:rPr lang="zh-CN" altLang="en-US" sz="7200" b="1" dirty="0">
                  <a:solidFill>
                    <a:srgbClr val="5B9BD5">
                      <a:lumMod val="50000"/>
                    </a:srgbClr>
                  </a:solidFill>
                  <a:latin typeface="微软雅黑" panose="020B0503020204020204" pitchFamily="34" charset="-122"/>
                  <a:ea typeface="微软雅黑" panose="020B0503020204020204" pitchFamily="34" charset="-122"/>
                </a:rPr>
                <a:t>课</a:t>
              </a:r>
              <a:endParaRPr lang="zh-CN" altLang="en-US" sz="7200" b="1" dirty="0">
                <a:solidFill>
                  <a:schemeClr val="accent1">
                    <a:lumMod val="50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5636919" y="2106751"/>
              <a:ext cx="733806" cy="1200329"/>
            </a:xfrm>
            <a:prstGeom prst="rect">
              <a:avLst/>
            </a:prstGeom>
            <a:noFill/>
          </p:spPr>
          <p:txBody>
            <a:bodyPr wrap="square" rtlCol="0">
              <a:spAutoFit/>
            </a:bodyPr>
            <a:lstStyle/>
            <a:p>
              <a:r>
                <a:rPr lang="en-US" altLang="zh-CN" sz="7200" b="1" dirty="0">
                  <a:solidFill>
                    <a:srgbClr val="5B9BD5">
                      <a:lumMod val="50000"/>
                    </a:srgbClr>
                  </a:solidFill>
                  <a:latin typeface="微软雅黑" panose="020B0503020204020204" pitchFamily="34" charset="-122"/>
                  <a:ea typeface="微软雅黑" panose="020B0503020204020204" pitchFamily="34" charset="-122"/>
                </a:rPr>
                <a:t>P</a:t>
              </a:r>
              <a:endParaRPr lang="zh-CN" altLang="en-US" sz="7200" b="1" dirty="0">
                <a:solidFill>
                  <a:schemeClr val="accent1">
                    <a:lumMod val="50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6187783" y="2106751"/>
              <a:ext cx="733806" cy="1200329"/>
            </a:xfrm>
            <a:prstGeom prst="rect">
              <a:avLst/>
            </a:prstGeom>
            <a:noFill/>
          </p:spPr>
          <p:txBody>
            <a:bodyPr wrap="square" rtlCol="0">
              <a:spAutoFit/>
            </a:bodyPr>
            <a:lstStyle/>
            <a:p>
              <a:r>
                <a:rPr lang="en-US" altLang="zh-CN" sz="7200" b="1" dirty="0">
                  <a:solidFill>
                    <a:srgbClr val="5B9BD5">
                      <a:lumMod val="50000"/>
                    </a:srgbClr>
                  </a:solidFill>
                  <a:latin typeface="微软雅黑" panose="020B0503020204020204" pitchFamily="34" charset="-122"/>
                  <a:ea typeface="微软雅黑" panose="020B0503020204020204" pitchFamily="34" charset="-122"/>
                </a:rPr>
                <a:t>P</a:t>
              </a:r>
              <a:endParaRPr lang="zh-CN" altLang="en-US" sz="7200" b="1" dirty="0">
                <a:solidFill>
                  <a:schemeClr val="accent1">
                    <a:lumMod val="50000"/>
                  </a:schemeClr>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6738646" y="2106751"/>
              <a:ext cx="706819" cy="1200329"/>
            </a:xfrm>
            <a:prstGeom prst="rect">
              <a:avLst/>
            </a:prstGeom>
            <a:noFill/>
          </p:spPr>
          <p:txBody>
            <a:bodyPr wrap="square" rtlCol="0">
              <a:spAutoFit/>
            </a:bodyPr>
            <a:lstStyle/>
            <a:p>
              <a:r>
                <a:rPr lang="en-US" altLang="zh-CN" sz="7200" b="1" dirty="0">
                  <a:solidFill>
                    <a:srgbClr val="5B9BD5">
                      <a:lumMod val="50000"/>
                    </a:srgbClr>
                  </a:solidFill>
                  <a:latin typeface="微软雅黑" panose="020B0503020204020204" pitchFamily="34" charset="-122"/>
                  <a:ea typeface="微软雅黑" panose="020B0503020204020204" pitchFamily="34" charset="-122"/>
                </a:rPr>
                <a:t>T</a:t>
              </a:r>
              <a:endParaRPr lang="zh-CN" altLang="en-US" sz="7200" b="1" dirty="0">
                <a:solidFill>
                  <a:schemeClr val="accent1">
                    <a:lumMod val="50000"/>
                  </a:schemeClr>
                </a:solidFill>
                <a:latin typeface="微软雅黑" panose="020B0503020204020204" pitchFamily="34" charset="-122"/>
                <a:ea typeface="微软雅黑" panose="020B0503020204020204" pitchFamily="34" charset="-122"/>
              </a:endParaRPr>
            </a:p>
          </p:txBody>
        </p:sp>
      </p:grpSp>
      <p:sp>
        <p:nvSpPr>
          <p:cNvPr id="19" name="L 形 18"/>
          <p:cNvSpPr/>
          <p:nvPr/>
        </p:nvSpPr>
        <p:spPr>
          <a:xfrm>
            <a:off x="2908799" y="2607887"/>
            <a:ext cx="457200" cy="457200"/>
          </a:xfrm>
          <a:prstGeom prst="corne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L 形 19"/>
          <p:cNvSpPr/>
          <p:nvPr/>
        </p:nvSpPr>
        <p:spPr>
          <a:xfrm flipH="1" flipV="1">
            <a:off x="8365512" y="1678252"/>
            <a:ext cx="457200" cy="457200"/>
          </a:xfrm>
          <a:prstGeom prst="corne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3488452" y="4374801"/>
            <a:ext cx="1603630" cy="497672"/>
          </a:xfrm>
          <a:prstGeom prst="round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包图网</a:t>
            </a:r>
          </a:p>
        </p:txBody>
      </p:sp>
      <p:sp>
        <p:nvSpPr>
          <p:cNvPr id="30" name="圆角矩形 29"/>
          <p:cNvSpPr/>
          <p:nvPr/>
        </p:nvSpPr>
        <p:spPr>
          <a:xfrm>
            <a:off x="6489182" y="4349094"/>
            <a:ext cx="1876330" cy="497672"/>
          </a:xfrm>
          <a:prstGeom prst="round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accent1">
                    <a:lumMod val="50000"/>
                  </a:schemeClr>
                </a:solidFill>
                <a:latin typeface="微软雅黑" panose="020B0503020204020204" pitchFamily="34" charset="-122"/>
                <a:ea typeface="微软雅黑" panose="020B0503020204020204" pitchFamily="34" charset="-122"/>
              </a:rPr>
              <a:t>201X.01.01</a:t>
            </a:r>
            <a:endParaRPr lang="zh-CN" altLang="en-US" b="1" dirty="0">
              <a:solidFill>
                <a:schemeClr val="accent1">
                  <a:lumMod val="50000"/>
                </a:schemeClr>
              </a:solidFill>
              <a:latin typeface="微软雅黑" panose="020B0503020204020204" pitchFamily="34" charset="-122"/>
              <a:ea typeface="微软雅黑" panose="020B0503020204020204" pitchFamily="34" charset="-122"/>
            </a:endParaRPr>
          </a:p>
        </p:txBody>
      </p:sp>
      <p:pic>
        <p:nvPicPr>
          <p:cNvPr id="2" name="Thomas Greenberg - The Right Path">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2557760" y="3106722"/>
            <a:ext cx="609600" cy="609600"/>
          </a:xfrm>
          <a:prstGeom prst="rect">
            <a:avLst/>
          </a:prstGeom>
        </p:spPr>
      </p:pic>
    </p:spTree>
    <p:extLst>
      <p:ext uri="{BB962C8B-B14F-4D97-AF65-F5344CB8AC3E}">
        <p14:creationId xmlns:p14="http://schemas.microsoft.com/office/powerpoint/2010/main" val="349563946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2" presetClass="entr" presetSubtype="1" fill="hold" grpId="0" nodeType="after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wipe(up)">
                                      <p:cBhvr>
                                        <p:cTn id="10" dur="500"/>
                                        <p:tgtEl>
                                          <p:spTgt spid="28"/>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up)">
                                      <p:cBhvr>
                                        <p:cTn id="14" dur="500"/>
                                        <p:tgtEl>
                                          <p:spTgt spid="10"/>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up)">
                                      <p:cBhvr>
                                        <p:cTn id="18" dur="500"/>
                                        <p:tgtEl>
                                          <p:spTgt spid="11"/>
                                        </p:tgtEl>
                                      </p:cBhvr>
                                    </p:animEffect>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500"/>
                                        <p:tgtEl>
                                          <p:spTgt spid="12"/>
                                        </p:tgtEl>
                                      </p:cBhvr>
                                    </p:animEffect>
                                  </p:childTnLst>
                                </p:cTn>
                              </p:par>
                            </p:childTnLst>
                          </p:cTn>
                        </p:par>
                        <p:par>
                          <p:cTn id="23" fill="hold">
                            <p:stCondLst>
                              <p:cond delay="2000"/>
                            </p:stCondLst>
                            <p:childTnLst>
                              <p:par>
                                <p:cTn id="24" presetID="31" presetClass="entr" presetSubtype="0"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p:cTn id="26" dur="1000" fill="hold"/>
                                        <p:tgtEl>
                                          <p:spTgt spid="19"/>
                                        </p:tgtEl>
                                        <p:attrNameLst>
                                          <p:attrName>ppt_w</p:attrName>
                                        </p:attrNameLst>
                                      </p:cBhvr>
                                      <p:tavLst>
                                        <p:tav tm="0">
                                          <p:val>
                                            <p:fltVal val="0"/>
                                          </p:val>
                                        </p:tav>
                                        <p:tav tm="100000">
                                          <p:val>
                                            <p:strVal val="#ppt_w"/>
                                          </p:val>
                                        </p:tav>
                                      </p:tavLst>
                                    </p:anim>
                                    <p:anim calcmode="lin" valueType="num">
                                      <p:cBhvr>
                                        <p:cTn id="27" dur="1000" fill="hold"/>
                                        <p:tgtEl>
                                          <p:spTgt spid="19"/>
                                        </p:tgtEl>
                                        <p:attrNameLst>
                                          <p:attrName>ppt_h</p:attrName>
                                        </p:attrNameLst>
                                      </p:cBhvr>
                                      <p:tavLst>
                                        <p:tav tm="0">
                                          <p:val>
                                            <p:fltVal val="0"/>
                                          </p:val>
                                        </p:tav>
                                        <p:tav tm="100000">
                                          <p:val>
                                            <p:strVal val="#ppt_h"/>
                                          </p:val>
                                        </p:tav>
                                      </p:tavLst>
                                    </p:anim>
                                    <p:anim calcmode="lin" valueType="num">
                                      <p:cBhvr>
                                        <p:cTn id="28" dur="1000" fill="hold"/>
                                        <p:tgtEl>
                                          <p:spTgt spid="19"/>
                                        </p:tgtEl>
                                        <p:attrNameLst>
                                          <p:attrName>style.rotation</p:attrName>
                                        </p:attrNameLst>
                                      </p:cBhvr>
                                      <p:tavLst>
                                        <p:tav tm="0">
                                          <p:val>
                                            <p:fltVal val="90"/>
                                          </p:val>
                                        </p:tav>
                                        <p:tav tm="100000">
                                          <p:val>
                                            <p:fltVal val="0"/>
                                          </p:val>
                                        </p:tav>
                                      </p:tavLst>
                                    </p:anim>
                                    <p:animEffect transition="in" filter="fade">
                                      <p:cBhvr>
                                        <p:cTn id="29" dur="1000"/>
                                        <p:tgtEl>
                                          <p:spTgt spid="19"/>
                                        </p:tgtEl>
                                      </p:cBhvr>
                                    </p:animEffect>
                                  </p:childTnLst>
                                </p:cTn>
                              </p:par>
                            </p:childTnLst>
                          </p:cTn>
                        </p:par>
                        <p:par>
                          <p:cTn id="30" fill="hold">
                            <p:stCondLst>
                              <p:cond delay="3000"/>
                            </p:stCondLst>
                            <p:childTnLst>
                              <p:par>
                                <p:cTn id="31" presetID="31" presetClass="entr" presetSubtype="0"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p:cTn id="33" dur="1000" fill="hold"/>
                                        <p:tgtEl>
                                          <p:spTgt spid="20"/>
                                        </p:tgtEl>
                                        <p:attrNameLst>
                                          <p:attrName>ppt_w</p:attrName>
                                        </p:attrNameLst>
                                      </p:cBhvr>
                                      <p:tavLst>
                                        <p:tav tm="0">
                                          <p:val>
                                            <p:fltVal val="0"/>
                                          </p:val>
                                        </p:tav>
                                        <p:tav tm="100000">
                                          <p:val>
                                            <p:strVal val="#ppt_w"/>
                                          </p:val>
                                        </p:tav>
                                      </p:tavLst>
                                    </p:anim>
                                    <p:anim calcmode="lin" valueType="num">
                                      <p:cBhvr>
                                        <p:cTn id="34" dur="1000" fill="hold"/>
                                        <p:tgtEl>
                                          <p:spTgt spid="20"/>
                                        </p:tgtEl>
                                        <p:attrNameLst>
                                          <p:attrName>ppt_h</p:attrName>
                                        </p:attrNameLst>
                                      </p:cBhvr>
                                      <p:tavLst>
                                        <p:tav tm="0">
                                          <p:val>
                                            <p:fltVal val="0"/>
                                          </p:val>
                                        </p:tav>
                                        <p:tav tm="100000">
                                          <p:val>
                                            <p:strVal val="#ppt_h"/>
                                          </p:val>
                                        </p:tav>
                                      </p:tavLst>
                                    </p:anim>
                                    <p:anim calcmode="lin" valueType="num">
                                      <p:cBhvr>
                                        <p:cTn id="35" dur="1000" fill="hold"/>
                                        <p:tgtEl>
                                          <p:spTgt spid="20"/>
                                        </p:tgtEl>
                                        <p:attrNameLst>
                                          <p:attrName>style.rotation</p:attrName>
                                        </p:attrNameLst>
                                      </p:cBhvr>
                                      <p:tavLst>
                                        <p:tav tm="0">
                                          <p:val>
                                            <p:fltVal val="90"/>
                                          </p:val>
                                        </p:tav>
                                        <p:tav tm="100000">
                                          <p:val>
                                            <p:fltVal val="0"/>
                                          </p:val>
                                        </p:tav>
                                      </p:tavLst>
                                    </p:anim>
                                    <p:animEffect transition="in" filter="fade">
                                      <p:cBhvr>
                                        <p:cTn id="36" dur="1000"/>
                                        <p:tgtEl>
                                          <p:spTgt spid="20"/>
                                        </p:tgtEl>
                                      </p:cBhvr>
                                    </p:animEffect>
                                  </p:childTnLst>
                                </p:cTn>
                              </p:par>
                            </p:childTnLst>
                          </p:cTn>
                        </p:par>
                        <p:par>
                          <p:cTn id="37" fill="hold">
                            <p:stCondLst>
                              <p:cond delay="4000"/>
                            </p:stCondLst>
                            <p:childTnLst>
                              <p:par>
                                <p:cTn id="38" presetID="42" presetClass="entr" presetSubtype="0" fill="hold"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1000"/>
                                        <p:tgtEl>
                                          <p:spTgt spid="18"/>
                                        </p:tgtEl>
                                      </p:cBhvr>
                                    </p:animEffect>
                                    <p:anim calcmode="lin" valueType="num">
                                      <p:cBhvr>
                                        <p:cTn id="41" dur="1000" fill="hold"/>
                                        <p:tgtEl>
                                          <p:spTgt spid="18"/>
                                        </p:tgtEl>
                                        <p:attrNameLst>
                                          <p:attrName>ppt_x</p:attrName>
                                        </p:attrNameLst>
                                      </p:cBhvr>
                                      <p:tavLst>
                                        <p:tav tm="0">
                                          <p:val>
                                            <p:strVal val="#ppt_x"/>
                                          </p:val>
                                        </p:tav>
                                        <p:tav tm="100000">
                                          <p:val>
                                            <p:strVal val="#ppt_x"/>
                                          </p:val>
                                        </p:tav>
                                      </p:tavLst>
                                    </p:anim>
                                    <p:anim calcmode="lin" valueType="num">
                                      <p:cBhvr>
                                        <p:cTn id="42" dur="1000" fill="hold"/>
                                        <p:tgtEl>
                                          <p:spTgt spid="18"/>
                                        </p:tgtEl>
                                        <p:attrNameLst>
                                          <p:attrName>ppt_y</p:attrName>
                                        </p:attrNameLst>
                                      </p:cBhvr>
                                      <p:tavLst>
                                        <p:tav tm="0">
                                          <p:val>
                                            <p:strVal val="#ppt_y+.1"/>
                                          </p:val>
                                        </p:tav>
                                        <p:tav tm="100000">
                                          <p:val>
                                            <p:strVal val="#ppt_y"/>
                                          </p:val>
                                        </p:tav>
                                      </p:tavLst>
                                    </p:anim>
                                  </p:childTnLst>
                                </p:cTn>
                              </p:par>
                            </p:childTnLst>
                          </p:cTn>
                        </p:par>
                        <p:par>
                          <p:cTn id="43" fill="hold">
                            <p:stCondLst>
                              <p:cond delay="5000"/>
                            </p:stCondLst>
                            <p:childTnLst>
                              <p:par>
                                <p:cTn id="44" presetID="42" presetClass="entr" presetSubtype="0" fill="hold" grpId="0"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1000"/>
                                        <p:tgtEl>
                                          <p:spTgt spid="8"/>
                                        </p:tgtEl>
                                      </p:cBhvr>
                                    </p:animEffect>
                                    <p:anim calcmode="lin" valueType="num">
                                      <p:cBhvr>
                                        <p:cTn id="47" dur="1000" fill="hold"/>
                                        <p:tgtEl>
                                          <p:spTgt spid="8"/>
                                        </p:tgtEl>
                                        <p:attrNameLst>
                                          <p:attrName>ppt_x</p:attrName>
                                        </p:attrNameLst>
                                      </p:cBhvr>
                                      <p:tavLst>
                                        <p:tav tm="0">
                                          <p:val>
                                            <p:strVal val="#ppt_x"/>
                                          </p:val>
                                        </p:tav>
                                        <p:tav tm="100000">
                                          <p:val>
                                            <p:strVal val="#ppt_x"/>
                                          </p:val>
                                        </p:tav>
                                      </p:tavLst>
                                    </p:anim>
                                    <p:anim calcmode="lin" valueType="num">
                                      <p:cBhvr>
                                        <p:cTn id="48" dur="1000" fill="hold"/>
                                        <p:tgtEl>
                                          <p:spTgt spid="8"/>
                                        </p:tgtEl>
                                        <p:attrNameLst>
                                          <p:attrName>ppt_y</p:attrName>
                                        </p:attrNameLst>
                                      </p:cBhvr>
                                      <p:tavLst>
                                        <p:tav tm="0">
                                          <p:val>
                                            <p:strVal val="#ppt_y+.1"/>
                                          </p:val>
                                        </p:tav>
                                        <p:tav tm="100000">
                                          <p:val>
                                            <p:strVal val="#ppt_y"/>
                                          </p:val>
                                        </p:tav>
                                      </p:tavLst>
                                    </p:anim>
                                  </p:childTnLst>
                                </p:cTn>
                              </p:par>
                            </p:childTnLst>
                          </p:cTn>
                        </p:par>
                        <p:par>
                          <p:cTn id="49" fill="hold">
                            <p:stCondLst>
                              <p:cond delay="6000"/>
                            </p:stCondLst>
                            <p:childTnLst>
                              <p:par>
                                <p:cTn id="50" presetID="47" presetClass="entr" presetSubtype="0" fill="hold" grpId="0" nodeType="after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1000"/>
                                        <p:tgtEl>
                                          <p:spTgt spid="29"/>
                                        </p:tgtEl>
                                      </p:cBhvr>
                                    </p:animEffect>
                                    <p:anim calcmode="lin" valueType="num">
                                      <p:cBhvr>
                                        <p:cTn id="53" dur="1000" fill="hold"/>
                                        <p:tgtEl>
                                          <p:spTgt spid="29"/>
                                        </p:tgtEl>
                                        <p:attrNameLst>
                                          <p:attrName>ppt_x</p:attrName>
                                        </p:attrNameLst>
                                      </p:cBhvr>
                                      <p:tavLst>
                                        <p:tav tm="0">
                                          <p:val>
                                            <p:strVal val="#ppt_x"/>
                                          </p:val>
                                        </p:tav>
                                        <p:tav tm="100000">
                                          <p:val>
                                            <p:strVal val="#ppt_x"/>
                                          </p:val>
                                        </p:tav>
                                      </p:tavLst>
                                    </p:anim>
                                    <p:anim calcmode="lin" valueType="num">
                                      <p:cBhvr>
                                        <p:cTn id="54" dur="1000" fill="hold"/>
                                        <p:tgtEl>
                                          <p:spTgt spid="29"/>
                                        </p:tgtEl>
                                        <p:attrNameLst>
                                          <p:attrName>ppt_y</p:attrName>
                                        </p:attrNameLst>
                                      </p:cBhvr>
                                      <p:tavLst>
                                        <p:tav tm="0">
                                          <p:val>
                                            <p:strVal val="#ppt_y-.1"/>
                                          </p:val>
                                        </p:tav>
                                        <p:tav tm="100000">
                                          <p:val>
                                            <p:strVal val="#ppt_y"/>
                                          </p:val>
                                        </p:tav>
                                      </p:tavLst>
                                    </p:anim>
                                  </p:childTnLst>
                                </p:cTn>
                              </p:par>
                            </p:childTnLst>
                          </p:cTn>
                        </p:par>
                        <p:par>
                          <p:cTn id="55" fill="hold">
                            <p:stCondLst>
                              <p:cond delay="7000"/>
                            </p:stCondLst>
                            <p:childTnLst>
                              <p:par>
                                <p:cTn id="56" presetID="47" presetClass="entr" presetSubtype="0" fill="hold" grpId="0" nodeType="after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1000"/>
                                        <p:tgtEl>
                                          <p:spTgt spid="30"/>
                                        </p:tgtEl>
                                      </p:cBhvr>
                                    </p:animEffect>
                                    <p:anim calcmode="lin" valueType="num">
                                      <p:cBhvr>
                                        <p:cTn id="59" dur="1000" fill="hold"/>
                                        <p:tgtEl>
                                          <p:spTgt spid="30"/>
                                        </p:tgtEl>
                                        <p:attrNameLst>
                                          <p:attrName>ppt_x</p:attrName>
                                        </p:attrNameLst>
                                      </p:cBhvr>
                                      <p:tavLst>
                                        <p:tav tm="0">
                                          <p:val>
                                            <p:strVal val="#ppt_x"/>
                                          </p:val>
                                        </p:tav>
                                        <p:tav tm="100000">
                                          <p:val>
                                            <p:strVal val="#ppt_x"/>
                                          </p:val>
                                        </p:tav>
                                      </p:tavLst>
                                    </p:anim>
                                    <p:anim calcmode="lin" valueType="num">
                                      <p:cBhvr>
                                        <p:cTn id="60"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61" repeatCount="indefinite" fill="hold" display="0">
                  <p:stCondLst>
                    <p:cond delay="indefinite"/>
                  </p:stCondLst>
                  <p:endCondLst>
                    <p:cond evt="onStopAudio" delay="0">
                      <p:tgtEl>
                        <p:sldTgt/>
                      </p:tgtEl>
                    </p:cond>
                  </p:endCondLst>
                </p:cTn>
                <p:tgtEl>
                  <p:spTgt spid="2"/>
                </p:tgtEl>
              </p:cMediaNode>
            </p:audio>
          </p:childTnLst>
        </p:cTn>
      </p:par>
    </p:tnLst>
    <p:bldLst>
      <p:bldP spid="28" grpId="0" animBg="1"/>
      <p:bldP spid="8" grpId="0"/>
      <p:bldP spid="10" grpId="0"/>
      <p:bldP spid="11" grpId="0"/>
      <p:bldP spid="12" grpId="0"/>
      <p:bldP spid="19" grpId="0" animBg="1"/>
      <p:bldP spid="20" grpId="0" animBg="1"/>
      <p:bldP spid="29" grpId="0" animBg="1"/>
      <p:bldP spid="3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2920" y="0"/>
            <a:ext cx="1112520" cy="1539240"/>
            <a:chOff x="502920" y="0"/>
            <a:chExt cx="1112520" cy="1539240"/>
          </a:xfrm>
        </p:grpSpPr>
        <p:sp>
          <p:nvSpPr>
            <p:cNvPr id="3" name="五边形 2"/>
            <p:cNvSpPr/>
            <p:nvPr/>
          </p:nvSpPr>
          <p:spPr>
            <a:xfrm rot="5400000">
              <a:off x="220980" y="281940"/>
              <a:ext cx="1539240" cy="975360"/>
            </a:xfrm>
            <a:prstGeom prst="homePlat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33400" y="152400"/>
              <a:ext cx="1082040" cy="954107"/>
            </a:xfrm>
            <a:prstGeom prst="rect">
              <a:avLst/>
            </a:prstGeom>
            <a:noFill/>
          </p:spPr>
          <p:txBody>
            <a:bodyPr wrap="square" rtlCol="0">
              <a:spAutoFit/>
            </a:bodyPr>
            <a:lstStyle/>
            <a:p>
              <a:r>
                <a:rPr lang="zh-CN" altLang="en-US" sz="2800" b="1" dirty="0">
                  <a:solidFill>
                    <a:schemeClr val="accent1">
                      <a:lumMod val="50000"/>
                    </a:schemeClr>
                  </a:solidFill>
                  <a:latin typeface="微软雅黑" panose="020B0503020204020204" pitchFamily="34" charset="-122"/>
                  <a:ea typeface="微软雅黑" panose="020B0503020204020204" pitchFamily="34" charset="-122"/>
                </a:rPr>
                <a:t>教学设计</a:t>
              </a:r>
            </a:p>
          </p:txBody>
        </p:sp>
      </p:grpSp>
      <p:grpSp>
        <p:nvGrpSpPr>
          <p:cNvPr id="7" name="组合 6"/>
          <p:cNvGrpSpPr/>
          <p:nvPr/>
        </p:nvGrpSpPr>
        <p:grpSpPr>
          <a:xfrm>
            <a:off x="502920" y="1874520"/>
            <a:ext cx="5593080" cy="3777882"/>
            <a:chOff x="6827520" y="1874520"/>
            <a:chExt cx="5593080" cy="3777882"/>
          </a:xfrm>
        </p:grpSpPr>
        <p:pic>
          <p:nvPicPr>
            <p:cNvPr id="6" name="图片 5"/>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l="13687" t="12721" r="11615" b="11633"/>
            <a:stretch/>
          </p:blipFill>
          <p:spPr>
            <a:xfrm>
              <a:off x="6827520" y="1874520"/>
              <a:ext cx="5593080" cy="3777882"/>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74280" y="2438400"/>
              <a:ext cx="3931920" cy="2468880"/>
            </a:xfrm>
            <a:prstGeom prst="rect">
              <a:avLst/>
            </a:prstGeom>
          </p:spPr>
        </p:pic>
      </p:grpSp>
      <p:grpSp>
        <p:nvGrpSpPr>
          <p:cNvPr id="13" name="组合 12"/>
          <p:cNvGrpSpPr/>
          <p:nvPr/>
        </p:nvGrpSpPr>
        <p:grpSpPr>
          <a:xfrm>
            <a:off x="5928360" y="2267635"/>
            <a:ext cx="5928360" cy="613694"/>
            <a:chOff x="5806440" y="2816275"/>
            <a:chExt cx="5928360" cy="613694"/>
          </a:xfrm>
        </p:grpSpPr>
        <p:sp>
          <p:nvSpPr>
            <p:cNvPr id="9" name="矩形 8"/>
            <p:cNvSpPr/>
            <p:nvPr/>
          </p:nvSpPr>
          <p:spPr>
            <a:xfrm>
              <a:off x="6416040" y="2816275"/>
              <a:ext cx="5318760" cy="613694"/>
            </a:xfrm>
            <a:prstGeom prst="rect">
              <a:avLst/>
            </a:prstGeom>
          </p:spPr>
          <p:txBody>
            <a:bodyPr wrap="square">
              <a:spAutoFit/>
            </a:bodyPr>
            <a:lstStyle/>
            <a:p>
              <a:pPr lvl="0">
                <a:lnSpc>
                  <a:spcPct val="150000"/>
                </a:lnSpc>
                <a:defRPr/>
              </a:pPr>
              <a:r>
                <a:rPr lang="zh-CN" altLang="en-US" sz="1200" dirty="0">
                  <a:solidFill>
                    <a:srgbClr val="5B9BD5">
                      <a:lumMod val="50000"/>
                    </a:srgbClr>
                  </a:solidFill>
                  <a:latin typeface="微软雅黑" panose="020B0503020204020204" pitchFamily="34" charset="-122"/>
                  <a:ea typeface="微软雅黑" panose="020B0503020204020204" pitchFamily="34" charset="-122"/>
                </a:rPr>
                <a:t>用户可以在投影仪或者计算机上可以将演示文稿打印出来制作成胶片以便应用到更广泛的领域中。</a:t>
              </a:r>
            </a:p>
          </p:txBody>
        </p:sp>
        <p:sp>
          <p:nvSpPr>
            <p:cNvPr id="12" name="任意多边形 11"/>
            <p:cNvSpPr/>
            <p:nvPr/>
          </p:nvSpPr>
          <p:spPr>
            <a:xfrm>
              <a:off x="5806440" y="2849880"/>
              <a:ext cx="579120" cy="579120"/>
            </a:xfrm>
            <a:custGeom>
              <a:avLst/>
              <a:gdLst>
                <a:gd name="connsiteX0" fmla="*/ 365760 w 731520"/>
                <a:gd name="connsiteY0" fmla="*/ 190500 h 731520"/>
                <a:gd name="connsiteX1" fmla="*/ 190500 w 731520"/>
                <a:gd name="connsiteY1" fmla="*/ 365760 h 731520"/>
                <a:gd name="connsiteX2" fmla="*/ 365760 w 731520"/>
                <a:gd name="connsiteY2" fmla="*/ 541020 h 731520"/>
                <a:gd name="connsiteX3" fmla="*/ 541020 w 731520"/>
                <a:gd name="connsiteY3" fmla="*/ 365760 h 731520"/>
                <a:gd name="connsiteX4" fmla="*/ 365760 w 731520"/>
                <a:gd name="connsiteY4" fmla="*/ 190500 h 731520"/>
                <a:gd name="connsiteX5" fmla="*/ 365760 w 731520"/>
                <a:gd name="connsiteY5" fmla="*/ 0 h 731520"/>
                <a:gd name="connsiteX6" fmla="*/ 731520 w 731520"/>
                <a:gd name="connsiteY6" fmla="*/ 365760 h 731520"/>
                <a:gd name="connsiteX7" fmla="*/ 365760 w 731520"/>
                <a:gd name="connsiteY7" fmla="*/ 731520 h 731520"/>
                <a:gd name="connsiteX8" fmla="*/ 0 w 731520"/>
                <a:gd name="connsiteY8" fmla="*/ 365760 h 731520"/>
                <a:gd name="connsiteX9" fmla="*/ 365760 w 731520"/>
                <a:gd name="connsiteY9" fmla="*/ 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1520" h="731520">
                  <a:moveTo>
                    <a:pt x="365760" y="190500"/>
                  </a:moveTo>
                  <a:cubicBezTo>
                    <a:pt x="268967" y="190500"/>
                    <a:pt x="190500" y="268967"/>
                    <a:pt x="190500" y="365760"/>
                  </a:cubicBezTo>
                  <a:cubicBezTo>
                    <a:pt x="190500" y="462553"/>
                    <a:pt x="268967" y="541020"/>
                    <a:pt x="365760" y="541020"/>
                  </a:cubicBezTo>
                  <a:cubicBezTo>
                    <a:pt x="462553" y="541020"/>
                    <a:pt x="541020" y="462553"/>
                    <a:pt x="541020" y="365760"/>
                  </a:cubicBezTo>
                  <a:cubicBezTo>
                    <a:pt x="541020" y="268967"/>
                    <a:pt x="462553" y="190500"/>
                    <a:pt x="365760" y="190500"/>
                  </a:cubicBezTo>
                  <a:close/>
                  <a:moveTo>
                    <a:pt x="365760" y="0"/>
                  </a:moveTo>
                  <a:cubicBezTo>
                    <a:pt x="567764" y="0"/>
                    <a:pt x="731520" y="163756"/>
                    <a:pt x="731520" y="365760"/>
                  </a:cubicBezTo>
                  <a:cubicBezTo>
                    <a:pt x="731520" y="567764"/>
                    <a:pt x="567764" y="731520"/>
                    <a:pt x="365760" y="731520"/>
                  </a:cubicBezTo>
                  <a:cubicBezTo>
                    <a:pt x="163756" y="731520"/>
                    <a:pt x="0" y="567764"/>
                    <a:pt x="0" y="365760"/>
                  </a:cubicBezTo>
                  <a:cubicBezTo>
                    <a:pt x="0" y="163756"/>
                    <a:pt x="163756" y="0"/>
                    <a:pt x="365760"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5928360" y="3354913"/>
            <a:ext cx="5928360" cy="613694"/>
            <a:chOff x="5806440" y="2816275"/>
            <a:chExt cx="5928360" cy="613694"/>
          </a:xfrm>
        </p:grpSpPr>
        <p:sp>
          <p:nvSpPr>
            <p:cNvPr id="15" name="矩形 14"/>
            <p:cNvSpPr/>
            <p:nvPr/>
          </p:nvSpPr>
          <p:spPr>
            <a:xfrm>
              <a:off x="6416040" y="2816275"/>
              <a:ext cx="5318760" cy="613694"/>
            </a:xfrm>
            <a:prstGeom prst="rect">
              <a:avLst/>
            </a:prstGeom>
          </p:spPr>
          <p:txBody>
            <a:bodyPr wrap="square">
              <a:spAutoFit/>
            </a:bodyPr>
            <a:lstStyle/>
            <a:p>
              <a:pPr lvl="0">
                <a:lnSpc>
                  <a:spcPct val="150000"/>
                </a:lnSpc>
                <a:defRPr/>
              </a:pPr>
              <a:r>
                <a:rPr lang="zh-CN" altLang="en-US" sz="1200" dirty="0">
                  <a:solidFill>
                    <a:srgbClr val="5B9BD5">
                      <a:lumMod val="50000"/>
                    </a:srgbClr>
                  </a:solidFill>
                  <a:latin typeface="微软雅黑" panose="020B0503020204020204" pitchFamily="34" charset="-122"/>
                  <a:ea typeface="微软雅黑" panose="020B0503020204020204" pitchFamily="34" charset="-122"/>
                </a:rPr>
                <a:t>用户可以在投影仪或者计算机上可以将演示文稿打印出来制作成胶片以便应用到更广泛的领域中。</a:t>
              </a:r>
            </a:p>
          </p:txBody>
        </p:sp>
        <p:sp>
          <p:nvSpPr>
            <p:cNvPr id="16" name="任意多边形 15"/>
            <p:cNvSpPr/>
            <p:nvPr/>
          </p:nvSpPr>
          <p:spPr>
            <a:xfrm>
              <a:off x="5806440" y="2849880"/>
              <a:ext cx="579120" cy="579120"/>
            </a:xfrm>
            <a:custGeom>
              <a:avLst/>
              <a:gdLst>
                <a:gd name="connsiteX0" fmla="*/ 365760 w 731520"/>
                <a:gd name="connsiteY0" fmla="*/ 190500 h 731520"/>
                <a:gd name="connsiteX1" fmla="*/ 190500 w 731520"/>
                <a:gd name="connsiteY1" fmla="*/ 365760 h 731520"/>
                <a:gd name="connsiteX2" fmla="*/ 365760 w 731520"/>
                <a:gd name="connsiteY2" fmla="*/ 541020 h 731520"/>
                <a:gd name="connsiteX3" fmla="*/ 541020 w 731520"/>
                <a:gd name="connsiteY3" fmla="*/ 365760 h 731520"/>
                <a:gd name="connsiteX4" fmla="*/ 365760 w 731520"/>
                <a:gd name="connsiteY4" fmla="*/ 190500 h 731520"/>
                <a:gd name="connsiteX5" fmla="*/ 365760 w 731520"/>
                <a:gd name="connsiteY5" fmla="*/ 0 h 731520"/>
                <a:gd name="connsiteX6" fmla="*/ 731520 w 731520"/>
                <a:gd name="connsiteY6" fmla="*/ 365760 h 731520"/>
                <a:gd name="connsiteX7" fmla="*/ 365760 w 731520"/>
                <a:gd name="connsiteY7" fmla="*/ 731520 h 731520"/>
                <a:gd name="connsiteX8" fmla="*/ 0 w 731520"/>
                <a:gd name="connsiteY8" fmla="*/ 365760 h 731520"/>
                <a:gd name="connsiteX9" fmla="*/ 365760 w 731520"/>
                <a:gd name="connsiteY9" fmla="*/ 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1520" h="731520">
                  <a:moveTo>
                    <a:pt x="365760" y="190500"/>
                  </a:moveTo>
                  <a:cubicBezTo>
                    <a:pt x="268967" y="190500"/>
                    <a:pt x="190500" y="268967"/>
                    <a:pt x="190500" y="365760"/>
                  </a:cubicBezTo>
                  <a:cubicBezTo>
                    <a:pt x="190500" y="462553"/>
                    <a:pt x="268967" y="541020"/>
                    <a:pt x="365760" y="541020"/>
                  </a:cubicBezTo>
                  <a:cubicBezTo>
                    <a:pt x="462553" y="541020"/>
                    <a:pt x="541020" y="462553"/>
                    <a:pt x="541020" y="365760"/>
                  </a:cubicBezTo>
                  <a:cubicBezTo>
                    <a:pt x="541020" y="268967"/>
                    <a:pt x="462553" y="190500"/>
                    <a:pt x="365760" y="190500"/>
                  </a:cubicBezTo>
                  <a:close/>
                  <a:moveTo>
                    <a:pt x="365760" y="0"/>
                  </a:moveTo>
                  <a:cubicBezTo>
                    <a:pt x="567764" y="0"/>
                    <a:pt x="731520" y="163756"/>
                    <a:pt x="731520" y="365760"/>
                  </a:cubicBezTo>
                  <a:cubicBezTo>
                    <a:pt x="731520" y="567764"/>
                    <a:pt x="567764" y="731520"/>
                    <a:pt x="365760" y="731520"/>
                  </a:cubicBezTo>
                  <a:cubicBezTo>
                    <a:pt x="163756" y="731520"/>
                    <a:pt x="0" y="567764"/>
                    <a:pt x="0" y="365760"/>
                  </a:cubicBezTo>
                  <a:cubicBezTo>
                    <a:pt x="0" y="163756"/>
                    <a:pt x="163756" y="0"/>
                    <a:pt x="365760"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5928360" y="4442191"/>
            <a:ext cx="5928360" cy="613694"/>
            <a:chOff x="5806440" y="2816275"/>
            <a:chExt cx="5928360" cy="613694"/>
          </a:xfrm>
        </p:grpSpPr>
        <p:sp>
          <p:nvSpPr>
            <p:cNvPr id="18" name="矩形 17"/>
            <p:cNvSpPr/>
            <p:nvPr/>
          </p:nvSpPr>
          <p:spPr>
            <a:xfrm>
              <a:off x="6416040" y="2816275"/>
              <a:ext cx="5318760" cy="613694"/>
            </a:xfrm>
            <a:prstGeom prst="rect">
              <a:avLst/>
            </a:prstGeom>
          </p:spPr>
          <p:txBody>
            <a:bodyPr wrap="square">
              <a:spAutoFit/>
            </a:bodyPr>
            <a:lstStyle/>
            <a:p>
              <a:pPr lvl="0">
                <a:lnSpc>
                  <a:spcPct val="150000"/>
                </a:lnSpc>
                <a:defRPr/>
              </a:pPr>
              <a:r>
                <a:rPr lang="zh-CN" altLang="en-US" sz="1200" dirty="0">
                  <a:solidFill>
                    <a:srgbClr val="5B9BD5">
                      <a:lumMod val="50000"/>
                    </a:srgbClr>
                  </a:solidFill>
                  <a:latin typeface="微软雅黑" panose="020B0503020204020204" pitchFamily="34" charset="-122"/>
                  <a:ea typeface="微软雅黑" panose="020B0503020204020204" pitchFamily="34" charset="-122"/>
                </a:rPr>
                <a:t>用户可以在投影仪或者计算机上可以将演示文稿打印出来制作成胶片以便应用到更广泛的领域中。</a:t>
              </a:r>
            </a:p>
          </p:txBody>
        </p:sp>
        <p:sp>
          <p:nvSpPr>
            <p:cNvPr id="19" name="任意多边形 18"/>
            <p:cNvSpPr/>
            <p:nvPr/>
          </p:nvSpPr>
          <p:spPr>
            <a:xfrm>
              <a:off x="5806440" y="2849880"/>
              <a:ext cx="579120" cy="579120"/>
            </a:xfrm>
            <a:custGeom>
              <a:avLst/>
              <a:gdLst>
                <a:gd name="connsiteX0" fmla="*/ 365760 w 731520"/>
                <a:gd name="connsiteY0" fmla="*/ 190500 h 731520"/>
                <a:gd name="connsiteX1" fmla="*/ 190500 w 731520"/>
                <a:gd name="connsiteY1" fmla="*/ 365760 h 731520"/>
                <a:gd name="connsiteX2" fmla="*/ 365760 w 731520"/>
                <a:gd name="connsiteY2" fmla="*/ 541020 h 731520"/>
                <a:gd name="connsiteX3" fmla="*/ 541020 w 731520"/>
                <a:gd name="connsiteY3" fmla="*/ 365760 h 731520"/>
                <a:gd name="connsiteX4" fmla="*/ 365760 w 731520"/>
                <a:gd name="connsiteY4" fmla="*/ 190500 h 731520"/>
                <a:gd name="connsiteX5" fmla="*/ 365760 w 731520"/>
                <a:gd name="connsiteY5" fmla="*/ 0 h 731520"/>
                <a:gd name="connsiteX6" fmla="*/ 731520 w 731520"/>
                <a:gd name="connsiteY6" fmla="*/ 365760 h 731520"/>
                <a:gd name="connsiteX7" fmla="*/ 365760 w 731520"/>
                <a:gd name="connsiteY7" fmla="*/ 731520 h 731520"/>
                <a:gd name="connsiteX8" fmla="*/ 0 w 731520"/>
                <a:gd name="connsiteY8" fmla="*/ 365760 h 731520"/>
                <a:gd name="connsiteX9" fmla="*/ 365760 w 731520"/>
                <a:gd name="connsiteY9" fmla="*/ 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1520" h="731520">
                  <a:moveTo>
                    <a:pt x="365760" y="190500"/>
                  </a:moveTo>
                  <a:cubicBezTo>
                    <a:pt x="268967" y="190500"/>
                    <a:pt x="190500" y="268967"/>
                    <a:pt x="190500" y="365760"/>
                  </a:cubicBezTo>
                  <a:cubicBezTo>
                    <a:pt x="190500" y="462553"/>
                    <a:pt x="268967" y="541020"/>
                    <a:pt x="365760" y="541020"/>
                  </a:cubicBezTo>
                  <a:cubicBezTo>
                    <a:pt x="462553" y="541020"/>
                    <a:pt x="541020" y="462553"/>
                    <a:pt x="541020" y="365760"/>
                  </a:cubicBezTo>
                  <a:cubicBezTo>
                    <a:pt x="541020" y="268967"/>
                    <a:pt x="462553" y="190500"/>
                    <a:pt x="365760" y="190500"/>
                  </a:cubicBezTo>
                  <a:close/>
                  <a:moveTo>
                    <a:pt x="365760" y="0"/>
                  </a:moveTo>
                  <a:cubicBezTo>
                    <a:pt x="567764" y="0"/>
                    <a:pt x="731520" y="163756"/>
                    <a:pt x="731520" y="365760"/>
                  </a:cubicBezTo>
                  <a:cubicBezTo>
                    <a:pt x="731520" y="567764"/>
                    <a:pt x="567764" y="731520"/>
                    <a:pt x="365760" y="731520"/>
                  </a:cubicBezTo>
                  <a:cubicBezTo>
                    <a:pt x="163756" y="731520"/>
                    <a:pt x="0" y="567764"/>
                    <a:pt x="0" y="365760"/>
                  </a:cubicBezTo>
                  <a:cubicBezTo>
                    <a:pt x="0" y="163756"/>
                    <a:pt x="163756" y="0"/>
                    <a:pt x="365760"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804127151"/>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1000"/>
                                        <p:tgtEl>
                                          <p:spTgt spid="17"/>
                                        </p:tgtEl>
                                      </p:cBhvr>
                                    </p:animEffect>
                                    <p:anim calcmode="lin" valueType="num">
                                      <p:cBhvr>
                                        <p:cTn id="26" dur="1000" fill="hold"/>
                                        <p:tgtEl>
                                          <p:spTgt spid="17"/>
                                        </p:tgtEl>
                                        <p:attrNameLst>
                                          <p:attrName>ppt_x</p:attrName>
                                        </p:attrNameLst>
                                      </p:cBhvr>
                                      <p:tavLst>
                                        <p:tav tm="0">
                                          <p:val>
                                            <p:strVal val="#ppt_x"/>
                                          </p:val>
                                        </p:tav>
                                        <p:tav tm="100000">
                                          <p:val>
                                            <p:strVal val="#ppt_x"/>
                                          </p:val>
                                        </p:tav>
                                      </p:tavLst>
                                    </p:anim>
                                    <p:anim calcmode="lin" valueType="num">
                                      <p:cBhvr>
                                        <p:cTn id="2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2920" y="0"/>
            <a:ext cx="1112520" cy="1539240"/>
            <a:chOff x="502920" y="0"/>
            <a:chExt cx="1112520" cy="1539240"/>
          </a:xfrm>
        </p:grpSpPr>
        <p:sp>
          <p:nvSpPr>
            <p:cNvPr id="3" name="五边形 2"/>
            <p:cNvSpPr/>
            <p:nvPr/>
          </p:nvSpPr>
          <p:spPr>
            <a:xfrm rot="5400000">
              <a:off x="220980" y="281940"/>
              <a:ext cx="1539240" cy="975360"/>
            </a:xfrm>
            <a:prstGeom prst="homePlat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33400" y="152400"/>
              <a:ext cx="1082040" cy="954107"/>
            </a:xfrm>
            <a:prstGeom prst="rect">
              <a:avLst/>
            </a:prstGeom>
            <a:noFill/>
          </p:spPr>
          <p:txBody>
            <a:bodyPr wrap="square" rtlCol="0">
              <a:spAutoFit/>
            </a:bodyPr>
            <a:lstStyle/>
            <a:p>
              <a:r>
                <a:rPr lang="zh-CN" altLang="en-US" sz="2800" b="1" dirty="0">
                  <a:solidFill>
                    <a:schemeClr val="accent1">
                      <a:lumMod val="50000"/>
                    </a:schemeClr>
                  </a:solidFill>
                  <a:latin typeface="微软雅黑" panose="020B0503020204020204" pitchFamily="34" charset="-122"/>
                  <a:ea typeface="微软雅黑" panose="020B0503020204020204" pitchFamily="34" charset="-122"/>
                </a:rPr>
                <a:t>教学设计</a:t>
              </a:r>
            </a:p>
          </p:txBody>
        </p:sp>
      </p:grpSp>
      <p:grpSp>
        <p:nvGrpSpPr>
          <p:cNvPr id="5" name="组合 4"/>
          <p:cNvGrpSpPr/>
          <p:nvPr/>
        </p:nvGrpSpPr>
        <p:grpSpPr>
          <a:xfrm>
            <a:off x="6598920" y="1844040"/>
            <a:ext cx="5593080" cy="3777882"/>
            <a:chOff x="6827520" y="1874520"/>
            <a:chExt cx="5593080" cy="3777882"/>
          </a:xfrm>
        </p:grpSpPr>
        <p:pic>
          <p:nvPicPr>
            <p:cNvPr id="6" name="图片 5"/>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l="13687" t="12721" r="11615" b="11633"/>
            <a:stretch/>
          </p:blipFill>
          <p:spPr>
            <a:xfrm>
              <a:off x="6827520" y="1874520"/>
              <a:ext cx="5593080" cy="3777882"/>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59040" y="2438400"/>
              <a:ext cx="3916680" cy="2468880"/>
            </a:xfrm>
            <a:prstGeom prst="rect">
              <a:avLst/>
            </a:prstGeom>
          </p:spPr>
        </p:pic>
      </p:grpSp>
      <p:grpSp>
        <p:nvGrpSpPr>
          <p:cNvPr id="21" name="组合 20"/>
          <p:cNvGrpSpPr/>
          <p:nvPr/>
        </p:nvGrpSpPr>
        <p:grpSpPr>
          <a:xfrm>
            <a:off x="4062289" y="3177779"/>
            <a:ext cx="2863463" cy="3032760"/>
            <a:chOff x="3621985" y="3177779"/>
            <a:chExt cx="2863463" cy="3032760"/>
          </a:xfrm>
        </p:grpSpPr>
        <p:sp>
          <p:nvSpPr>
            <p:cNvPr id="20" name="矩形 19"/>
            <p:cNvSpPr/>
            <p:nvPr/>
          </p:nvSpPr>
          <p:spPr>
            <a:xfrm>
              <a:off x="3621985" y="3177779"/>
              <a:ext cx="2863463" cy="3032760"/>
            </a:xfrm>
            <a:prstGeom prst="rect">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3735457" y="3493830"/>
              <a:ext cx="2636520" cy="2159483"/>
              <a:chOff x="871994" y="2225040"/>
              <a:chExt cx="2636520" cy="2159483"/>
            </a:xfrm>
          </p:grpSpPr>
          <p:sp>
            <p:nvSpPr>
              <p:cNvPr id="17" name="矩形 16"/>
              <p:cNvSpPr/>
              <p:nvPr/>
            </p:nvSpPr>
            <p:spPr>
              <a:xfrm>
                <a:off x="871994" y="3493830"/>
                <a:ext cx="2636520" cy="890693"/>
              </a:xfrm>
              <a:prstGeom prst="rect">
                <a:avLst/>
              </a:prstGeom>
            </p:spPr>
            <p:txBody>
              <a:bodyPr wrap="square">
                <a:spAutoFit/>
              </a:bodyPr>
              <a:lstStyle/>
              <a:p>
                <a:pPr lvl="0">
                  <a:lnSpc>
                    <a:spcPct val="150000"/>
                  </a:lnSpc>
                  <a:defRPr/>
                </a:pPr>
                <a:r>
                  <a:rPr lang="zh-CN" altLang="en-US" sz="1200" dirty="0">
                    <a:solidFill>
                      <a:srgbClr val="5B9BD5">
                        <a:lumMod val="50000"/>
                      </a:srgbClr>
                    </a:solidFill>
                    <a:latin typeface="微软雅黑" panose="020B0503020204020204" pitchFamily="34" charset="-122"/>
                    <a:ea typeface="微软雅黑" panose="020B0503020204020204" pitchFamily="34" charset="-122"/>
                  </a:rPr>
                  <a:t>用户可以在投影仪或者计算机上可以将演示文稿打印出来制作成胶片以便应用到更广泛的领域中。</a:t>
                </a:r>
              </a:p>
            </p:txBody>
          </p:sp>
          <p:sp>
            <p:nvSpPr>
              <p:cNvPr id="18" name="任意多边形 17"/>
              <p:cNvSpPr/>
              <p:nvPr/>
            </p:nvSpPr>
            <p:spPr>
              <a:xfrm>
                <a:off x="1900694" y="2225040"/>
                <a:ext cx="579120" cy="579120"/>
              </a:xfrm>
              <a:custGeom>
                <a:avLst/>
                <a:gdLst>
                  <a:gd name="connsiteX0" fmla="*/ 365760 w 731520"/>
                  <a:gd name="connsiteY0" fmla="*/ 190500 h 731520"/>
                  <a:gd name="connsiteX1" fmla="*/ 190500 w 731520"/>
                  <a:gd name="connsiteY1" fmla="*/ 365760 h 731520"/>
                  <a:gd name="connsiteX2" fmla="*/ 365760 w 731520"/>
                  <a:gd name="connsiteY2" fmla="*/ 541020 h 731520"/>
                  <a:gd name="connsiteX3" fmla="*/ 541020 w 731520"/>
                  <a:gd name="connsiteY3" fmla="*/ 365760 h 731520"/>
                  <a:gd name="connsiteX4" fmla="*/ 365760 w 731520"/>
                  <a:gd name="connsiteY4" fmla="*/ 190500 h 731520"/>
                  <a:gd name="connsiteX5" fmla="*/ 365760 w 731520"/>
                  <a:gd name="connsiteY5" fmla="*/ 0 h 731520"/>
                  <a:gd name="connsiteX6" fmla="*/ 731520 w 731520"/>
                  <a:gd name="connsiteY6" fmla="*/ 365760 h 731520"/>
                  <a:gd name="connsiteX7" fmla="*/ 365760 w 731520"/>
                  <a:gd name="connsiteY7" fmla="*/ 731520 h 731520"/>
                  <a:gd name="connsiteX8" fmla="*/ 0 w 731520"/>
                  <a:gd name="connsiteY8" fmla="*/ 365760 h 731520"/>
                  <a:gd name="connsiteX9" fmla="*/ 365760 w 731520"/>
                  <a:gd name="connsiteY9" fmla="*/ 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1520" h="731520">
                    <a:moveTo>
                      <a:pt x="365760" y="190500"/>
                    </a:moveTo>
                    <a:cubicBezTo>
                      <a:pt x="268967" y="190500"/>
                      <a:pt x="190500" y="268967"/>
                      <a:pt x="190500" y="365760"/>
                    </a:cubicBezTo>
                    <a:cubicBezTo>
                      <a:pt x="190500" y="462553"/>
                      <a:pt x="268967" y="541020"/>
                      <a:pt x="365760" y="541020"/>
                    </a:cubicBezTo>
                    <a:cubicBezTo>
                      <a:pt x="462553" y="541020"/>
                      <a:pt x="541020" y="462553"/>
                      <a:pt x="541020" y="365760"/>
                    </a:cubicBezTo>
                    <a:cubicBezTo>
                      <a:pt x="541020" y="268967"/>
                      <a:pt x="462553" y="190500"/>
                      <a:pt x="365760" y="190500"/>
                    </a:cubicBezTo>
                    <a:close/>
                    <a:moveTo>
                      <a:pt x="365760" y="0"/>
                    </a:moveTo>
                    <a:cubicBezTo>
                      <a:pt x="567764" y="0"/>
                      <a:pt x="731520" y="163756"/>
                      <a:pt x="731520" y="365760"/>
                    </a:cubicBezTo>
                    <a:cubicBezTo>
                      <a:pt x="731520" y="567764"/>
                      <a:pt x="567764" y="731520"/>
                      <a:pt x="365760" y="731520"/>
                    </a:cubicBezTo>
                    <a:cubicBezTo>
                      <a:pt x="163756" y="731520"/>
                      <a:pt x="0" y="567764"/>
                      <a:pt x="0" y="365760"/>
                    </a:cubicBezTo>
                    <a:cubicBezTo>
                      <a:pt x="0" y="163756"/>
                      <a:pt x="163756" y="0"/>
                      <a:pt x="365760"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584960" y="3093720"/>
                <a:ext cx="1210588" cy="400110"/>
              </a:xfrm>
              <a:prstGeom prst="rect">
                <a:avLst/>
              </a:prstGeom>
            </p:spPr>
            <p:txBody>
              <a:bodyPr wrap="none">
                <a:spAutoFit/>
              </a:bodyPr>
              <a:lstStyle/>
              <a:p>
                <a:pPr lvl="0" algn="ctr">
                  <a:defRPr/>
                </a:pPr>
                <a:r>
                  <a:rPr lang="zh-CN" altLang="en-US" sz="2000" b="1" dirty="0">
                    <a:solidFill>
                      <a:srgbClr val="5B9BD5">
                        <a:lumMod val="50000"/>
                      </a:srgbClr>
                    </a:solidFill>
                    <a:latin typeface="微软雅黑" panose="020B0503020204020204" pitchFamily="34" charset="-122"/>
                    <a:ea typeface="微软雅黑" panose="020B0503020204020204" pitchFamily="34" charset="-122"/>
                  </a:rPr>
                  <a:t>输入标题</a:t>
                </a:r>
                <a:endParaRPr lang="en-US" altLang="zh-CN" sz="2000" b="1" dirty="0">
                  <a:solidFill>
                    <a:srgbClr val="5B9BD5">
                      <a:lumMod val="50000"/>
                    </a:srgbClr>
                  </a:solidFill>
                  <a:latin typeface="微软雅黑" panose="020B0503020204020204" pitchFamily="34" charset="-122"/>
                  <a:ea typeface="微软雅黑" panose="020B0503020204020204" pitchFamily="34" charset="-122"/>
                </a:endParaRPr>
              </a:p>
            </p:txBody>
          </p:sp>
        </p:grpSp>
      </p:grpSp>
      <p:grpSp>
        <p:nvGrpSpPr>
          <p:cNvPr id="22" name="组合 21"/>
          <p:cNvGrpSpPr/>
          <p:nvPr/>
        </p:nvGrpSpPr>
        <p:grpSpPr>
          <a:xfrm>
            <a:off x="899079" y="2125980"/>
            <a:ext cx="2863463" cy="3032760"/>
            <a:chOff x="3621985" y="3177779"/>
            <a:chExt cx="2863463" cy="3032760"/>
          </a:xfrm>
        </p:grpSpPr>
        <p:sp>
          <p:nvSpPr>
            <p:cNvPr id="23" name="矩形 22"/>
            <p:cNvSpPr/>
            <p:nvPr/>
          </p:nvSpPr>
          <p:spPr>
            <a:xfrm>
              <a:off x="3621985" y="3177779"/>
              <a:ext cx="2863463" cy="3032760"/>
            </a:xfrm>
            <a:prstGeom prst="rect">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3735457" y="3493830"/>
              <a:ext cx="2636520" cy="2159483"/>
              <a:chOff x="871994" y="2225040"/>
              <a:chExt cx="2636520" cy="2159483"/>
            </a:xfrm>
          </p:grpSpPr>
          <p:sp>
            <p:nvSpPr>
              <p:cNvPr id="25" name="矩形 24"/>
              <p:cNvSpPr/>
              <p:nvPr/>
            </p:nvSpPr>
            <p:spPr>
              <a:xfrm>
                <a:off x="871994" y="3493830"/>
                <a:ext cx="2636520" cy="890693"/>
              </a:xfrm>
              <a:prstGeom prst="rect">
                <a:avLst/>
              </a:prstGeom>
            </p:spPr>
            <p:txBody>
              <a:bodyPr wrap="square">
                <a:spAutoFit/>
              </a:bodyPr>
              <a:lstStyle/>
              <a:p>
                <a:pPr lvl="0">
                  <a:lnSpc>
                    <a:spcPct val="150000"/>
                  </a:lnSpc>
                  <a:defRPr/>
                </a:pPr>
                <a:r>
                  <a:rPr lang="zh-CN" altLang="en-US" sz="1200" dirty="0">
                    <a:solidFill>
                      <a:srgbClr val="5B9BD5">
                        <a:lumMod val="50000"/>
                      </a:srgbClr>
                    </a:solidFill>
                    <a:latin typeface="微软雅黑" panose="020B0503020204020204" pitchFamily="34" charset="-122"/>
                    <a:ea typeface="微软雅黑" panose="020B0503020204020204" pitchFamily="34" charset="-122"/>
                  </a:rPr>
                  <a:t>用户可以在投影仪或者计算机上可以将演示文稿打印出来制作成胶片以便应用到更广泛的领域中。</a:t>
                </a:r>
              </a:p>
            </p:txBody>
          </p:sp>
          <p:sp>
            <p:nvSpPr>
              <p:cNvPr id="26" name="任意多边形 25"/>
              <p:cNvSpPr/>
              <p:nvPr/>
            </p:nvSpPr>
            <p:spPr>
              <a:xfrm>
                <a:off x="1900694" y="2225040"/>
                <a:ext cx="579120" cy="579120"/>
              </a:xfrm>
              <a:custGeom>
                <a:avLst/>
                <a:gdLst>
                  <a:gd name="connsiteX0" fmla="*/ 365760 w 731520"/>
                  <a:gd name="connsiteY0" fmla="*/ 190500 h 731520"/>
                  <a:gd name="connsiteX1" fmla="*/ 190500 w 731520"/>
                  <a:gd name="connsiteY1" fmla="*/ 365760 h 731520"/>
                  <a:gd name="connsiteX2" fmla="*/ 365760 w 731520"/>
                  <a:gd name="connsiteY2" fmla="*/ 541020 h 731520"/>
                  <a:gd name="connsiteX3" fmla="*/ 541020 w 731520"/>
                  <a:gd name="connsiteY3" fmla="*/ 365760 h 731520"/>
                  <a:gd name="connsiteX4" fmla="*/ 365760 w 731520"/>
                  <a:gd name="connsiteY4" fmla="*/ 190500 h 731520"/>
                  <a:gd name="connsiteX5" fmla="*/ 365760 w 731520"/>
                  <a:gd name="connsiteY5" fmla="*/ 0 h 731520"/>
                  <a:gd name="connsiteX6" fmla="*/ 731520 w 731520"/>
                  <a:gd name="connsiteY6" fmla="*/ 365760 h 731520"/>
                  <a:gd name="connsiteX7" fmla="*/ 365760 w 731520"/>
                  <a:gd name="connsiteY7" fmla="*/ 731520 h 731520"/>
                  <a:gd name="connsiteX8" fmla="*/ 0 w 731520"/>
                  <a:gd name="connsiteY8" fmla="*/ 365760 h 731520"/>
                  <a:gd name="connsiteX9" fmla="*/ 365760 w 731520"/>
                  <a:gd name="connsiteY9" fmla="*/ 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1520" h="731520">
                    <a:moveTo>
                      <a:pt x="365760" y="190500"/>
                    </a:moveTo>
                    <a:cubicBezTo>
                      <a:pt x="268967" y="190500"/>
                      <a:pt x="190500" y="268967"/>
                      <a:pt x="190500" y="365760"/>
                    </a:cubicBezTo>
                    <a:cubicBezTo>
                      <a:pt x="190500" y="462553"/>
                      <a:pt x="268967" y="541020"/>
                      <a:pt x="365760" y="541020"/>
                    </a:cubicBezTo>
                    <a:cubicBezTo>
                      <a:pt x="462553" y="541020"/>
                      <a:pt x="541020" y="462553"/>
                      <a:pt x="541020" y="365760"/>
                    </a:cubicBezTo>
                    <a:cubicBezTo>
                      <a:pt x="541020" y="268967"/>
                      <a:pt x="462553" y="190500"/>
                      <a:pt x="365760" y="190500"/>
                    </a:cubicBezTo>
                    <a:close/>
                    <a:moveTo>
                      <a:pt x="365760" y="0"/>
                    </a:moveTo>
                    <a:cubicBezTo>
                      <a:pt x="567764" y="0"/>
                      <a:pt x="731520" y="163756"/>
                      <a:pt x="731520" y="365760"/>
                    </a:cubicBezTo>
                    <a:cubicBezTo>
                      <a:pt x="731520" y="567764"/>
                      <a:pt x="567764" y="731520"/>
                      <a:pt x="365760" y="731520"/>
                    </a:cubicBezTo>
                    <a:cubicBezTo>
                      <a:pt x="163756" y="731520"/>
                      <a:pt x="0" y="567764"/>
                      <a:pt x="0" y="365760"/>
                    </a:cubicBezTo>
                    <a:cubicBezTo>
                      <a:pt x="0" y="163756"/>
                      <a:pt x="163756" y="0"/>
                      <a:pt x="365760"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584960" y="3093720"/>
                <a:ext cx="1210588" cy="400110"/>
              </a:xfrm>
              <a:prstGeom prst="rect">
                <a:avLst/>
              </a:prstGeom>
            </p:spPr>
            <p:txBody>
              <a:bodyPr wrap="none">
                <a:spAutoFit/>
              </a:bodyPr>
              <a:lstStyle/>
              <a:p>
                <a:pPr lvl="0" algn="ctr">
                  <a:defRPr/>
                </a:pPr>
                <a:r>
                  <a:rPr lang="zh-CN" altLang="en-US" sz="2000" b="1" dirty="0">
                    <a:solidFill>
                      <a:srgbClr val="5B9BD5">
                        <a:lumMod val="50000"/>
                      </a:srgbClr>
                    </a:solidFill>
                    <a:latin typeface="微软雅黑" panose="020B0503020204020204" pitchFamily="34" charset="-122"/>
                    <a:ea typeface="微软雅黑" panose="020B0503020204020204" pitchFamily="34" charset="-122"/>
                  </a:rPr>
                  <a:t>输入标题</a:t>
                </a:r>
                <a:endParaRPr lang="en-US" altLang="zh-CN" sz="2000" b="1" dirty="0">
                  <a:solidFill>
                    <a:srgbClr val="5B9BD5">
                      <a:lumMod val="50000"/>
                    </a:srgbClr>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2600729378"/>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fltVal val="0"/>
                                          </p:val>
                                        </p:tav>
                                        <p:tav tm="100000">
                                          <p:val>
                                            <p:strVal val="#ppt_h"/>
                                          </p:val>
                                        </p:tav>
                                      </p:tavLst>
                                    </p:anim>
                                    <p:animEffect transition="in" filter="fade">
                                      <p:cBhvr>
                                        <p:cTn id="15" dur="500"/>
                                        <p:tgtEl>
                                          <p:spTgt spid="21"/>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任意多边形 12"/>
          <p:cNvSpPr/>
          <p:nvPr/>
        </p:nvSpPr>
        <p:spPr>
          <a:xfrm>
            <a:off x="4335523" y="1706879"/>
            <a:ext cx="1402080" cy="3672840"/>
          </a:xfrm>
          <a:custGeom>
            <a:avLst/>
            <a:gdLst>
              <a:gd name="connsiteX0" fmla="*/ 0 w 1402080"/>
              <a:gd name="connsiteY0" fmla="*/ 0 h 3672840"/>
              <a:gd name="connsiteX1" fmla="*/ 1402080 w 1402080"/>
              <a:gd name="connsiteY1" fmla="*/ 0 h 3672840"/>
              <a:gd name="connsiteX2" fmla="*/ 1402080 w 1402080"/>
              <a:gd name="connsiteY2" fmla="*/ 609600 h 3672840"/>
              <a:gd name="connsiteX3" fmla="*/ 510797 w 1402080"/>
              <a:gd name="connsiteY3" fmla="*/ 609600 h 3672840"/>
              <a:gd name="connsiteX4" fmla="*/ 510797 w 1402080"/>
              <a:gd name="connsiteY4" fmla="*/ 2405777 h 3672840"/>
              <a:gd name="connsiteX5" fmla="*/ 1402080 w 1402080"/>
              <a:gd name="connsiteY5" fmla="*/ 2405777 h 3672840"/>
              <a:gd name="connsiteX6" fmla="*/ 1402080 w 1402080"/>
              <a:gd name="connsiteY6" fmla="*/ 3672840 h 3672840"/>
              <a:gd name="connsiteX7" fmla="*/ 0 w 1402080"/>
              <a:gd name="connsiteY7" fmla="*/ 3672840 h 3672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2080" h="3672840">
                <a:moveTo>
                  <a:pt x="0" y="0"/>
                </a:moveTo>
                <a:lnTo>
                  <a:pt x="1402080" y="0"/>
                </a:lnTo>
                <a:lnTo>
                  <a:pt x="1402080" y="609600"/>
                </a:lnTo>
                <a:lnTo>
                  <a:pt x="510797" y="609600"/>
                </a:lnTo>
                <a:lnTo>
                  <a:pt x="510797" y="2405777"/>
                </a:lnTo>
                <a:lnTo>
                  <a:pt x="1402080" y="2405777"/>
                </a:lnTo>
                <a:lnTo>
                  <a:pt x="1402080" y="3672840"/>
                </a:lnTo>
                <a:lnTo>
                  <a:pt x="0" y="367284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893838" y="2179076"/>
            <a:ext cx="1758160" cy="1938992"/>
          </a:xfrm>
          <a:prstGeom prst="rect">
            <a:avLst/>
          </a:prstGeom>
          <a:noFill/>
        </p:spPr>
        <p:txBody>
          <a:bodyPr wrap="square" rtlCol="0">
            <a:spAutoFit/>
          </a:bodyPr>
          <a:lstStyle/>
          <a:p>
            <a:r>
              <a:rPr lang="zh-CN" altLang="en-US" sz="6000" b="1" dirty="0">
                <a:solidFill>
                  <a:schemeClr val="accent1">
                    <a:lumMod val="50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教学过程</a:t>
            </a:r>
          </a:p>
        </p:txBody>
      </p:sp>
      <p:sp>
        <p:nvSpPr>
          <p:cNvPr id="14" name="任意多边形 13"/>
          <p:cNvSpPr/>
          <p:nvPr/>
        </p:nvSpPr>
        <p:spPr>
          <a:xfrm flipH="1">
            <a:off x="5737603" y="1706879"/>
            <a:ext cx="1402080" cy="3672840"/>
          </a:xfrm>
          <a:custGeom>
            <a:avLst/>
            <a:gdLst>
              <a:gd name="connsiteX0" fmla="*/ 0 w 1402080"/>
              <a:gd name="connsiteY0" fmla="*/ 0 h 3672840"/>
              <a:gd name="connsiteX1" fmla="*/ 1402080 w 1402080"/>
              <a:gd name="connsiteY1" fmla="*/ 0 h 3672840"/>
              <a:gd name="connsiteX2" fmla="*/ 1402080 w 1402080"/>
              <a:gd name="connsiteY2" fmla="*/ 609600 h 3672840"/>
              <a:gd name="connsiteX3" fmla="*/ 510797 w 1402080"/>
              <a:gd name="connsiteY3" fmla="*/ 609600 h 3672840"/>
              <a:gd name="connsiteX4" fmla="*/ 510797 w 1402080"/>
              <a:gd name="connsiteY4" fmla="*/ 2405777 h 3672840"/>
              <a:gd name="connsiteX5" fmla="*/ 1402080 w 1402080"/>
              <a:gd name="connsiteY5" fmla="*/ 2405777 h 3672840"/>
              <a:gd name="connsiteX6" fmla="*/ 1402080 w 1402080"/>
              <a:gd name="connsiteY6" fmla="*/ 3672840 h 3672840"/>
              <a:gd name="connsiteX7" fmla="*/ 0 w 1402080"/>
              <a:gd name="connsiteY7" fmla="*/ 3672840 h 3672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2080" h="3672840">
                <a:moveTo>
                  <a:pt x="0" y="0"/>
                </a:moveTo>
                <a:lnTo>
                  <a:pt x="1402080" y="0"/>
                </a:lnTo>
                <a:lnTo>
                  <a:pt x="1402080" y="609600"/>
                </a:lnTo>
                <a:lnTo>
                  <a:pt x="510797" y="609600"/>
                </a:lnTo>
                <a:lnTo>
                  <a:pt x="510797" y="2405777"/>
                </a:lnTo>
                <a:lnTo>
                  <a:pt x="1402080" y="2405777"/>
                </a:lnTo>
                <a:lnTo>
                  <a:pt x="1402080" y="3672840"/>
                </a:lnTo>
                <a:lnTo>
                  <a:pt x="0" y="367284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637023" y="4374869"/>
            <a:ext cx="2196114" cy="369332"/>
          </a:xfrm>
          <a:prstGeom prst="rect">
            <a:avLst/>
          </a:prstGeom>
        </p:spPr>
        <p:txBody>
          <a:bodyPr wrap="none">
            <a:spAutoFit/>
          </a:bodyPr>
          <a:lstStyle/>
          <a:p>
            <a:r>
              <a:rPr lang="zh-CN" altLang="en-US" b="1" dirty="0">
                <a:solidFill>
                  <a:schemeClr val="accent1">
                    <a:lumMod val="50000"/>
                  </a:schemeClr>
                </a:solidFill>
                <a:latin typeface="微软雅黑" panose="020B0503020204020204" pitchFamily="34" charset="-122"/>
                <a:ea typeface="微软雅黑" panose="020B0503020204020204" pitchFamily="34" charset="-122"/>
              </a:rPr>
              <a:t>Teaching analysis</a:t>
            </a:r>
          </a:p>
        </p:txBody>
      </p:sp>
      <p:sp>
        <p:nvSpPr>
          <p:cNvPr id="10" name="矩形 9"/>
          <p:cNvSpPr/>
          <p:nvPr/>
        </p:nvSpPr>
        <p:spPr>
          <a:xfrm>
            <a:off x="2446277" y="5636520"/>
            <a:ext cx="8221723" cy="346249"/>
          </a:xfrm>
          <a:prstGeom prst="rect">
            <a:avLst/>
          </a:prstGeom>
        </p:spPr>
        <p:txBody>
          <a:bodyPr wrap="square">
            <a:spAutoFit/>
          </a:bodyPr>
          <a:lstStyle/>
          <a:p>
            <a:pPr lvl="0">
              <a:lnSpc>
                <a:spcPct val="150000"/>
              </a:lnSpc>
              <a:defRPr/>
            </a:pPr>
            <a:r>
              <a:rPr lang="en-US" altLang="zh-CN" sz="1100" dirty="0">
                <a:solidFill>
                  <a:schemeClr val="accent1">
                    <a:lumMod val="50000"/>
                  </a:schemeClr>
                </a:solidFill>
                <a:latin typeface="Arial"/>
                <a:ea typeface="微软雅黑"/>
              </a:rPr>
              <a:t>The user can demonstrate on a projector or computer, or print the presentation and make it into a film to be used in a wider field</a:t>
            </a:r>
          </a:p>
        </p:txBody>
      </p: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06733" y="4744201"/>
            <a:ext cx="532370" cy="532370"/>
          </a:xfrm>
          <a:prstGeom prst="rect">
            <a:avLst/>
          </a:prstGeom>
        </p:spPr>
      </p:pic>
    </p:spTree>
    <p:extLst>
      <p:ext uri="{BB962C8B-B14F-4D97-AF65-F5344CB8AC3E}">
        <p14:creationId xmlns:p14="http://schemas.microsoft.com/office/powerpoint/2010/main" val="1293629527"/>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checkerboard(across)">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randombar(horizontal)">
                                      <p:cBhvr>
                                        <p:cTn id="20" dur="500"/>
                                        <p:tgtEl>
                                          <p:spTgt spid="8"/>
                                        </p:tgtEl>
                                      </p:cBhvr>
                                    </p:animEffect>
                                  </p:childTnLst>
                                </p:cTn>
                              </p:par>
                              <p:par>
                                <p:cTn id="21" presetID="14" presetClass="entr" presetSubtype="10"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randombar(horizontal)">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7" grpId="0"/>
      <p:bldP spid="14" grpId="0" animBg="1"/>
      <p:bldP spid="8"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2920" y="0"/>
            <a:ext cx="1112520" cy="1539240"/>
            <a:chOff x="502920" y="0"/>
            <a:chExt cx="1112520" cy="1539240"/>
          </a:xfrm>
        </p:grpSpPr>
        <p:sp>
          <p:nvSpPr>
            <p:cNvPr id="3" name="五边形 2"/>
            <p:cNvSpPr/>
            <p:nvPr/>
          </p:nvSpPr>
          <p:spPr>
            <a:xfrm rot="5400000">
              <a:off x="220980" y="281940"/>
              <a:ext cx="1539240" cy="975360"/>
            </a:xfrm>
            <a:prstGeom prst="homePlat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33400" y="152400"/>
              <a:ext cx="1082040" cy="954107"/>
            </a:xfrm>
            <a:prstGeom prst="rect">
              <a:avLst/>
            </a:prstGeom>
            <a:noFill/>
          </p:spPr>
          <p:txBody>
            <a:bodyPr wrap="square" rtlCol="0">
              <a:spAutoFit/>
            </a:bodyPr>
            <a:lstStyle/>
            <a:p>
              <a:r>
                <a:rPr lang="zh-CN" altLang="en-US" sz="2800" b="1" dirty="0">
                  <a:solidFill>
                    <a:schemeClr val="accent1">
                      <a:lumMod val="50000"/>
                    </a:schemeClr>
                  </a:solidFill>
                  <a:latin typeface="微软雅黑" panose="020B0503020204020204" pitchFamily="34" charset="-122"/>
                  <a:ea typeface="微软雅黑" panose="020B0503020204020204" pitchFamily="34" charset="-122"/>
                </a:rPr>
                <a:t>教学过程</a:t>
              </a:r>
            </a:p>
          </p:txBody>
        </p:sp>
      </p:grpSp>
      <p:grpSp>
        <p:nvGrpSpPr>
          <p:cNvPr id="7" name="组合 6"/>
          <p:cNvGrpSpPr/>
          <p:nvPr/>
        </p:nvGrpSpPr>
        <p:grpSpPr>
          <a:xfrm>
            <a:off x="1615440" y="1783080"/>
            <a:ext cx="9189720" cy="731520"/>
            <a:chOff x="1965960" y="1950720"/>
            <a:chExt cx="9189720" cy="731520"/>
          </a:xfrm>
        </p:grpSpPr>
        <p:sp>
          <p:nvSpPr>
            <p:cNvPr id="5" name="矩形 4"/>
            <p:cNvSpPr/>
            <p:nvPr/>
          </p:nvSpPr>
          <p:spPr>
            <a:xfrm>
              <a:off x="1965960" y="1950720"/>
              <a:ext cx="2087880" cy="73152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053840" y="1950720"/>
              <a:ext cx="7101840" cy="73152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1615440" y="4297680"/>
            <a:ext cx="9189720" cy="731520"/>
            <a:chOff x="1965960" y="1950720"/>
            <a:chExt cx="9189720" cy="731520"/>
          </a:xfrm>
        </p:grpSpPr>
        <p:sp>
          <p:nvSpPr>
            <p:cNvPr id="9" name="矩形 8"/>
            <p:cNvSpPr/>
            <p:nvPr/>
          </p:nvSpPr>
          <p:spPr>
            <a:xfrm>
              <a:off x="1965960" y="1950720"/>
              <a:ext cx="3749040" cy="73152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048000" y="1950720"/>
              <a:ext cx="8107680" cy="73152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1615440" y="3040380"/>
            <a:ext cx="9189720" cy="731520"/>
            <a:chOff x="1965960" y="1950720"/>
            <a:chExt cx="9189720" cy="731520"/>
          </a:xfrm>
        </p:grpSpPr>
        <p:sp>
          <p:nvSpPr>
            <p:cNvPr id="12" name="矩形 11"/>
            <p:cNvSpPr/>
            <p:nvPr/>
          </p:nvSpPr>
          <p:spPr>
            <a:xfrm>
              <a:off x="1965960" y="1950720"/>
              <a:ext cx="3749040" cy="73152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715000" y="1950720"/>
              <a:ext cx="5440680" cy="73152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1615440" y="5554980"/>
            <a:ext cx="9189720" cy="731520"/>
            <a:chOff x="1965960" y="1950720"/>
            <a:chExt cx="9189720" cy="731520"/>
          </a:xfrm>
        </p:grpSpPr>
        <p:sp>
          <p:nvSpPr>
            <p:cNvPr id="15" name="矩形 14"/>
            <p:cNvSpPr/>
            <p:nvPr/>
          </p:nvSpPr>
          <p:spPr>
            <a:xfrm>
              <a:off x="1965960" y="1950720"/>
              <a:ext cx="6949440" cy="73152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8915400" y="1950720"/>
              <a:ext cx="2240280" cy="73152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矩形 16"/>
          <p:cNvSpPr/>
          <p:nvPr/>
        </p:nvSpPr>
        <p:spPr>
          <a:xfrm>
            <a:off x="2015618" y="5597574"/>
            <a:ext cx="6149083" cy="613373"/>
          </a:xfrm>
          <a:prstGeom prst="rect">
            <a:avLst/>
          </a:prstGeom>
        </p:spPr>
        <p:txBody>
          <a:bodyPr wrap="square">
            <a:spAutoFit/>
          </a:bodyPr>
          <a:lstStyle/>
          <a:p>
            <a:pPr lvl="0">
              <a:lnSpc>
                <a:spcPct val="150000"/>
              </a:lnSpc>
              <a:defRPr/>
            </a:pPr>
            <a:r>
              <a:rPr lang="zh-CN" altLang="en-US" sz="1200" dirty="0">
                <a:solidFill>
                  <a:schemeClr val="accent1">
                    <a:lumMod val="50000"/>
                  </a:schemeClr>
                </a:solidFill>
                <a:latin typeface="Arial"/>
                <a:ea typeface="微软雅黑"/>
              </a:rPr>
              <a:t>用户可以在投影仪或者计算机上可以将演示文稿打印出来制作成胶片以便应用到更广泛的领域中。</a:t>
            </a:r>
          </a:p>
        </p:txBody>
      </p:sp>
      <p:sp>
        <p:nvSpPr>
          <p:cNvPr id="18" name="矩形 17"/>
          <p:cNvSpPr/>
          <p:nvPr/>
        </p:nvSpPr>
        <p:spPr>
          <a:xfrm>
            <a:off x="3489960" y="4495253"/>
            <a:ext cx="7075042" cy="336374"/>
          </a:xfrm>
          <a:prstGeom prst="rect">
            <a:avLst/>
          </a:prstGeom>
        </p:spPr>
        <p:txBody>
          <a:bodyPr wrap="square">
            <a:spAutoFit/>
          </a:bodyPr>
          <a:lstStyle/>
          <a:p>
            <a:pPr lvl="0">
              <a:lnSpc>
                <a:spcPct val="150000"/>
              </a:lnSpc>
              <a:defRPr/>
            </a:pPr>
            <a:r>
              <a:rPr lang="zh-CN" altLang="en-US" sz="1200" dirty="0">
                <a:solidFill>
                  <a:schemeClr val="bg1"/>
                </a:solidFill>
                <a:latin typeface="Arial"/>
                <a:ea typeface="微软雅黑"/>
              </a:rPr>
              <a:t>用户可以在投影仪或者计算机上可以将演示文稿打印出来制作成胶片以便应用到更广泛的领域中。</a:t>
            </a:r>
          </a:p>
        </p:txBody>
      </p:sp>
      <p:sp>
        <p:nvSpPr>
          <p:cNvPr id="19" name="矩形 18"/>
          <p:cNvSpPr/>
          <p:nvPr/>
        </p:nvSpPr>
        <p:spPr>
          <a:xfrm>
            <a:off x="5575999" y="3125569"/>
            <a:ext cx="4695761" cy="613373"/>
          </a:xfrm>
          <a:prstGeom prst="rect">
            <a:avLst/>
          </a:prstGeom>
        </p:spPr>
        <p:txBody>
          <a:bodyPr wrap="square">
            <a:spAutoFit/>
          </a:bodyPr>
          <a:lstStyle/>
          <a:p>
            <a:pPr lvl="0">
              <a:lnSpc>
                <a:spcPct val="150000"/>
              </a:lnSpc>
              <a:defRPr/>
            </a:pPr>
            <a:r>
              <a:rPr lang="zh-CN" altLang="en-US" sz="1200" dirty="0">
                <a:solidFill>
                  <a:schemeClr val="bg1"/>
                </a:solidFill>
                <a:latin typeface="Arial"/>
                <a:ea typeface="微软雅黑"/>
              </a:rPr>
              <a:t>用户可以在投影仪或者计算机上可以将演示文稿打印出来制作成胶片以便应用到更广泛的领域中。</a:t>
            </a:r>
          </a:p>
        </p:txBody>
      </p:sp>
      <p:sp>
        <p:nvSpPr>
          <p:cNvPr id="20" name="矩形 19"/>
          <p:cNvSpPr/>
          <p:nvPr/>
        </p:nvSpPr>
        <p:spPr>
          <a:xfrm>
            <a:off x="4168140" y="1825674"/>
            <a:ext cx="6240780" cy="613373"/>
          </a:xfrm>
          <a:prstGeom prst="rect">
            <a:avLst/>
          </a:prstGeom>
        </p:spPr>
        <p:txBody>
          <a:bodyPr wrap="square">
            <a:spAutoFit/>
          </a:bodyPr>
          <a:lstStyle/>
          <a:p>
            <a:pPr lvl="0">
              <a:lnSpc>
                <a:spcPct val="150000"/>
              </a:lnSpc>
              <a:defRPr/>
            </a:pPr>
            <a:r>
              <a:rPr lang="zh-CN" altLang="en-US" sz="1200" dirty="0">
                <a:solidFill>
                  <a:schemeClr val="bg1"/>
                </a:solidFill>
                <a:latin typeface="Arial"/>
                <a:ea typeface="微软雅黑"/>
              </a:rPr>
              <a:t>用户可以在投影仪或者计算机上可以将演示文稿打印出来制作成胶片以便应用到更广泛的领域中。</a:t>
            </a:r>
          </a:p>
        </p:txBody>
      </p:sp>
    </p:spTree>
    <p:extLst>
      <p:ext uri="{BB962C8B-B14F-4D97-AF65-F5344CB8AC3E}">
        <p14:creationId xmlns:p14="http://schemas.microsoft.com/office/powerpoint/2010/main" val="1657394885"/>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1000"/>
                                        <p:tgtEl>
                                          <p:spTgt spid="19"/>
                                        </p:tgtEl>
                                      </p:cBhvr>
                                    </p:animEffect>
                                    <p:anim calcmode="lin" valueType="num">
                                      <p:cBhvr>
                                        <p:cTn id="22" dur="1000" fill="hold"/>
                                        <p:tgtEl>
                                          <p:spTgt spid="19"/>
                                        </p:tgtEl>
                                        <p:attrNameLst>
                                          <p:attrName>ppt_x</p:attrName>
                                        </p:attrNameLst>
                                      </p:cBhvr>
                                      <p:tavLst>
                                        <p:tav tm="0">
                                          <p:val>
                                            <p:strVal val="#ppt_x"/>
                                          </p:val>
                                        </p:tav>
                                        <p:tav tm="100000">
                                          <p:val>
                                            <p:strVal val="#ppt_x"/>
                                          </p:val>
                                        </p:tav>
                                      </p:tavLst>
                                    </p:anim>
                                    <p:anim calcmode="lin" valueType="num">
                                      <p:cBhvr>
                                        <p:cTn id="2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1000"/>
                                        <p:tgtEl>
                                          <p:spTgt spid="20"/>
                                        </p:tgtEl>
                                      </p:cBhvr>
                                    </p:animEffect>
                                    <p:anim calcmode="lin" valueType="num">
                                      <p:cBhvr>
                                        <p:cTn id="29" dur="1000" fill="hold"/>
                                        <p:tgtEl>
                                          <p:spTgt spid="20"/>
                                        </p:tgtEl>
                                        <p:attrNameLst>
                                          <p:attrName>ppt_x</p:attrName>
                                        </p:attrNameLst>
                                      </p:cBhvr>
                                      <p:tavLst>
                                        <p:tav tm="0">
                                          <p:val>
                                            <p:strVal val="#ppt_x"/>
                                          </p:val>
                                        </p:tav>
                                        <p:tav tm="100000">
                                          <p:val>
                                            <p:strVal val="#ppt_x"/>
                                          </p:val>
                                        </p:tav>
                                      </p:tavLst>
                                    </p:anim>
                                    <p:anim calcmode="lin" valueType="num">
                                      <p:cBhvr>
                                        <p:cTn id="30"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2920" y="0"/>
            <a:ext cx="1112520" cy="1539240"/>
            <a:chOff x="502920" y="0"/>
            <a:chExt cx="1112520" cy="1539240"/>
          </a:xfrm>
        </p:grpSpPr>
        <p:sp>
          <p:nvSpPr>
            <p:cNvPr id="3" name="五边形 2"/>
            <p:cNvSpPr/>
            <p:nvPr/>
          </p:nvSpPr>
          <p:spPr>
            <a:xfrm rot="5400000">
              <a:off x="220980" y="281940"/>
              <a:ext cx="1539240" cy="975360"/>
            </a:xfrm>
            <a:prstGeom prst="homePlat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33400" y="152400"/>
              <a:ext cx="1082040" cy="954107"/>
            </a:xfrm>
            <a:prstGeom prst="rect">
              <a:avLst/>
            </a:prstGeom>
            <a:noFill/>
          </p:spPr>
          <p:txBody>
            <a:bodyPr wrap="square" rtlCol="0">
              <a:spAutoFit/>
            </a:bodyPr>
            <a:lstStyle/>
            <a:p>
              <a:r>
                <a:rPr lang="zh-CN" altLang="en-US" sz="2800" b="1" dirty="0">
                  <a:solidFill>
                    <a:schemeClr val="accent1">
                      <a:lumMod val="50000"/>
                    </a:schemeClr>
                  </a:solidFill>
                  <a:latin typeface="微软雅黑" panose="020B0503020204020204" pitchFamily="34" charset="-122"/>
                  <a:ea typeface="微软雅黑" panose="020B0503020204020204" pitchFamily="34" charset="-122"/>
                </a:rPr>
                <a:t>教学过程</a:t>
              </a:r>
            </a:p>
          </p:txBody>
        </p:sp>
      </p:grpSp>
      <p:graphicFrame>
        <p:nvGraphicFramePr>
          <p:cNvPr id="7" name="图表 6"/>
          <p:cNvGraphicFramePr/>
          <p:nvPr>
            <p:extLst>
              <p:ext uri="{D42A27DB-BD31-4B8C-83A1-F6EECF244321}">
                <p14:modId xmlns:p14="http://schemas.microsoft.com/office/powerpoint/2010/main" val="2794461863"/>
              </p:ext>
            </p:extLst>
          </p:nvPr>
        </p:nvGraphicFramePr>
        <p:xfrm>
          <a:off x="990600" y="1691640"/>
          <a:ext cx="6639560" cy="4426374"/>
        </p:xfrm>
        <a:graphic>
          <a:graphicData uri="http://schemas.openxmlformats.org/drawingml/2006/chart">
            <c:chart xmlns:c="http://schemas.openxmlformats.org/drawingml/2006/chart" xmlns:r="http://schemas.openxmlformats.org/officeDocument/2006/relationships" r:id="rId3"/>
          </a:graphicData>
        </a:graphic>
      </p:graphicFrame>
      <p:grpSp>
        <p:nvGrpSpPr>
          <p:cNvPr id="13" name="组合 12"/>
          <p:cNvGrpSpPr/>
          <p:nvPr/>
        </p:nvGrpSpPr>
        <p:grpSpPr>
          <a:xfrm>
            <a:off x="7741920" y="4404358"/>
            <a:ext cx="4158013" cy="613694"/>
            <a:chOff x="5806440" y="2816275"/>
            <a:chExt cx="4419600" cy="652303"/>
          </a:xfrm>
        </p:grpSpPr>
        <p:sp>
          <p:nvSpPr>
            <p:cNvPr id="14" name="矩形 13"/>
            <p:cNvSpPr/>
            <p:nvPr/>
          </p:nvSpPr>
          <p:spPr>
            <a:xfrm>
              <a:off x="6416040" y="2816275"/>
              <a:ext cx="3810000" cy="652303"/>
            </a:xfrm>
            <a:prstGeom prst="rect">
              <a:avLst/>
            </a:prstGeom>
          </p:spPr>
          <p:txBody>
            <a:bodyPr wrap="square">
              <a:spAutoFit/>
            </a:bodyPr>
            <a:lstStyle/>
            <a:p>
              <a:pPr lvl="0">
                <a:lnSpc>
                  <a:spcPct val="150000"/>
                </a:lnSpc>
                <a:defRPr/>
              </a:pPr>
              <a:r>
                <a:rPr lang="zh-CN" altLang="en-US" sz="1200" dirty="0">
                  <a:solidFill>
                    <a:srgbClr val="5B9BD5">
                      <a:lumMod val="50000"/>
                    </a:srgbClr>
                  </a:solidFill>
                  <a:latin typeface="微软雅黑" panose="020B0503020204020204" pitchFamily="34" charset="-122"/>
                  <a:ea typeface="微软雅黑" panose="020B0503020204020204" pitchFamily="34" charset="-122"/>
                </a:rPr>
                <a:t>用户可以在投影仪或者计算机上可以将演示文稿打印出来制作成胶片以便应用到更广泛的领域中。</a:t>
              </a:r>
            </a:p>
          </p:txBody>
        </p:sp>
        <p:sp>
          <p:nvSpPr>
            <p:cNvPr id="15" name="任意多边形 14"/>
            <p:cNvSpPr/>
            <p:nvPr/>
          </p:nvSpPr>
          <p:spPr>
            <a:xfrm>
              <a:off x="5806440" y="2849880"/>
              <a:ext cx="579120" cy="579120"/>
            </a:xfrm>
            <a:custGeom>
              <a:avLst/>
              <a:gdLst>
                <a:gd name="connsiteX0" fmla="*/ 365760 w 731520"/>
                <a:gd name="connsiteY0" fmla="*/ 190500 h 731520"/>
                <a:gd name="connsiteX1" fmla="*/ 190500 w 731520"/>
                <a:gd name="connsiteY1" fmla="*/ 365760 h 731520"/>
                <a:gd name="connsiteX2" fmla="*/ 365760 w 731520"/>
                <a:gd name="connsiteY2" fmla="*/ 541020 h 731520"/>
                <a:gd name="connsiteX3" fmla="*/ 541020 w 731520"/>
                <a:gd name="connsiteY3" fmla="*/ 365760 h 731520"/>
                <a:gd name="connsiteX4" fmla="*/ 365760 w 731520"/>
                <a:gd name="connsiteY4" fmla="*/ 190500 h 731520"/>
                <a:gd name="connsiteX5" fmla="*/ 365760 w 731520"/>
                <a:gd name="connsiteY5" fmla="*/ 0 h 731520"/>
                <a:gd name="connsiteX6" fmla="*/ 731520 w 731520"/>
                <a:gd name="connsiteY6" fmla="*/ 365760 h 731520"/>
                <a:gd name="connsiteX7" fmla="*/ 365760 w 731520"/>
                <a:gd name="connsiteY7" fmla="*/ 731520 h 731520"/>
                <a:gd name="connsiteX8" fmla="*/ 0 w 731520"/>
                <a:gd name="connsiteY8" fmla="*/ 365760 h 731520"/>
                <a:gd name="connsiteX9" fmla="*/ 365760 w 731520"/>
                <a:gd name="connsiteY9" fmla="*/ 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1520" h="731520">
                  <a:moveTo>
                    <a:pt x="365760" y="190500"/>
                  </a:moveTo>
                  <a:cubicBezTo>
                    <a:pt x="268967" y="190500"/>
                    <a:pt x="190500" y="268967"/>
                    <a:pt x="190500" y="365760"/>
                  </a:cubicBezTo>
                  <a:cubicBezTo>
                    <a:pt x="190500" y="462553"/>
                    <a:pt x="268967" y="541020"/>
                    <a:pt x="365760" y="541020"/>
                  </a:cubicBezTo>
                  <a:cubicBezTo>
                    <a:pt x="462553" y="541020"/>
                    <a:pt x="541020" y="462553"/>
                    <a:pt x="541020" y="365760"/>
                  </a:cubicBezTo>
                  <a:cubicBezTo>
                    <a:pt x="541020" y="268967"/>
                    <a:pt x="462553" y="190500"/>
                    <a:pt x="365760" y="190500"/>
                  </a:cubicBezTo>
                  <a:close/>
                  <a:moveTo>
                    <a:pt x="365760" y="0"/>
                  </a:moveTo>
                  <a:cubicBezTo>
                    <a:pt x="567764" y="0"/>
                    <a:pt x="731520" y="163756"/>
                    <a:pt x="731520" y="365760"/>
                  </a:cubicBezTo>
                  <a:cubicBezTo>
                    <a:pt x="731520" y="567764"/>
                    <a:pt x="567764" y="731520"/>
                    <a:pt x="365760" y="731520"/>
                  </a:cubicBezTo>
                  <a:cubicBezTo>
                    <a:pt x="163756" y="731520"/>
                    <a:pt x="0" y="567764"/>
                    <a:pt x="0" y="365760"/>
                  </a:cubicBezTo>
                  <a:cubicBezTo>
                    <a:pt x="0" y="163756"/>
                    <a:pt x="163756" y="0"/>
                    <a:pt x="365760"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7741920" y="3200398"/>
            <a:ext cx="4158013" cy="613694"/>
            <a:chOff x="5806440" y="2816275"/>
            <a:chExt cx="4419600" cy="652303"/>
          </a:xfrm>
        </p:grpSpPr>
        <p:sp>
          <p:nvSpPr>
            <p:cNvPr id="17" name="矩形 16"/>
            <p:cNvSpPr/>
            <p:nvPr/>
          </p:nvSpPr>
          <p:spPr>
            <a:xfrm>
              <a:off x="6416040" y="2816275"/>
              <a:ext cx="3810000" cy="652303"/>
            </a:xfrm>
            <a:prstGeom prst="rect">
              <a:avLst/>
            </a:prstGeom>
          </p:spPr>
          <p:txBody>
            <a:bodyPr wrap="square">
              <a:spAutoFit/>
            </a:bodyPr>
            <a:lstStyle/>
            <a:p>
              <a:pPr lvl="0">
                <a:lnSpc>
                  <a:spcPct val="150000"/>
                </a:lnSpc>
                <a:defRPr/>
              </a:pPr>
              <a:r>
                <a:rPr lang="zh-CN" altLang="en-US" sz="1200" dirty="0">
                  <a:solidFill>
                    <a:srgbClr val="5B9BD5">
                      <a:lumMod val="50000"/>
                    </a:srgbClr>
                  </a:solidFill>
                  <a:latin typeface="微软雅黑" panose="020B0503020204020204" pitchFamily="34" charset="-122"/>
                  <a:ea typeface="微软雅黑" panose="020B0503020204020204" pitchFamily="34" charset="-122"/>
                </a:rPr>
                <a:t>用户可以在投影仪或者计算机上可以将演示文稿打印出来制作成胶片以便应用到更广泛的领域中。</a:t>
              </a:r>
            </a:p>
          </p:txBody>
        </p:sp>
        <p:sp>
          <p:nvSpPr>
            <p:cNvPr id="18" name="任意多边形 17"/>
            <p:cNvSpPr/>
            <p:nvPr/>
          </p:nvSpPr>
          <p:spPr>
            <a:xfrm>
              <a:off x="5806440" y="2849880"/>
              <a:ext cx="579120" cy="579120"/>
            </a:xfrm>
            <a:custGeom>
              <a:avLst/>
              <a:gdLst>
                <a:gd name="connsiteX0" fmla="*/ 365760 w 731520"/>
                <a:gd name="connsiteY0" fmla="*/ 190500 h 731520"/>
                <a:gd name="connsiteX1" fmla="*/ 190500 w 731520"/>
                <a:gd name="connsiteY1" fmla="*/ 365760 h 731520"/>
                <a:gd name="connsiteX2" fmla="*/ 365760 w 731520"/>
                <a:gd name="connsiteY2" fmla="*/ 541020 h 731520"/>
                <a:gd name="connsiteX3" fmla="*/ 541020 w 731520"/>
                <a:gd name="connsiteY3" fmla="*/ 365760 h 731520"/>
                <a:gd name="connsiteX4" fmla="*/ 365760 w 731520"/>
                <a:gd name="connsiteY4" fmla="*/ 190500 h 731520"/>
                <a:gd name="connsiteX5" fmla="*/ 365760 w 731520"/>
                <a:gd name="connsiteY5" fmla="*/ 0 h 731520"/>
                <a:gd name="connsiteX6" fmla="*/ 731520 w 731520"/>
                <a:gd name="connsiteY6" fmla="*/ 365760 h 731520"/>
                <a:gd name="connsiteX7" fmla="*/ 365760 w 731520"/>
                <a:gd name="connsiteY7" fmla="*/ 731520 h 731520"/>
                <a:gd name="connsiteX8" fmla="*/ 0 w 731520"/>
                <a:gd name="connsiteY8" fmla="*/ 365760 h 731520"/>
                <a:gd name="connsiteX9" fmla="*/ 365760 w 731520"/>
                <a:gd name="connsiteY9" fmla="*/ 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1520" h="731520">
                  <a:moveTo>
                    <a:pt x="365760" y="190500"/>
                  </a:moveTo>
                  <a:cubicBezTo>
                    <a:pt x="268967" y="190500"/>
                    <a:pt x="190500" y="268967"/>
                    <a:pt x="190500" y="365760"/>
                  </a:cubicBezTo>
                  <a:cubicBezTo>
                    <a:pt x="190500" y="462553"/>
                    <a:pt x="268967" y="541020"/>
                    <a:pt x="365760" y="541020"/>
                  </a:cubicBezTo>
                  <a:cubicBezTo>
                    <a:pt x="462553" y="541020"/>
                    <a:pt x="541020" y="462553"/>
                    <a:pt x="541020" y="365760"/>
                  </a:cubicBezTo>
                  <a:cubicBezTo>
                    <a:pt x="541020" y="268967"/>
                    <a:pt x="462553" y="190500"/>
                    <a:pt x="365760" y="190500"/>
                  </a:cubicBezTo>
                  <a:close/>
                  <a:moveTo>
                    <a:pt x="365760" y="0"/>
                  </a:moveTo>
                  <a:cubicBezTo>
                    <a:pt x="567764" y="0"/>
                    <a:pt x="731520" y="163756"/>
                    <a:pt x="731520" y="365760"/>
                  </a:cubicBezTo>
                  <a:cubicBezTo>
                    <a:pt x="731520" y="567764"/>
                    <a:pt x="567764" y="731520"/>
                    <a:pt x="365760" y="731520"/>
                  </a:cubicBezTo>
                  <a:cubicBezTo>
                    <a:pt x="163756" y="731520"/>
                    <a:pt x="0" y="567764"/>
                    <a:pt x="0" y="365760"/>
                  </a:cubicBezTo>
                  <a:cubicBezTo>
                    <a:pt x="0" y="163756"/>
                    <a:pt x="163756" y="0"/>
                    <a:pt x="365760"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257650073"/>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graphicEl>
                                              <a:chart seriesIdx="-3" categoryIdx="-3" bldStep="gridLegend"/>
                                            </p:graphicEl>
                                          </p:spTgt>
                                        </p:tgtEl>
                                        <p:attrNameLst>
                                          <p:attrName>style.visibility</p:attrName>
                                        </p:attrNameLst>
                                      </p:cBhvr>
                                      <p:to>
                                        <p:strVal val="visible"/>
                                      </p:to>
                                    </p:set>
                                    <p:anim calcmode="lin" valueType="num">
                                      <p:cBhvr additive="base">
                                        <p:cTn id="7" dur="500" fill="hold"/>
                                        <p:tgtEl>
                                          <p:spTgt spid="7">
                                            <p:graphicEl>
                                              <a:chart seriesIdx="-3" categoryIdx="-3" bldStep="gridLegend"/>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graphicEl>
                                              <a:chart seriesIdx="-3" categoryIdx="-3" bldStep="gridLegend"/>
                                            </p:graphic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graphicEl>
                                              <a:chart seriesIdx="0" categoryIdx="-4" bldStep="series"/>
                                            </p:graphicEl>
                                          </p:spTgt>
                                        </p:tgtEl>
                                        <p:attrNameLst>
                                          <p:attrName>style.visibility</p:attrName>
                                        </p:attrNameLst>
                                      </p:cBhvr>
                                      <p:to>
                                        <p:strVal val="visible"/>
                                      </p:to>
                                    </p:set>
                                    <p:anim calcmode="lin" valueType="num">
                                      <p:cBhvr additive="base">
                                        <p:cTn id="13" dur="500" fill="hold"/>
                                        <p:tgtEl>
                                          <p:spTgt spid="7">
                                            <p:graphicEl>
                                              <a:chart seriesIdx="0" categoryIdx="-4" bldStep="series"/>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graphicEl>
                                              <a:chart seriesIdx="0" categoryIdx="-4" bldStep="series"/>
                                            </p:graphic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graphicEl>
                                              <a:chart seriesIdx="1" categoryIdx="-4" bldStep="series"/>
                                            </p:graphicEl>
                                          </p:spTgt>
                                        </p:tgtEl>
                                        <p:attrNameLst>
                                          <p:attrName>style.visibility</p:attrName>
                                        </p:attrNameLst>
                                      </p:cBhvr>
                                      <p:to>
                                        <p:strVal val="visible"/>
                                      </p:to>
                                    </p:set>
                                    <p:anim calcmode="lin" valueType="num">
                                      <p:cBhvr additive="base">
                                        <p:cTn id="19" dur="500" fill="hold"/>
                                        <p:tgtEl>
                                          <p:spTgt spid="7">
                                            <p:graphicEl>
                                              <a:chart seriesIdx="1" categoryIdx="-4" bldStep="series"/>
                                            </p:graphic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graphicEl>
                                              <a:chart seriesIdx="1" categoryIdx="-4" bldStep="series"/>
                                            </p:graphic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graphicEl>
                                              <a:chart seriesIdx="2" categoryIdx="-4" bldStep="series"/>
                                            </p:graphicEl>
                                          </p:spTgt>
                                        </p:tgtEl>
                                        <p:attrNameLst>
                                          <p:attrName>style.visibility</p:attrName>
                                        </p:attrNameLst>
                                      </p:cBhvr>
                                      <p:to>
                                        <p:strVal val="visible"/>
                                      </p:to>
                                    </p:set>
                                    <p:anim calcmode="lin" valueType="num">
                                      <p:cBhvr additive="base">
                                        <p:cTn id="25" dur="500" fill="hold"/>
                                        <p:tgtEl>
                                          <p:spTgt spid="7">
                                            <p:graphicEl>
                                              <a:chart seriesIdx="2" categoryIdx="-4" bldStep="series"/>
                                            </p:graphic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graphicEl>
                                              <a:chart seriesIdx="2" categoryIdx="-4" bldStep="series"/>
                                            </p:graphicEl>
                                          </p:spTgt>
                                        </p:tgtEl>
                                        <p:attrNameLst>
                                          <p:attrName>ppt_y</p:attrName>
                                        </p:attrNameLst>
                                      </p:cBhvr>
                                      <p:tavLst>
                                        <p:tav tm="0">
                                          <p:val>
                                            <p:strVal val="1+#ppt_h/2"/>
                                          </p:val>
                                        </p:tav>
                                        <p:tav tm="100000">
                                          <p:val>
                                            <p:strVal val="#ppt_y"/>
                                          </p:val>
                                        </p:tav>
                                      </p:tavLst>
                                    </p:anim>
                                  </p:childTnLst>
                                </p:cTn>
                              </p:par>
                            </p:childTnLst>
                          </p:cTn>
                        </p:par>
                        <p:par>
                          <p:cTn id="27" fill="hold">
                            <p:stCondLst>
                              <p:cond delay="500"/>
                            </p:stCondLst>
                            <p:childTnLst>
                              <p:par>
                                <p:cTn id="28" presetID="2" presetClass="entr" presetSubtype="4"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ppt_x"/>
                                          </p:val>
                                        </p:tav>
                                        <p:tav tm="100000">
                                          <p:val>
                                            <p:strVal val="#ppt_x"/>
                                          </p:val>
                                        </p:tav>
                                      </p:tavLst>
                                    </p:anim>
                                    <p:anim calcmode="lin" valueType="num">
                                      <p:cBhvr additive="base">
                                        <p:cTn id="31" dur="500" fill="hold"/>
                                        <p:tgtEl>
                                          <p:spTgt spid="13"/>
                                        </p:tgtEl>
                                        <p:attrNameLst>
                                          <p:attrName>ppt_y</p:attrName>
                                        </p:attrNameLst>
                                      </p:cBhvr>
                                      <p:tavLst>
                                        <p:tav tm="0">
                                          <p:val>
                                            <p:strVal val="1+#ppt_h/2"/>
                                          </p:val>
                                        </p:tav>
                                        <p:tav tm="100000">
                                          <p:val>
                                            <p:strVal val="#ppt_y"/>
                                          </p:val>
                                        </p:tav>
                                      </p:tavLst>
                                    </p:anim>
                                  </p:childTnLst>
                                </p:cTn>
                              </p:par>
                            </p:childTnLst>
                          </p:cTn>
                        </p:par>
                        <p:par>
                          <p:cTn id="32" fill="hold">
                            <p:stCondLst>
                              <p:cond delay="1000"/>
                            </p:stCondLst>
                            <p:childTnLst>
                              <p:par>
                                <p:cTn id="33" presetID="2" presetClass="entr" presetSubtype="4"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ppt_x"/>
                                          </p:val>
                                        </p:tav>
                                        <p:tav tm="100000">
                                          <p:val>
                                            <p:strVal val="#ppt_x"/>
                                          </p:val>
                                        </p:tav>
                                      </p:tavLst>
                                    </p:anim>
                                    <p:anim calcmode="lin" valueType="num">
                                      <p:cBhvr additive="base">
                                        <p:cTn id="3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Chart bld="series"/>
        </p:bldSub>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2920" y="0"/>
            <a:ext cx="1112520" cy="1539240"/>
            <a:chOff x="502920" y="0"/>
            <a:chExt cx="1112520" cy="1539240"/>
          </a:xfrm>
        </p:grpSpPr>
        <p:sp>
          <p:nvSpPr>
            <p:cNvPr id="3" name="五边形 2"/>
            <p:cNvSpPr/>
            <p:nvPr/>
          </p:nvSpPr>
          <p:spPr>
            <a:xfrm rot="5400000">
              <a:off x="220980" y="281940"/>
              <a:ext cx="1539240" cy="975360"/>
            </a:xfrm>
            <a:prstGeom prst="homePlat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33400" y="152400"/>
              <a:ext cx="1082040" cy="954107"/>
            </a:xfrm>
            <a:prstGeom prst="rect">
              <a:avLst/>
            </a:prstGeom>
            <a:noFill/>
          </p:spPr>
          <p:txBody>
            <a:bodyPr wrap="square" rtlCol="0">
              <a:spAutoFit/>
            </a:bodyPr>
            <a:lstStyle/>
            <a:p>
              <a:r>
                <a:rPr lang="zh-CN" altLang="en-US" sz="2800" b="1" dirty="0">
                  <a:solidFill>
                    <a:schemeClr val="accent1">
                      <a:lumMod val="50000"/>
                    </a:schemeClr>
                  </a:solidFill>
                  <a:latin typeface="微软雅黑" panose="020B0503020204020204" pitchFamily="34" charset="-122"/>
                  <a:ea typeface="微软雅黑" panose="020B0503020204020204" pitchFamily="34" charset="-122"/>
                </a:rPr>
                <a:t>教学过程</a:t>
              </a:r>
            </a:p>
          </p:txBody>
        </p:sp>
      </p:grpSp>
      <p:grpSp>
        <p:nvGrpSpPr>
          <p:cNvPr id="9" name="组合 8"/>
          <p:cNvGrpSpPr/>
          <p:nvPr/>
        </p:nvGrpSpPr>
        <p:grpSpPr>
          <a:xfrm>
            <a:off x="868680" y="2092960"/>
            <a:ext cx="11018520" cy="3728720"/>
            <a:chOff x="868680" y="2092960"/>
            <a:chExt cx="11018520" cy="3728720"/>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8680" y="2092960"/>
              <a:ext cx="3139440" cy="2092960"/>
            </a:xfrm>
            <a:prstGeom prst="hexagon">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l="1380" t="-19824" r="1264" b="-29670"/>
            <a:stretch/>
          </p:blipFill>
          <p:spPr>
            <a:xfrm>
              <a:off x="3413760" y="2682240"/>
              <a:ext cx="3139440" cy="3139440"/>
            </a:xfrm>
            <a:prstGeom prst="hexagon">
              <a:avLst/>
            </a:prstGeom>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80760" y="2108200"/>
              <a:ext cx="3139440" cy="2092960"/>
            </a:xfrm>
            <a:prstGeom prst="hexagon">
              <a:avLst/>
            </a:prstGeom>
          </p:spPr>
        </p:pic>
        <p:pic>
          <p:nvPicPr>
            <p:cNvPr id="8" name="图片 7"/>
            <p:cNvPicPr>
              <a:picLocks noChangeAspect="1"/>
            </p:cNvPicPr>
            <p:nvPr/>
          </p:nvPicPr>
          <p:blipFill rotWithShape="1">
            <a:blip r:embed="rId4" cstate="print">
              <a:extLst>
                <a:ext uri="{28A0092B-C50C-407E-A947-70E740481C1C}">
                  <a14:useLocalDpi xmlns:a14="http://schemas.microsoft.com/office/drawing/2010/main" val="0"/>
                </a:ext>
              </a:extLst>
            </a:blip>
            <a:srcRect l="1380" t="-19824" r="1264" b="-29670"/>
            <a:stretch/>
          </p:blipFill>
          <p:spPr>
            <a:xfrm>
              <a:off x="8747760" y="2529840"/>
              <a:ext cx="3139440" cy="3139440"/>
            </a:xfrm>
            <a:prstGeom prst="hexagon">
              <a:avLst/>
            </a:prstGeom>
          </p:spPr>
        </p:pic>
      </p:grpSp>
      <p:sp>
        <p:nvSpPr>
          <p:cNvPr id="10" name="任意多边形 9"/>
          <p:cNvSpPr/>
          <p:nvPr/>
        </p:nvSpPr>
        <p:spPr>
          <a:xfrm>
            <a:off x="1931174" y="4400490"/>
            <a:ext cx="579120" cy="579120"/>
          </a:xfrm>
          <a:custGeom>
            <a:avLst/>
            <a:gdLst>
              <a:gd name="connsiteX0" fmla="*/ 365760 w 731520"/>
              <a:gd name="connsiteY0" fmla="*/ 190500 h 731520"/>
              <a:gd name="connsiteX1" fmla="*/ 190500 w 731520"/>
              <a:gd name="connsiteY1" fmla="*/ 365760 h 731520"/>
              <a:gd name="connsiteX2" fmla="*/ 365760 w 731520"/>
              <a:gd name="connsiteY2" fmla="*/ 541020 h 731520"/>
              <a:gd name="connsiteX3" fmla="*/ 541020 w 731520"/>
              <a:gd name="connsiteY3" fmla="*/ 365760 h 731520"/>
              <a:gd name="connsiteX4" fmla="*/ 365760 w 731520"/>
              <a:gd name="connsiteY4" fmla="*/ 190500 h 731520"/>
              <a:gd name="connsiteX5" fmla="*/ 365760 w 731520"/>
              <a:gd name="connsiteY5" fmla="*/ 0 h 731520"/>
              <a:gd name="connsiteX6" fmla="*/ 731520 w 731520"/>
              <a:gd name="connsiteY6" fmla="*/ 365760 h 731520"/>
              <a:gd name="connsiteX7" fmla="*/ 365760 w 731520"/>
              <a:gd name="connsiteY7" fmla="*/ 731520 h 731520"/>
              <a:gd name="connsiteX8" fmla="*/ 0 w 731520"/>
              <a:gd name="connsiteY8" fmla="*/ 365760 h 731520"/>
              <a:gd name="connsiteX9" fmla="*/ 365760 w 731520"/>
              <a:gd name="connsiteY9" fmla="*/ 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1520" h="731520">
                <a:moveTo>
                  <a:pt x="365760" y="190500"/>
                </a:moveTo>
                <a:cubicBezTo>
                  <a:pt x="268967" y="190500"/>
                  <a:pt x="190500" y="268967"/>
                  <a:pt x="190500" y="365760"/>
                </a:cubicBezTo>
                <a:cubicBezTo>
                  <a:pt x="190500" y="462553"/>
                  <a:pt x="268967" y="541020"/>
                  <a:pt x="365760" y="541020"/>
                </a:cubicBezTo>
                <a:cubicBezTo>
                  <a:pt x="462553" y="541020"/>
                  <a:pt x="541020" y="462553"/>
                  <a:pt x="541020" y="365760"/>
                </a:cubicBezTo>
                <a:cubicBezTo>
                  <a:pt x="541020" y="268967"/>
                  <a:pt x="462553" y="190500"/>
                  <a:pt x="365760" y="190500"/>
                </a:cubicBezTo>
                <a:close/>
                <a:moveTo>
                  <a:pt x="365760" y="0"/>
                </a:moveTo>
                <a:cubicBezTo>
                  <a:pt x="567764" y="0"/>
                  <a:pt x="731520" y="163756"/>
                  <a:pt x="731520" y="365760"/>
                </a:cubicBezTo>
                <a:cubicBezTo>
                  <a:pt x="731520" y="567764"/>
                  <a:pt x="567764" y="731520"/>
                  <a:pt x="365760" y="731520"/>
                </a:cubicBezTo>
                <a:cubicBezTo>
                  <a:pt x="163756" y="731520"/>
                  <a:pt x="0" y="567764"/>
                  <a:pt x="0" y="365760"/>
                </a:cubicBezTo>
                <a:cubicBezTo>
                  <a:pt x="0" y="163756"/>
                  <a:pt x="163756" y="0"/>
                  <a:pt x="365760"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615440" y="5269170"/>
            <a:ext cx="1210588" cy="400110"/>
          </a:xfrm>
          <a:prstGeom prst="rect">
            <a:avLst/>
          </a:prstGeom>
        </p:spPr>
        <p:txBody>
          <a:bodyPr wrap="none">
            <a:spAutoFit/>
          </a:bodyPr>
          <a:lstStyle/>
          <a:p>
            <a:pPr lvl="0" algn="ctr">
              <a:defRPr/>
            </a:pPr>
            <a:r>
              <a:rPr lang="zh-CN" altLang="en-US" sz="2000" b="1" dirty="0">
                <a:solidFill>
                  <a:srgbClr val="5B9BD5">
                    <a:lumMod val="50000"/>
                  </a:srgbClr>
                </a:solidFill>
                <a:latin typeface="微软雅黑" panose="020B0503020204020204" pitchFamily="34" charset="-122"/>
                <a:ea typeface="微软雅黑" panose="020B0503020204020204" pitchFamily="34" charset="-122"/>
              </a:rPr>
              <a:t>输入标题</a:t>
            </a:r>
            <a:endParaRPr lang="en-US" altLang="zh-CN" sz="2000" b="1" dirty="0">
              <a:solidFill>
                <a:srgbClr val="5B9BD5">
                  <a:lumMod val="50000"/>
                </a:srgbClr>
              </a:solidFill>
              <a:latin typeface="微软雅黑" panose="020B0503020204020204" pitchFamily="34" charset="-122"/>
              <a:ea typeface="微软雅黑" panose="020B0503020204020204" pitchFamily="34" charset="-122"/>
            </a:endParaRPr>
          </a:p>
        </p:txBody>
      </p:sp>
      <p:sp>
        <p:nvSpPr>
          <p:cNvPr id="12" name="任意多边形 11"/>
          <p:cNvSpPr/>
          <p:nvPr/>
        </p:nvSpPr>
        <p:spPr>
          <a:xfrm>
            <a:off x="4835386" y="1661160"/>
            <a:ext cx="579120" cy="579120"/>
          </a:xfrm>
          <a:custGeom>
            <a:avLst/>
            <a:gdLst>
              <a:gd name="connsiteX0" fmla="*/ 365760 w 731520"/>
              <a:gd name="connsiteY0" fmla="*/ 190500 h 731520"/>
              <a:gd name="connsiteX1" fmla="*/ 190500 w 731520"/>
              <a:gd name="connsiteY1" fmla="*/ 365760 h 731520"/>
              <a:gd name="connsiteX2" fmla="*/ 365760 w 731520"/>
              <a:gd name="connsiteY2" fmla="*/ 541020 h 731520"/>
              <a:gd name="connsiteX3" fmla="*/ 541020 w 731520"/>
              <a:gd name="connsiteY3" fmla="*/ 365760 h 731520"/>
              <a:gd name="connsiteX4" fmla="*/ 365760 w 731520"/>
              <a:gd name="connsiteY4" fmla="*/ 190500 h 731520"/>
              <a:gd name="connsiteX5" fmla="*/ 365760 w 731520"/>
              <a:gd name="connsiteY5" fmla="*/ 0 h 731520"/>
              <a:gd name="connsiteX6" fmla="*/ 731520 w 731520"/>
              <a:gd name="connsiteY6" fmla="*/ 365760 h 731520"/>
              <a:gd name="connsiteX7" fmla="*/ 365760 w 731520"/>
              <a:gd name="connsiteY7" fmla="*/ 731520 h 731520"/>
              <a:gd name="connsiteX8" fmla="*/ 0 w 731520"/>
              <a:gd name="connsiteY8" fmla="*/ 365760 h 731520"/>
              <a:gd name="connsiteX9" fmla="*/ 365760 w 731520"/>
              <a:gd name="connsiteY9" fmla="*/ 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1520" h="731520">
                <a:moveTo>
                  <a:pt x="365760" y="190500"/>
                </a:moveTo>
                <a:cubicBezTo>
                  <a:pt x="268967" y="190500"/>
                  <a:pt x="190500" y="268967"/>
                  <a:pt x="190500" y="365760"/>
                </a:cubicBezTo>
                <a:cubicBezTo>
                  <a:pt x="190500" y="462553"/>
                  <a:pt x="268967" y="541020"/>
                  <a:pt x="365760" y="541020"/>
                </a:cubicBezTo>
                <a:cubicBezTo>
                  <a:pt x="462553" y="541020"/>
                  <a:pt x="541020" y="462553"/>
                  <a:pt x="541020" y="365760"/>
                </a:cubicBezTo>
                <a:cubicBezTo>
                  <a:pt x="541020" y="268967"/>
                  <a:pt x="462553" y="190500"/>
                  <a:pt x="365760" y="190500"/>
                </a:cubicBezTo>
                <a:close/>
                <a:moveTo>
                  <a:pt x="365760" y="0"/>
                </a:moveTo>
                <a:cubicBezTo>
                  <a:pt x="567764" y="0"/>
                  <a:pt x="731520" y="163756"/>
                  <a:pt x="731520" y="365760"/>
                </a:cubicBezTo>
                <a:cubicBezTo>
                  <a:pt x="731520" y="567764"/>
                  <a:pt x="567764" y="731520"/>
                  <a:pt x="365760" y="731520"/>
                </a:cubicBezTo>
                <a:cubicBezTo>
                  <a:pt x="163756" y="731520"/>
                  <a:pt x="0" y="567764"/>
                  <a:pt x="0" y="365760"/>
                </a:cubicBezTo>
                <a:cubicBezTo>
                  <a:pt x="0" y="163756"/>
                  <a:pt x="163756" y="0"/>
                  <a:pt x="365760"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519652" y="2529840"/>
            <a:ext cx="1210588" cy="400110"/>
          </a:xfrm>
          <a:prstGeom prst="rect">
            <a:avLst/>
          </a:prstGeom>
        </p:spPr>
        <p:txBody>
          <a:bodyPr wrap="none">
            <a:spAutoFit/>
          </a:bodyPr>
          <a:lstStyle/>
          <a:p>
            <a:pPr lvl="0" algn="ctr">
              <a:defRPr/>
            </a:pPr>
            <a:r>
              <a:rPr lang="zh-CN" altLang="en-US" sz="2000" b="1" dirty="0">
                <a:solidFill>
                  <a:srgbClr val="5B9BD5">
                    <a:lumMod val="50000"/>
                  </a:srgbClr>
                </a:solidFill>
                <a:latin typeface="微软雅黑" panose="020B0503020204020204" pitchFamily="34" charset="-122"/>
                <a:ea typeface="微软雅黑" panose="020B0503020204020204" pitchFamily="34" charset="-122"/>
              </a:rPr>
              <a:t>输入标题</a:t>
            </a:r>
            <a:endParaRPr lang="en-US" altLang="zh-CN" sz="2000" b="1" dirty="0">
              <a:solidFill>
                <a:srgbClr val="5B9BD5">
                  <a:lumMod val="50000"/>
                </a:srgbClr>
              </a:solidFill>
              <a:latin typeface="微软雅黑" panose="020B0503020204020204" pitchFamily="34" charset="-122"/>
              <a:ea typeface="微软雅黑" panose="020B0503020204020204" pitchFamily="34" charset="-122"/>
            </a:endParaRPr>
          </a:p>
        </p:txBody>
      </p:sp>
      <p:sp>
        <p:nvSpPr>
          <p:cNvPr id="14" name="任意多边形 13"/>
          <p:cNvSpPr/>
          <p:nvPr/>
        </p:nvSpPr>
        <p:spPr>
          <a:xfrm>
            <a:off x="7456666" y="4386460"/>
            <a:ext cx="579120" cy="579120"/>
          </a:xfrm>
          <a:custGeom>
            <a:avLst/>
            <a:gdLst>
              <a:gd name="connsiteX0" fmla="*/ 365760 w 731520"/>
              <a:gd name="connsiteY0" fmla="*/ 190500 h 731520"/>
              <a:gd name="connsiteX1" fmla="*/ 190500 w 731520"/>
              <a:gd name="connsiteY1" fmla="*/ 365760 h 731520"/>
              <a:gd name="connsiteX2" fmla="*/ 365760 w 731520"/>
              <a:gd name="connsiteY2" fmla="*/ 541020 h 731520"/>
              <a:gd name="connsiteX3" fmla="*/ 541020 w 731520"/>
              <a:gd name="connsiteY3" fmla="*/ 365760 h 731520"/>
              <a:gd name="connsiteX4" fmla="*/ 365760 w 731520"/>
              <a:gd name="connsiteY4" fmla="*/ 190500 h 731520"/>
              <a:gd name="connsiteX5" fmla="*/ 365760 w 731520"/>
              <a:gd name="connsiteY5" fmla="*/ 0 h 731520"/>
              <a:gd name="connsiteX6" fmla="*/ 731520 w 731520"/>
              <a:gd name="connsiteY6" fmla="*/ 365760 h 731520"/>
              <a:gd name="connsiteX7" fmla="*/ 365760 w 731520"/>
              <a:gd name="connsiteY7" fmla="*/ 731520 h 731520"/>
              <a:gd name="connsiteX8" fmla="*/ 0 w 731520"/>
              <a:gd name="connsiteY8" fmla="*/ 365760 h 731520"/>
              <a:gd name="connsiteX9" fmla="*/ 365760 w 731520"/>
              <a:gd name="connsiteY9" fmla="*/ 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1520" h="731520">
                <a:moveTo>
                  <a:pt x="365760" y="190500"/>
                </a:moveTo>
                <a:cubicBezTo>
                  <a:pt x="268967" y="190500"/>
                  <a:pt x="190500" y="268967"/>
                  <a:pt x="190500" y="365760"/>
                </a:cubicBezTo>
                <a:cubicBezTo>
                  <a:pt x="190500" y="462553"/>
                  <a:pt x="268967" y="541020"/>
                  <a:pt x="365760" y="541020"/>
                </a:cubicBezTo>
                <a:cubicBezTo>
                  <a:pt x="462553" y="541020"/>
                  <a:pt x="541020" y="462553"/>
                  <a:pt x="541020" y="365760"/>
                </a:cubicBezTo>
                <a:cubicBezTo>
                  <a:pt x="541020" y="268967"/>
                  <a:pt x="462553" y="190500"/>
                  <a:pt x="365760" y="190500"/>
                </a:cubicBezTo>
                <a:close/>
                <a:moveTo>
                  <a:pt x="365760" y="0"/>
                </a:moveTo>
                <a:cubicBezTo>
                  <a:pt x="567764" y="0"/>
                  <a:pt x="731520" y="163756"/>
                  <a:pt x="731520" y="365760"/>
                </a:cubicBezTo>
                <a:cubicBezTo>
                  <a:pt x="731520" y="567764"/>
                  <a:pt x="567764" y="731520"/>
                  <a:pt x="365760" y="731520"/>
                </a:cubicBezTo>
                <a:cubicBezTo>
                  <a:pt x="163756" y="731520"/>
                  <a:pt x="0" y="567764"/>
                  <a:pt x="0" y="365760"/>
                </a:cubicBezTo>
                <a:cubicBezTo>
                  <a:pt x="0" y="163756"/>
                  <a:pt x="163756" y="0"/>
                  <a:pt x="365760"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140932" y="5255140"/>
            <a:ext cx="1210588" cy="400110"/>
          </a:xfrm>
          <a:prstGeom prst="rect">
            <a:avLst/>
          </a:prstGeom>
        </p:spPr>
        <p:txBody>
          <a:bodyPr wrap="none">
            <a:spAutoFit/>
          </a:bodyPr>
          <a:lstStyle/>
          <a:p>
            <a:pPr lvl="0" algn="ctr">
              <a:defRPr/>
            </a:pPr>
            <a:r>
              <a:rPr lang="zh-CN" altLang="en-US" sz="2000" b="1" dirty="0">
                <a:solidFill>
                  <a:srgbClr val="5B9BD5">
                    <a:lumMod val="50000"/>
                  </a:srgbClr>
                </a:solidFill>
                <a:latin typeface="微软雅黑" panose="020B0503020204020204" pitchFamily="34" charset="-122"/>
                <a:ea typeface="微软雅黑" panose="020B0503020204020204" pitchFamily="34" charset="-122"/>
              </a:rPr>
              <a:t>输入标题</a:t>
            </a:r>
            <a:endParaRPr lang="en-US" altLang="zh-CN" sz="2000" b="1" dirty="0">
              <a:solidFill>
                <a:srgbClr val="5B9BD5">
                  <a:lumMod val="50000"/>
                </a:srgbClr>
              </a:solidFill>
              <a:latin typeface="微软雅黑" panose="020B0503020204020204" pitchFamily="34" charset="-122"/>
              <a:ea typeface="微软雅黑" panose="020B0503020204020204" pitchFamily="34" charset="-122"/>
            </a:endParaRPr>
          </a:p>
        </p:txBody>
      </p:sp>
      <p:sp>
        <p:nvSpPr>
          <p:cNvPr id="16" name="任意多边形 15"/>
          <p:cNvSpPr/>
          <p:nvPr/>
        </p:nvSpPr>
        <p:spPr>
          <a:xfrm>
            <a:off x="10087971" y="1613505"/>
            <a:ext cx="579120" cy="579120"/>
          </a:xfrm>
          <a:custGeom>
            <a:avLst/>
            <a:gdLst>
              <a:gd name="connsiteX0" fmla="*/ 365760 w 731520"/>
              <a:gd name="connsiteY0" fmla="*/ 190500 h 731520"/>
              <a:gd name="connsiteX1" fmla="*/ 190500 w 731520"/>
              <a:gd name="connsiteY1" fmla="*/ 365760 h 731520"/>
              <a:gd name="connsiteX2" fmla="*/ 365760 w 731520"/>
              <a:gd name="connsiteY2" fmla="*/ 541020 h 731520"/>
              <a:gd name="connsiteX3" fmla="*/ 541020 w 731520"/>
              <a:gd name="connsiteY3" fmla="*/ 365760 h 731520"/>
              <a:gd name="connsiteX4" fmla="*/ 365760 w 731520"/>
              <a:gd name="connsiteY4" fmla="*/ 190500 h 731520"/>
              <a:gd name="connsiteX5" fmla="*/ 365760 w 731520"/>
              <a:gd name="connsiteY5" fmla="*/ 0 h 731520"/>
              <a:gd name="connsiteX6" fmla="*/ 731520 w 731520"/>
              <a:gd name="connsiteY6" fmla="*/ 365760 h 731520"/>
              <a:gd name="connsiteX7" fmla="*/ 365760 w 731520"/>
              <a:gd name="connsiteY7" fmla="*/ 731520 h 731520"/>
              <a:gd name="connsiteX8" fmla="*/ 0 w 731520"/>
              <a:gd name="connsiteY8" fmla="*/ 365760 h 731520"/>
              <a:gd name="connsiteX9" fmla="*/ 365760 w 731520"/>
              <a:gd name="connsiteY9" fmla="*/ 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1520" h="731520">
                <a:moveTo>
                  <a:pt x="365760" y="190500"/>
                </a:moveTo>
                <a:cubicBezTo>
                  <a:pt x="268967" y="190500"/>
                  <a:pt x="190500" y="268967"/>
                  <a:pt x="190500" y="365760"/>
                </a:cubicBezTo>
                <a:cubicBezTo>
                  <a:pt x="190500" y="462553"/>
                  <a:pt x="268967" y="541020"/>
                  <a:pt x="365760" y="541020"/>
                </a:cubicBezTo>
                <a:cubicBezTo>
                  <a:pt x="462553" y="541020"/>
                  <a:pt x="541020" y="462553"/>
                  <a:pt x="541020" y="365760"/>
                </a:cubicBezTo>
                <a:cubicBezTo>
                  <a:pt x="541020" y="268967"/>
                  <a:pt x="462553" y="190500"/>
                  <a:pt x="365760" y="190500"/>
                </a:cubicBezTo>
                <a:close/>
                <a:moveTo>
                  <a:pt x="365760" y="0"/>
                </a:moveTo>
                <a:cubicBezTo>
                  <a:pt x="567764" y="0"/>
                  <a:pt x="731520" y="163756"/>
                  <a:pt x="731520" y="365760"/>
                </a:cubicBezTo>
                <a:cubicBezTo>
                  <a:pt x="731520" y="567764"/>
                  <a:pt x="567764" y="731520"/>
                  <a:pt x="365760" y="731520"/>
                </a:cubicBezTo>
                <a:cubicBezTo>
                  <a:pt x="163756" y="731520"/>
                  <a:pt x="0" y="567764"/>
                  <a:pt x="0" y="365760"/>
                </a:cubicBezTo>
                <a:cubicBezTo>
                  <a:pt x="0" y="163756"/>
                  <a:pt x="163756" y="0"/>
                  <a:pt x="365760"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772237" y="2482185"/>
            <a:ext cx="1210588" cy="400110"/>
          </a:xfrm>
          <a:prstGeom prst="rect">
            <a:avLst/>
          </a:prstGeom>
        </p:spPr>
        <p:txBody>
          <a:bodyPr wrap="none">
            <a:spAutoFit/>
          </a:bodyPr>
          <a:lstStyle/>
          <a:p>
            <a:pPr lvl="0" algn="ctr">
              <a:defRPr/>
            </a:pPr>
            <a:r>
              <a:rPr lang="zh-CN" altLang="en-US" sz="2000" b="1" dirty="0">
                <a:solidFill>
                  <a:srgbClr val="5B9BD5">
                    <a:lumMod val="50000"/>
                  </a:srgbClr>
                </a:solidFill>
                <a:latin typeface="微软雅黑" panose="020B0503020204020204" pitchFamily="34" charset="-122"/>
                <a:ea typeface="微软雅黑" panose="020B0503020204020204" pitchFamily="34" charset="-122"/>
              </a:rPr>
              <a:t>输入标题</a:t>
            </a:r>
            <a:endParaRPr lang="en-US" altLang="zh-CN" sz="2000" b="1" dirty="0">
              <a:solidFill>
                <a:srgbClr val="5B9BD5">
                  <a:lumMod val="50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40301490"/>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1000"/>
                                        <p:tgtEl>
                                          <p:spTgt spid="14"/>
                                        </p:tgtEl>
                                      </p:cBhvr>
                                    </p:animEffect>
                                    <p:anim calcmode="lin" valueType="num">
                                      <p:cBhvr>
                                        <p:cTn id="38" dur="1000" fill="hold"/>
                                        <p:tgtEl>
                                          <p:spTgt spid="14"/>
                                        </p:tgtEl>
                                        <p:attrNameLst>
                                          <p:attrName>ppt_x</p:attrName>
                                        </p:attrNameLst>
                                      </p:cBhvr>
                                      <p:tavLst>
                                        <p:tav tm="0">
                                          <p:val>
                                            <p:strVal val="#ppt_x"/>
                                          </p:val>
                                        </p:tav>
                                        <p:tav tm="100000">
                                          <p:val>
                                            <p:strVal val="#ppt_x"/>
                                          </p:val>
                                        </p:tav>
                                      </p:tavLst>
                                    </p:anim>
                                    <p:anim calcmode="lin" valueType="num">
                                      <p:cBhvr>
                                        <p:cTn id="39" dur="1000" fill="hold"/>
                                        <p:tgtEl>
                                          <p:spTgt spid="14"/>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1000"/>
                                        <p:tgtEl>
                                          <p:spTgt spid="15"/>
                                        </p:tgtEl>
                                      </p:cBhvr>
                                    </p:animEffect>
                                    <p:anim calcmode="lin" valueType="num">
                                      <p:cBhvr>
                                        <p:cTn id="44" dur="1000" fill="hold"/>
                                        <p:tgtEl>
                                          <p:spTgt spid="15"/>
                                        </p:tgtEl>
                                        <p:attrNameLst>
                                          <p:attrName>ppt_x</p:attrName>
                                        </p:attrNameLst>
                                      </p:cBhvr>
                                      <p:tavLst>
                                        <p:tav tm="0">
                                          <p:val>
                                            <p:strVal val="#ppt_x"/>
                                          </p:val>
                                        </p:tav>
                                        <p:tav tm="100000">
                                          <p:val>
                                            <p:strVal val="#ppt_x"/>
                                          </p:val>
                                        </p:tav>
                                      </p:tavLst>
                                    </p:anim>
                                    <p:anim calcmode="lin" valueType="num">
                                      <p:cBhvr>
                                        <p:cTn id="45" dur="1000" fill="hold"/>
                                        <p:tgtEl>
                                          <p:spTgt spid="15"/>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1000"/>
                                        <p:tgtEl>
                                          <p:spTgt spid="16"/>
                                        </p:tgtEl>
                                      </p:cBhvr>
                                    </p:animEffect>
                                    <p:anim calcmode="lin" valueType="num">
                                      <p:cBhvr>
                                        <p:cTn id="50" dur="1000" fill="hold"/>
                                        <p:tgtEl>
                                          <p:spTgt spid="16"/>
                                        </p:tgtEl>
                                        <p:attrNameLst>
                                          <p:attrName>ppt_x</p:attrName>
                                        </p:attrNameLst>
                                      </p:cBhvr>
                                      <p:tavLst>
                                        <p:tav tm="0">
                                          <p:val>
                                            <p:strVal val="#ppt_x"/>
                                          </p:val>
                                        </p:tav>
                                        <p:tav tm="100000">
                                          <p:val>
                                            <p:strVal val="#ppt_x"/>
                                          </p:val>
                                        </p:tav>
                                      </p:tavLst>
                                    </p:anim>
                                    <p:anim calcmode="lin" valueType="num">
                                      <p:cBhvr>
                                        <p:cTn id="51" dur="1000" fill="hold"/>
                                        <p:tgtEl>
                                          <p:spTgt spid="16"/>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1000"/>
                                        <p:tgtEl>
                                          <p:spTgt spid="17"/>
                                        </p:tgtEl>
                                      </p:cBhvr>
                                    </p:animEffect>
                                    <p:anim calcmode="lin" valueType="num">
                                      <p:cBhvr>
                                        <p:cTn id="56" dur="1000" fill="hold"/>
                                        <p:tgtEl>
                                          <p:spTgt spid="17"/>
                                        </p:tgtEl>
                                        <p:attrNameLst>
                                          <p:attrName>ppt_x</p:attrName>
                                        </p:attrNameLst>
                                      </p:cBhvr>
                                      <p:tavLst>
                                        <p:tav tm="0">
                                          <p:val>
                                            <p:strVal val="#ppt_x"/>
                                          </p:val>
                                        </p:tav>
                                        <p:tav tm="100000">
                                          <p:val>
                                            <p:strVal val="#ppt_x"/>
                                          </p:val>
                                        </p:tav>
                                      </p:tavLst>
                                    </p:anim>
                                    <p:anim calcmode="lin" valueType="num">
                                      <p:cBhvr>
                                        <p:cTn id="5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animBg="1"/>
      <p:bldP spid="13" grpId="0"/>
      <p:bldP spid="14" grpId="0" animBg="1"/>
      <p:bldP spid="15" grpId="0"/>
      <p:bldP spid="16" grpId="0" animBg="1"/>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2920" y="0"/>
            <a:ext cx="1112520" cy="1539240"/>
            <a:chOff x="502920" y="0"/>
            <a:chExt cx="1112520" cy="1539240"/>
          </a:xfrm>
        </p:grpSpPr>
        <p:sp>
          <p:nvSpPr>
            <p:cNvPr id="3" name="五边形 2"/>
            <p:cNvSpPr/>
            <p:nvPr/>
          </p:nvSpPr>
          <p:spPr>
            <a:xfrm rot="5400000">
              <a:off x="220980" y="281940"/>
              <a:ext cx="1539240" cy="975360"/>
            </a:xfrm>
            <a:prstGeom prst="homePlat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33400" y="152400"/>
              <a:ext cx="1082040" cy="954107"/>
            </a:xfrm>
            <a:prstGeom prst="rect">
              <a:avLst/>
            </a:prstGeom>
            <a:noFill/>
          </p:spPr>
          <p:txBody>
            <a:bodyPr wrap="square" rtlCol="0">
              <a:spAutoFit/>
            </a:bodyPr>
            <a:lstStyle/>
            <a:p>
              <a:r>
                <a:rPr lang="zh-CN" altLang="en-US" sz="2800" b="1" dirty="0">
                  <a:solidFill>
                    <a:schemeClr val="accent1">
                      <a:lumMod val="50000"/>
                    </a:schemeClr>
                  </a:solidFill>
                  <a:latin typeface="微软雅黑" panose="020B0503020204020204" pitchFamily="34" charset="-122"/>
                  <a:ea typeface="微软雅黑" panose="020B0503020204020204" pitchFamily="34" charset="-122"/>
                </a:rPr>
                <a:t>教学过程</a:t>
              </a:r>
            </a:p>
          </p:txBody>
        </p:sp>
      </p:grpSp>
      <p:grpSp>
        <p:nvGrpSpPr>
          <p:cNvPr id="24" name="组合 23"/>
          <p:cNvGrpSpPr/>
          <p:nvPr/>
        </p:nvGrpSpPr>
        <p:grpSpPr>
          <a:xfrm>
            <a:off x="-152400" y="2011681"/>
            <a:ext cx="12496800" cy="2093769"/>
            <a:chOff x="-152400" y="2011681"/>
            <a:chExt cx="12496800" cy="2093769"/>
          </a:xfrm>
        </p:grpSpPr>
        <p:sp>
          <p:nvSpPr>
            <p:cNvPr id="21" name="圆角矩形 20"/>
            <p:cNvSpPr/>
            <p:nvPr/>
          </p:nvSpPr>
          <p:spPr>
            <a:xfrm>
              <a:off x="-152400" y="3058565"/>
              <a:ext cx="12496800" cy="522835"/>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a:off x="1242060" y="2011681"/>
              <a:ext cx="2278380" cy="2093769"/>
            </a:xfrm>
            <a:custGeom>
              <a:avLst/>
              <a:gdLst>
                <a:gd name="connsiteX0" fmla="*/ 0 w 2227478"/>
                <a:gd name="connsiteY0" fmla="*/ 1920240 h 1920240"/>
                <a:gd name="connsiteX1" fmla="*/ 1113739 w 2227478"/>
                <a:gd name="connsiteY1" fmla="*/ 0 h 1920240"/>
                <a:gd name="connsiteX2" fmla="*/ 2227478 w 2227478"/>
                <a:gd name="connsiteY2" fmla="*/ 1920240 h 1920240"/>
                <a:gd name="connsiteX3" fmla="*/ 0 w 2227478"/>
                <a:gd name="connsiteY3" fmla="*/ 1920240 h 1920240"/>
                <a:gd name="connsiteX0" fmla="*/ 0 w 2227478"/>
                <a:gd name="connsiteY0" fmla="*/ 1920240 h 1920240"/>
                <a:gd name="connsiteX1" fmla="*/ 1113739 w 2227478"/>
                <a:gd name="connsiteY1" fmla="*/ 0 h 1920240"/>
                <a:gd name="connsiteX2" fmla="*/ 2227478 w 2227478"/>
                <a:gd name="connsiteY2" fmla="*/ 1920240 h 1920240"/>
                <a:gd name="connsiteX3" fmla="*/ 0 w 2227478"/>
                <a:gd name="connsiteY3" fmla="*/ 1920240 h 1920240"/>
                <a:gd name="connsiteX0" fmla="*/ 0 w 2227478"/>
                <a:gd name="connsiteY0" fmla="*/ 1920240 h 1920240"/>
                <a:gd name="connsiteX1" fmla="*/ 1113739 w 2227478"/>
                <a:gd name="connsiteY1" fmla="*/ 0 h 1920240"/>
                <a:gd name="connsiteX2" fmla="*/ 2227478 w 2227478"/>
                <a:gd name="connsiteY2" fmla="*/ 1920240 h 1920240"/>
                <a:gd name="connsiteX3" fmla="*/ 0 w 2227478"/>
                <a:gd name="connsiteY3" fmla="*/ 1920240 h 1920240"/>
                <a:gd name="connsiteX0" fmla="*/ 0 w 2227478"/>
                <a:gd name="connsiteY0" fmla="*/ 1920240 h 2008293"/>
                <a:gd name="connsiteX1" fmla="*/ 1113739 w 2227478"/>
                <a:gd name="connsiteY1" fmla="*/ 0 h 2008293"/>
                <a:gd name="connsiteX2" fmla="*/ 2227478 w 2227478"/>
                <a:gd name="connsiteY2" fmla="*/ 1920240 h 2008293"/>
                <a:gd name="connsiteX3" fmla="*/ 0 w 2227478"/>
                <a:gd name="connsiteY3" fmla="*/ 1920240 h 2008293"/>
                <a:gd name="connsiteX0" fmla="*/ 0 w 2227478"/>
                <a:gd name="connsiteY0" fmla="*/ 1920240 h 2008293"/>
                <a:gd name="connsiteX1" fmla="*/ 1113739 w 2227478"/>
                <a:gd name="connsiteY1" fmla="*/ 0 h 2008293"/>
                <a:gd name="connsiteX2" fmla="*/ 2227478 w 2227478"/>
                <a:gd name="connsiteY2" fmla="*/ 1920240 h 2008293"/>
                <a:gd name="connsiteX3" fmla="*/ 0 w 2227478"/>
                <a:gd name="connsiteY3" fmla="*/ 1920240 h 2008293"/>
                <a:gd name="connsiteX0" fmla="*/ 0 w 2227478"/>
                <a:gd name="connsiteY0" fmla="*/ 1920240 h 2046992"/>
                <a:gd name="connsiteX1" fmla="*/ 1113739 w 2227478"/>
                <a:gd name="connsiteY1" fmla="*/ 0 h 2046992"/>
                <a:gd name="connsiteX2" fmla="*/ 2227478 w 2227478"/>
                <a:gd name="connsiteY2" fmla="*/ 1920240 h 2046992"/>
                <a:gd name="connsiteX3" fmla="*/ 0 w 2227478"/>
                <a:gd name="connsiteY3" fmla="*/ 1920240 h 2046992"/>
                <a:gd name="connsiteX0" fmla="*/ 0 w 2227478"/>
                <a:gd name="connsiteY0" fmla="*/ 1920240 h 2046992"/>
                <a:gd name="connsiteX1" fmla="*/ 1113739 w 2227478"/>
                <a:gd name="connsiteY1" fmla="*/ 0 h 2046992"/>
                <a:gd name="connsiteX2" fmla="*/ 2227478 w 2227478"/>
                <a:gd name="connsiteY2" fmla="*/ 1920240 h 2046992"/>
                <a:gd name="connsiteX3" fmla="*/ 0 w 2227478"/>
                <a:gd name="connsiteY3" fmla="*/ 1920240 h 2046992"/>
              </a:gdLst>
              <a:ahLst/>
              <a:cxnLst>
                <a:cxn ang="0">
                  <a:pos x="connsiteX0" y="connsiteY0"/>
                </a:cxn>
                <a:cxn ang="0">
                  <a:pos x="connsiteX1" y="connsiteY1"/>
                </a:cxn>
                <a:cxn ang="0">
                  <a:pos x="connsiteX2" y="connsiteY2"/>
                </a:cxn>
                <a:cxn ang="0">
                  <a:pos x="connsiteX3" y="connsiteY3"/>
                </a:cxn>
              </a:cxnLst>
              <a:rect l="l" t="t" r="r" b="b"/>
              <a:pathLst>
                <a:path w="2227478" h="2046992">
                  <a:moveTo>
                    <a:pt x="0" y="1920240"/>
                  </a:moveTo>
                  <a:cubicBezTo>
                    <a:pt x="264566" y="1249680"/>
                    <a:pt x="529133" y="624840"/>
                    <a:pt x="1113739" y="0"/>
                  </a:cubicBezTo>
                  <a:cubicBezTo>
                    <a:pt x="1713585" y="655320"/>
                    <a:pt x="1947672" y="1264920"/>
                    <a:pt x="2227478" y="1920240"/>
                  </a:cubicBezTo>
                  <a:cubicBezTo>
                    <a:pt x="1500225" y="2057400"/>
                    <a:pt x="849173" y="2118360"/>
                    <a:pt x="0" y="192024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19"/>
            <p:cNvSpPr/>
            <p:nvPr/>
          </p:nvSpPr>
          <p:spPr>
            <a:xfrm>
              <a:off x="5431155" y="2011681"/>
              <a:ext cx="2278380" cy="2093769"/>
            </a:xfrm>
            <a:custGeom>
              <a:avLst/>
              <a:gdLst>
                <a:gd name="connsiteX0" fmla="*/ 0 w 2227478"/>
                <a:gd name="connsiteY0" fmla="*/ 1920240 h 1920240"/>
                <a:gd name="connsiteX1" fmla="*/ 1113739 w 2227478"/>
                <a:gd name="connsiteY1" fmla="*/ 0 h 1920240"/>
                <a:gd name="connsiteX2" fmla="*/ 2227478 w 2227478"/>
                <a:gd name="connsiteY2" fmla="*/ 1920240 h 1920240"/>
                <a:gd name="connsiteX3" fmla="*/ 0 w 2227478"/>
                <a:gd name="connsiteY3" fmla="*/ 1920240 h 1920240"/>
                <a:gd name="connsiteX0" fmla="*/ 0 w 2227478"/>
                <a:gd name="connsiteY0" fmla="*/ 1920240 h 1920240"/>
                <a:gd name="connsiteX1" fmla="*/ 1113739 w 2227478"/>
                <a:gd name="connsiteY1" fmla="*/ 0 h 1920240"/>
                <a:gd name="connsiteX2" fmla="*/ 2227478 w 2227478"/>
                <a:gd name="connsiteY2" fmla="*/ 1920240 h 1920240"/>
                <a:gd name="connsiteX3" fmla="*/ 0 w 2227478"/>
                <a:gd name="connsiteY3" fmla="*/ 1920240 h 1920240"/>
                <a:gd name="connsiteX0" fmla="*/ 0 w 2227478"/>
                <a:gd name="connsiteY0" fmla="*/ 1920240 h 1920240"/>
                <a:gd name="connsiteX1" fmla="*/ 1113739 w 2227478"/>
                <a:gd name="connsiteY1" fmla="*/ 0 h 1920240"/>
                <a:gd name="connsiteX2" fmla="*/ 2227478 w 2227478"/>
                <a:gd name="connsiteY2" fmla="*/ 1920240 h 1920240"/>
                <a:gd name="connsiteX3" fmla="*/ 0 w 2227478"/>
                <a:gd name="connsiteY3" fmla="*/ 1920240 h 1920240"/>
                <a:gd name="connsiteX0" fmla="*/ 0 w 2227478"/>
                <a:gd name="connsiteY0" fmla="*/ 1920240 h 2008293"/>
                <a:gd name="connsiteX1" fmla="*/ 1113739 w 2227478"/>
                <a:gd name="connsiteY1" fmla="*/ 0 h 2008293"/>
                <a:gd name="connsiteX2" fmla="*/ 2227478 w 2227478"/>
                <a:gd name="connsiteY2" fmla="*/ 1920240 h 2008293"/>
                <a:gd name="connsiteX3" fmla="*/ 0 w 2227478"/>
                <a:gd name="connsiteY3" fmla="*/ 1920240 h 2008293"/>
                <a:gd name="connsiteX0" fmla="*/ 0 w 2227478"/>
                <a:gd name="connsiteY0" fmla="*/ 1920240 h 2008293"/>
                <a:gd name="connsiteX1" fmla="*/ 1113739 w 2227478"/>
                <a:gd name="connsiteY1" fmla="*/ 0 h 2008293"/>
                <a:gd name="connsiteX2" fmla="*/ 2227478 w 2227478"/>
                <a:gd name="connsiteY2" fmla="*/ 1920240 h 2008293"/>
                <a:gd name="connsiteX3" fmla="*/ 0 w 2227478"/>
                <a:gd name="connsiteY3" fmla="*/ 1920240 h 2008293"/>
                <a:gd name="connsiteX0" fmla="*/ 0 w 2227478"/>
                <a:gd name="connsiteY0" fmla="*/ 1920240 h 2046992"/>
                <a:gd name="connsiteX1" fmla="*/ 1113739 w 2227478"/>
                <a:gd name="connsiteY1" fmla="*/ 0 h 2046992"/>
                <a:gd name="connsiteX2" fmla="*/ 2227478 w 2227478"/>
                <a:gd name="connsiteY2" fmla="*/ 1920240 h 2046992"/>
                <a:gd name="connsiteX3" fmla="*/ 0 w 2227478"/>
                <a:gd name="connsiteY3" fmla="*/ 1920240 h 2046992"/>
                <a:gd name="connsiteX0" fmla="*/ 0 w 2227478"/>
                <a:gd name="connsiteY0" fmla="*/ 1920240 h 2046992"/>
                <a:gd name="connsiteX1" fmla="*/ 1113739 w 2227478"/>
                <a:gd name="connsiteY1" fmla="*/ 0 h 2046992"/>
                <a:gd name="connsiteX2" fmla="*/ 2227478 w 2227478"/>
                <a:gd name="connsiteY2" fmla="*/ 1920240 h 2046992"/>
                <a:gd name="connsiteX3" fmla="*/ 0 w 2227478"/>
                <a:gd name="connsiteY3" fmla="*/ 1920240 h 2046992"/>
              </a:gdLst>
              <a:ahLst/>
              <a:cxnLst>
                <a:cxn ang="0">
                  <a:pos x="connsiteX0" y="connsiteY0"/>
                </a:cxn>
                <a:cxn ang="0">
                  <a:pos x="connsiteX1" y="connsiteY1"/>
                </a:cxn>
                <a:cxn ang="0">
                  <a:pos x="connsiteX2" y="connsiteY2"/>
                </a:cxn>
                <a:cxn ang="0">
                  <a:pos x="connsiteX3" y="connsiteY3"/>
                </a:cxn>
              </a:cxnLst>
              <a:rect l="l" t="t" r="r" b="b"/>
              <a:pathLst>
                <a:path w="2227478" h="2046992">
                  <a:moveTo>
                    <a:pt x="0" y="1920240"/>
                  </a:moveTo>
                  <a:cubicBezTo>
                    <a:pt x="264566" y="1249680"/>
                    <a:pt x="529133" y="624840"/>
                    <a:pt x="1113739" y="0"/>
                  </a:cubicBezTo>
                  <a:cubicBezTo>
                    <a:pt x="1713585" y="655320"/>
                    <a:pt x="1947672" y="1264920"/>
                    <a:pt x="2227478" y="1920240"/>
                  </a:cubicBezTo>
                  <a:cubicBezTo>
                    <a:pt x="1500225" y="2057400"/>
                    <a:pt x="849173" y="2118360"/>
                    <a:pt x="0" y="192024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19"/>
            <p:cNvSpPr/>
            <p:nvPr/>
          </p:nvSpPr>
          <p:spPr>
            <a:xfrm>
              <a:off x="9620250" y="2011681"/>
              <a:ext cx="2278380" cy="2093769"/>
            </a:xfrm>
            <a:custGeom>
              <a:avLst/>
              <a:gdLst>
                <a:gd name="connsiteX0" fmla="*/ 0 w 2227478"/>
                <a:gd name="connsiteY0" fmla="*/ 1920240 h 1920240"/>
                <a:gd name="connsiteX1" fmla="*/ 1113739 w 2227478"/>
                <a:gd name="connsiteY1" fmla="*/ 0 h 1920240"/>
                <a:gd name="connsiteX2" fmla="*/ 2227478 w 2227478"/>
                <a:gd name="connsiteY2" fmla="*/ 1920240 h 1920240"/>
                <a:gd name="connsiteX3" fmla="*/ 0 w 2227478"/>
                <a:gd name="connsiteY3" fmla="*/ 1920240 h 1920240"/>
                <a:gd name="connsiteX0" fmla="*/ 0 w 2227478"/>
                <a:gd name="connsiteY0" fmla="*/ 1920240 h 1920240"/>
                <a:gd name="connsiteX1" fmla="*/ 1113739 w 2227478"/>
                <a:gd name="connsiteY1" fmla="*/ 0 h 1920240"/>
                <a:gd name="connsiteX2" fmla="*/ 2227478 w 2227478"/>
                <a:gd name="connsiteY2" fmla="*/ 1920240 h 1920240"/>
                <a:gd name="connsiteX3" fmla="*/ 0 w 2227478"/>
                <a:gd name="connsiteY3" fmla="*/ 1920240 h 1920240"/>
                <a:gd name="connsiteX0" fmla="*/ 0 w 2227478"/>
                <a:gd name="connsiteY0" fmla="*/ 1920240 h 1920240"/>
                <a:gd name="connsiteX1" fmla="*/ 1113739 w 2227478"/>
                <a:gd name="connsiteY1" fmla="*/ 0 h 1920240"/>
                <a:gd name="connsiteX2" fmla="*/ 2227478 w 2227478"/>
                <a:gd name="connsiteY2" fmla="*/ 1920240 h 1920240"/>
                <a:gd name="connsiteX3" fmla="*/ 0 w 2227478"/>
                <a:gd name="connsiteY3" fmla="*/ 1920240 h 1920240"/>
                <a:gd name="connsiteX0" fmla="*/ 0 w 2227478"/>
                <a:gd name="connsiteY0" fmla="*/ 1920240 h 2008293"/>
                <a:gd name="connsiteX1" fmla="*/ 1113739 w 2227478"/>
                <a:gd name="connsiteY1" fmla="*/ 0 h 2008293"/>
                <a:gd name="connsiteX2" fmla="*/ 2227478 w 2227478"/>
                <a:gd name="connsiteY2" fmla="*/ 1920240 h 2008293"/>
                <a:gd name="connsiteX3" fmla="*/ 0 w 2227478"/>
                <a:gd name="connsiteY3" fmla="*/ 1920240 h 2008293"/>
                <a:gd name="connsiteX0" fmla="*/ 0 w 2227478"/>
                <a:gd name="connsiteY0" fmla="*/ 1920240 h 2008293"/>
                <a:gd name="connsiteX1" fmla="*/ 1113739 w 2227478"/>
                <a:gd name="connsiteY1" fmla="*/ 0 h 2008293"/>
                <a:gd name="connsiteX2" fmla="*/ 2227478 w 2227478"/>
                <a:gd name="connsiteY2" fmla="*/ 1920240 h 2008293"/>
                <a:gd name="connsiteX3" fmla="*/ 0 w 2227478"/>
                <a:gd name="connsiteY3" fmla="*/ 1920240 h 2008293"/>
                <a:gd name="connsiteX0" fmla="*/ 0 w 2227478"/>
                <a:gd name="connsiteY0" fmla="*/ 1920240 h 2046992"/>
                <a:gd name="connsiteX1" fmla="*/ 1113739 w 2227478"/>
                <a:gd name="connsiteY1" fmla="*/ 0 h 2046992"/>
                <a:gd name="connsiteX2" fmla="*/ 2227478 w 2227478"/>
                <a:gd name="connsiteY2" fmla="*/ 1920240 h 2046992"/>
                <a:gd name="connsiteX3" fmla="*/ 0 w 2227478"/>
                <a:gd name="connsiteY3" fmla="*/ 1920240 h 2046992"/>
                <a:gd name="connsiteX0" fmla="*/ 0 w 2227478"/>
                <a:gd name="connsiteY0" fmla="*/ 1920240 h 2046992"/>
                <a:gd name="connsiteX1" fmla="*/ 1113739 w 2227478"/>
                <a:gd name="connsiteY1" fmla="*/ 0 h 2046992"/>
                <a:gd name="connsiteX2" fmla="*/ 2227478 w 2227478"/>
                <a:gd name="connsiteY2" fmla="*/ 1920240 h 2046992"/>
                <a:gd name="connsiteX3" fmla="*/ 0 w 2227478"/>
                <a:gd name="connsiteY3" fmla="*/ 1920240 h 2046992"/>
              </a:gdLst>
              <a:ahLst/>
              <a:cxnLst>
                <a:cxn ang="0">
                  <a:pos x="connsiteX0" y="connsiteY0"/>
                </a:cxn>
                <a:cxn ang="0">
                  <a:pos x="connsiteX1" y="connsiteY1"/>
                </a:cxn>
                <a:cxn ang="0">
                  <a:pos x="connsiteX2" y="connsiteY2"/>
                </a:cxn>
                <a:cxn ang="0">
                  <a:pos x="connsiteX3" y="connsiteY3"/>
                </a:cxn>
              </a:cxnLst>
              <a:rect l="l" t="t" r="r" b="b"/>
              <a:pathLst>
                <a:path w="2227478" h="2046992">
                  <a:moveTo>
                    <a:pt x="0" y="1920240"/>
                  </a:moveTo>
                  <a:cubicBezTo>
                    <a:pt x="264566" y="1249680"/>
                    <a:pt x="529133" y="624840"/>
                    <a:pt x="1113739" y="0"/>
                  </a:cubicBezTo>
                  <a:cubicBezTo>
                    <a:pt x="1713585" y="655320"/>
                    <a:pt x="1947672" y="1264920"/>
                    <a:pt x="2227478" y="1920240"/>
                  </a:cubicBezTo>
                  <a:cubicBezTo>
                    <a:pt x="1500225" y="2057400"/>
                    <a:pt x="849173" y="2118360"/>
                    <a:pt x="0" y="192024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矩形 24"/>
          <p:cNvSpPr/>
          <p:nvPr/>
        </p:nvSpPr>
        <p:spPr>
          <a:xfrm>
            <a:off x="1775956" y="3146537"/>
            <a:ext cx="1210588" cy="400110"/>
          </a:xfrm>
          <a:prstGeom prst="rect">
            <a:avLst/>
          </a:prstGeom>
        </p:spPr>
        <p:txBody>
          <a:bodyPr wrap="none">
            <a:spAutoFit/>
          </a:bodyPr>
          <a:lstStyle/>
          <a:p>
            <a:pPr lvl="0" algn="ctr">
              <a:defRPr/>
            </a:pPr>
            <a:r>
              <a:rPr lang="zh-CN" altLang="en-US" sz="2000" b="1" dirty="0">
                <a:solidFill>
                  <a:srgbClr val="5B9BD5">
                    <a:lumMod val="50000"/>
                  </a:srgbClr>
                </a:solidFill>
                <a:latin typeface="微软雅黑" panose="020B0503020204020204" pitchFamily="34" charset="-122"/>
                <a:ea typeface="微软雅黑" panose="020B0503020204020204" pitchFamily="34" charset="-122"/>
              </a:rPr>
              <a:t>输入标题</a:t>
            </a:r>
            <a:endParaRPr lang="en-US" altLang="zh-CN" sz="2000" b="1" dirty="0">
              <a:solidFill>
                <a:srgbClr val="5B9BD5">
                  <a:lumMod val="50000"/>
                </a:srgbClr>
              </a:solidFill>
              <a:latin typeface="微软雅黑" panose="020B0503020204020204" pitchFamily="34" charset="-122"/>
              <a:ea typeface="微软雅黑" panose="020B0503020204020204" pitchFamily="34" charset="-122"/>
            </a:endParaRPr>
          </a:p>
        </p:txBody>
      </p:sp>
      <p:sp>
        <p:nvSpPr>
          <p:cNvPr id="26" name="矩形 25"/>
          <p:cNvSpPr/>
          <p:nvPr/>
        </p:nvSpPr>
        <p:spPr>
          <a:xfrm>
            <a:off x="5965051" y="3119927"/>
            <a:ext cx="1210588" cy="400110"/>
          </a:xfrm>
          <a:prstGeom prst="rect">
            <a:avLst/>
          </a:prstGeom>
        </p:spPr>
        <p:txBody>
          <a:bodyPr wrap="none">
            <a:spAutoFit/>
          </a:bodyPr>
          <a:lstStyle/>
          <a:p>
            <a:pPr lvl="0" algn="ctr">
              <a:defRPr/>
            </a:pPr>
            <a:r>
              <a:rPr lang="zh-CN" altLang="en-US" sz="2000" b="1" dirty="0">
                <a:solidFill>
                  <a:srgbClr val="5B9BD5">
                    <a:lumMod val="50000"/>
                  </a:srgbClr>
                </a:solidFill>
                <a:latin typeface="微软雅黑" panose="020B0503020204020204" pitchFamily="34" charset="-122"/>
                <a:ea typeface="微软雅黑" panose="020B0503020204020204" pitchFamily="34" charset="-122"/>
              </a:rPr>
              <a:t>输入标题</a:t>
            </a:r>
            <a:endParaRPr lang="en-US" altLang="zh-CN" sz="2000" b="1" dirty="0">
              <a:solidFill>
                <a:srgbClr val="5B9BD5">
                  <a:lumMod val="50000"/>
                </a:srgbClr>
              </a:solidFill>
              <a:latin typeface="微软雅黑" panose="020B0503020204020204" pitchFamily="34" charset="-122"/>
              <a:ea typeface="微软雅黑" panose="020B0503020204020204" pitchFamily="34" charset="-122"/>
            </a:endParaRPr>
          </a:p>
        </p:txBody>
      </p:sp>
      <p:sp>
        <p:nvSpPr>
          <p:cNvPr id="27" name="矩形 26"/>
          <p:cNvSpPr/>
          <p:nvPr/>
        </p:nvSpPr>
        <p:spPr>
          <a:xfrm>
            <a:off x="10154146" y="3121544"/>
            <a:ext cx="1210588" cy="400110"/>
          </a:xfrm>
          <a:prstGeom prst="rect">
            <a:avLst/>
          </a:prstGeom>
        </p:spPr>
        <p:txBody>
          <a:bodyPr wrap="none">
            <a:spAutoFit/>
          </a:bodyPr>
          <a:lstStyle/>
          <a:p>
            <a:pPr lvl="0" algn="ctr">
              <a:defRPr/>
            </a:pPr>
            <a:r>
              <a:rPr lang="zh-CN" altLang="en-US" sz="2000" b="1" dirty="0">
                <a:solidFill>
                  <a:srgbClr val="5B9BD5">
                    <a:lumMod val="50000"/>
                  </a:srgbClr>
                </a:solidFill>
                <a:latin typeface="微软雅黑" panose="020B0503020204020204" pitchFamily="34" charset="-122"/>
                <a:ea typeface="微软雅黑" panose="020B0503020204020204" pitchFamily="34" charset="-122"/>
              </a:rPr>
              <a:t>输入标题</a:t>
            </a:r>
            <a:endParaRPr lang="en-US" altLang="zh-CN" sz="2000" b="1" dirty="0">
              <a:solidFill>
                <a:srgbClr val="5B9BD5">
                  <a:lumMod val="50000"/>
                </a:srgbClr>
              </a:solidFill>
              <a:latin typeface="微软雅黑" panose="020B0503020204020204" pitchFamily="34" charset="-122"/>
              <a:ea typeface="微软雅黑" panose="020B0503020204020204" pitchFamily="34" charset="-122"/>
            </a:endParaRPr>
          </a:p>
        </p:txBody>
      </p:sp>
      <p:sp>
        <p:nvSpPr>
          <p:cNvPr id="28" name="矩形 27"/>
          <p:cNvSpPr/>
          <p:nvPr/>
        </p:nvSpPr>
        <p:spPr>
          <a:xfrm>
            <a:off x="878319" y="4404360"/>
            <a:ext cx="2642121" cy="890693"/>
          </a:xfrm>
          <a:prstGeom prst="rect">
            <a:avLst/>
          </a:prstGeom>
        </p:spPr>
        <p:txBody>
          <a:bodyPr wrap="square">
            <a:spAutoFit/>
          </a:bodyPr>
          <a:lstStyle/>
          <a:p>
            <a:pPr lvl="0">
              <a:lnSpc>
                <a:spcPct val="150000"/>
              </a:lnSpc>
              <a:defRPr/>
            </a:pPr>
            <a:r>
              <a:rPr lang="zh-CN" altLang="en-US" sz="1200" dirty="0">
                <a:solidFill>
                  <a:srgbClr val="5B9BD5">
                    <a:lumMod val="50000"/>
                  </a:srgbClr>
                </a:solidFill>
                <a:latin typeface="微软雅黑" panose="020B0503020204020204" pitchFamily="34" charset="-122"/>
                <a:ea typeface="微软雅黑" panose="020B0503020204020204" pitchFamily="34" charset="-122"/>
              </a:rPr>
              <a:t>用户可以在投影仪或者计算机上可以将演示文稿打印出来制作成胶片以便应用到更广泛的领域中。</a:t>
            </a:r>
          </a:p>
        </p:txBody>
      </p:sp>
      <p:sp>
        <p:nvSpPr>
          <p:cNvPr id="29" name="矩形 28"/>
          <p:cNvSpPr/>
          <p:nvPr/>
        </p:nvSpPr>
        <p:spPr>
          <a:xfrm>
            <a:off x="5249284" y="4404360"/>
            <a:ext cx="2642121" cy="890693"/>
          </a:xfrm>
          <a:prstGeom prst="rect">
            <a:avLst/>
          </a:prstGeom>
        </p:spPr>
        <p:txBody>
          <a:bodyPr wrap="square">
            <a:spAutoFit/>
          </a:bodyPr>
          <a:lstStyle/>
          <a:p>
            <a:pPr lvl="0">
              <a:lnSpc>
                <a:spcPct val="150000"/>
              </a:lnSpc>
              <a:defRPr/>
            </a:pPr>
            <a:r>
              <a:rPr lang="zh-CN" altLang="en-US" sz="1200" dirty="0">
                <a:solidFill>
                  <a:srgbClr val="5B9BD5">
                    <a:lumMod val="50000"/>
                  </a:srgbClr>
                </a:solidFill>
                <a:latin typeface="微软雅黑" panose="020B0503020204020204" pitchFamily="34" charset="-122"/>
                <a:ea typeface="微软雅黑" panose="020B0503020204020204" pitchFamily="34" charset="-122"/>
              </a:rPr>
              <a:t>用户可以在投影仪或者计算机上可以将演示文稿打印出来制作成胶片以便应用到更广泛的领域中。</a:t>
            </a:r>
          </a:p>
        </p:txBody>
      </p:sp>
      <p:sp>
        <p:nvSpPr>
          <p:cNvPr id="30" name="矩形 29"/>
          <p:cNvSpPr/>
          <p:nvPr/>
        </p:nvSpPr>
        <p:spPr>
          <a:xfrm>
            <a:off x="9438379" y="4404359"/>
            <a:ext cx="2642121" cy="890693"/>
          </a:xfrm>
          <a:prstGeom prst="rect">
            <a:avLst/>
          </a:prstGeom>
        </p:spPr>
        <p:txBody>
          <a:bodyPr wrap="square">
            <a:spAutoFit/>
          </a:bodyPr>
          <a:lstStyle/>
          <a:p>
            <a:pPr lvl="0">
              <a:lnSpc>
                <a:spcPct val="150000"/>
              </a:lnSpc>
              <a:defRPr/>
            </a:pPr>
            <a:r>
              <a:rPr lang="zh-CN" altLang="en-US" sz="1200" dirty="0">
                <a:solidFill>
                  <a:srgbClr val="5B9BD5">
                    <a:lumMod val="50000"/>
                  </a:srgbClr>
                </a:solidFill>
                <a:latin typeface="微软雅黑" panose="020B0503020204020204" pitchFamily="34" charset="-122"/>
                <a:ea typeface="微软雅黑" panose="020B0503020204020204" pitchFamily="34" charset="-122"/>
              </a:rPr>
              <a:t>用户可以在投影仪或者计算机上可以将演示文稿打印出来制作成胶片以便应用到更广泛的领域中。</a:t>
            </a:r>
          </a:p>
        </p:txBody>
      </p:sp>
    </p:spTree>
    <p:extLst>
      <p:ext uri="{BB962C8B-B14F-4D97-AF65-F5344CB8AC3E}">
        <p14:creationId xmlns:p14="http://schemas.microsoft.com/office/powerpoint/2010/main" val="3372891104"/>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1000"/>
                                        <p:tgtEl>
                                          <p:spTgt spid="28"/>
                                        </p:tgtEl>
                                      </p:cBhvr>
                                    </p:animEffect>
                                    <p:anim calcmode="lin" valueType="num">
                                      <p:cBhvr>
                                        <p:cTn id="12" dur="1000" fill="hold"/>
                                        <p:tgtEl>
                                          <p:spTgt spid="28"/>
                                        </p:tgtEl>
                                        <p:attrNameLst>
                                          <p:attrName>ppt_x</p:attrName>
                                        </p:attrNameLst>
                                      </p:cBhvr>
                                      <p:tavLst>
                                        <p:tav tm="0">
                                          <p:val>
                                            <p:strVal val="#ppt_x"/>
                                          </p:val>
                                        </p:tav>
                                        <p:tav tm="100000">
                                          <p:val>
                                            <p:strVal val="#ppt_x"/>
                                          </p:val>
                                        </p:tav>
                                      </p:tavLst>
                                    </p:anim>
                                    <p:anim calcmode="lin" valueType="num">
                                      <p:cBhvr>
                                        <p:cTn id="13" dur="1000" fill="hold"/>
                                        <p:tgtEl>
                                          <p:spTgt spid="2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1000"/>
                                        <p:tgtEl>
                                          <p:spTgt spid="30"/>
                                        </p:tgtEl>
                                      </p:cBhvr>
                                    </p:animEffect>
                                    <p:anim calcmode="lin" valueType="num">
                                      <p:cBhvr>
                                        <p:cTn id="24" dur="1000" fill="hold"/>
                                        <p:tgtEl>
                                          <p:spTgt spid="30"/>
                                        </p:tgtEl>
                                        <p:attrNameLst>
                                          <p:attrName>ppt_x</p:attrName>
                                        </p:attrNameLst>
                                      </p:cBhvr>
                                      <p:tavLst>
                                        <p:tav tm="0">
                                          <p:val>
                                            <p:strVal val="#ppt_x"/>
                                          </p:val>
                                        </p:tav>
                                        <p:tav tm="100000">
                                          <p:val>
                                            <p:strVal val="#ppt_x"/>
                                          </p:val>
                                        </p:tav>
                                      </p:tavLst>
                                    </p:anim>
                                    <p:anim calcmode="lin" valueType="num">
                                      <p:cBhvr>
                                        <p:cTn id="25"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任意多边形 12"/>
          <p:cNvSpPr/>
          <p:nvPr/>
        </p:nvSpPr>
        <p:spPr>
          <a:xfrm>
            <a:off x="4335523" y="1706879"/>
            <a:ext cx="1402080" cy="3672840"/>
          </a:xfrm>
          <a:custGeom>
            <a:avLst/>
            <a:gdLst>
              <a:gd name="connsiteX0" fmla="*/ 0 w 1402080"/>
              <a:gd name="connsiteY0" fmla="*/ 0 h 3672840"/>
              <a:gd name="connsiteX1" fmla="*/ 1402080 w 1402080"/>
              <a:gd name="connsiteY1" fmla="*/ 0 h 3672840"/>
              <a:gd name="connsiteX2" fmla="*/ 1402080 w 1402080"/>
              <a:gd name="connsiteY2" fmla="*/ 609600 h 3672840"/>
              <a:gd name="connsiteX3" fmla="*/ 510797 w 1402080"/>
              <a:gd name="connsiteY3" fmla="*/ 609600 h 3672840"/>
              <a:gd name="connsiteX4" fmla="*/ 510797 w 1402080"/>
              <a:gd name="connsiteY4" fmla="*/ 2405777 h 3672840"/>
              <a:gd name="connsiteX5" fmla="*/ 1402080 w 1402080"/>
              <a:gd name="connsiteY5" fmla="*/ 2405777 h 3672840"/>
              <a:gd name="connsiteX6" fmla="*/ 1402080 w 1402080"/>
              <a:gd name="connsiteY6" fmla="*/ 3672840 h 3672840"/>
              <a:gd name="connsiteX7" fmla="*/ 0 w 1402080"/>
              <a:gd name="connsiteY7" fmla="*/ 3672840 h 3672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2080" h="3672840">
                <a:moveTo>
                  <a:pt x="0" y="0"/>
                </a:moveTo>
                <a:lnTo>
                  <a:pt x="1402080" y="0"/>
                </a:lnTo>
                <a:lnTo>
                  <a:pt x="1402080" y="609600"/>
                </a:lnTo>
                <a:lnTo>
                  <a:pt x="510797" y="609600"/>
                </a:lnTo>
                <a:lnTo>
                  <a:pt x="510797" y="2405777"/>
                </a:lnTo>
                <a:lnTo>
                  <a:pt x="1402080" y="2405777"/>
                </a:lnTo>
                <a:lnTo>
                  <a:pt x="1402080" y="3672840"/>
                </a:lnTo>
                <a:lnTo>
                  <a:pt x="0" y="367284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893838" y="2179076"/>
            <a:ext cx="1758160" cy="1938992"/>
          </a:xfrm>
          <a:prstGeom prst="rect">
            <a:avLst/>
          </a:prstGeom>
          <a:noFill/>
        </p:spPr>
        <p:txBody>
          <a:bodyPr wrap="square" rtlCol="0">
            <a:spAutoFit/>
          </a:bodyPr>
          <a:lstStyle/>
          <a:p>
            <a:r>
              <a:rPr lang="zh-CN" altLang="en-US" sz="6000" b="1" dirty="0">
                <a:solidFill>
                  <a:schemeClr val="accent1">
                    <a:lumMod val="50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教学反思</a:t>
            </a:r>
          </a:p>
        </p:txBody>
      </p:sp>
      <p:sp>
        <p:nvSpPr>
          <p:cNvPr id="14" name="任意多边形 13"/>
          <p:cNvSpPr/>
          <p:nvPr/>
        </p:nvSpPr>
        <p:spPr>
          <a:xfrm flipH="1">
            <a:off x="5737603" y="1706879"/>
            <a:ext cx="1402080" cy="3672840"/>
          </a:xfrm>
          <a:custGeom>
            <a:avLst/>
            <a:gdLst>
              <a:gd name="connsiteX0" fmla="*/ 0 w 1402080"/>
              <a:gd name="connsiteY0" fmla="*/ 0 h 3672840"/>
              <a:gd name="connsiteX1" fmla="*/ 1402080 w 1402080"/>
              <a:gd name="connsiteY1" fmla="*/ 0 h 3672840"/>
              <a:gd name="connsiteX2" fmla="*/ 1402080 w 1402080"/>
              <a:gd name="connsiteY2" fmla="*/ 609600 h 3672840"/>
              <a:gd name="connsiteX3" fmla="*/ 510797 w 1402080"/>
              <a:gd name="connsiteY3" fmla="*/ 609600 h 3672840"/>
              <a:gd name="connsiteX4" fmla="*/ 510797 w 1402080"/>
              <a:gd name="connsiteY4" fmla="*/ 2405777 h 3672840"/>
              <a:gd name="connsiteX5" fmla="*/ 1402080 w 1402080"/>
              <a:gd name="connsiteY5" fmla="*/ 2405777 h 3672840"/>
              <a:gd name="connsiteX6" fmla="*/ 1402080 w 1402080"/>
              <a:gd name="connsiteY6" fmla="*/ 3672840 h 3672840"/>
              <a:gd name="connsiteX7" fmla="*/ 0 w 1402080"/>
              <a:gd name="connsiteY7" fmla="*/ 3672840 h 3672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2080" h="3672840">
                <a:moveTo>
                  <a:pt x="0" y="0"/>
                </a:moveTo>
                <a:lnTo>
                  <a:pt x="1402080" y="0"/>
                </a:lnTo>
                <a:lnTo>
                  <a:pt x="1402080" y="609600"/>
                </a:lnTo>
                <a:lnTo>
                  <a:pt x="510797" y="609600"/>
                </a:lnTo>
                <a:lnTo>
                  <a:pt x="510797" y="2405777"/>
                </a:lnTo>
                <a:lnTo>
                  <a:pt x="1402080" y="2405777"/>
                </a:lnTo>
                <a:lnTo>
                  <a:pt x="1402080" y="3672840"/>
                </a:lnTo>
                <a:lnTo>
                  <a:pt x="0" y="367284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637023" y="4374869"/>
            <a:ext cx="2196114" cy="369332"/>
          </a:xfrm>
          <a:prstGeom prst="rect">
            <a:avLst/>
          </a:prstGeom>
        </p:spPr>
        <p:txBody>
          <a:bodyPr wrap="none">
            <a:spAutoFit/>
          </a:bodyPr>
          <a:lstStyle/>
          <a:p>
            <a:r>
              <a:rPr lang="zh-CN" altLang="en-US" b="1" dirty="0">
                <a:solidFill>
                  <a:schemeClr val="accent1">
                    <a:lumMod val="50000"/>
                  </a:schemeClr>
                </a:solidFill>
                <a:latin typeface="微软雅黑" panose="020B0503020204020204" pitchFamily="34" charset="-122"/>
                <a:ea typeface="微软雅黑" panose="020B0503020204020204" pitchFamily="34" charset="-122"/>
              </a:rPr>
              <a:t>Teaching analysis</a:t>
            </a:r>
          </a:p>
        </p:txBody>
      </p:sp>
      <p:sp>
        <p:nvSpPr>
          <p:cNvPr id="10" name="矩形 9"/>
          <p:cNvSpPr/>
          <p:nvPr/>
        </p:nvSpPr>
        <p:spPr>
          <a:xfrm>
            <a:off x="2446277" y="5636520"/>
            <a:ext cx="8221723" cy="346249"/>
          </a:xfrm>
          <a:prstGeom prst="rect">
            <a:avLst/>
          </a:prstGeom>
        </p:spPr>
        <p:txBody>
          <a:bodyPr wrap="square">
            <a:spAutoFit/>
          </a:bodyPr>
          <a:lstStyle/>
          <a:p>
            <a:pPr lvl="0">
              <a:lnSpc>
                <a:spcPct val="150000"/>
              </a:lnSpc>
              <a:defRPr/>
            </a:pPr>
            <a:r>
              <a:rPr lang="en-US" altLang="zh-CN" sz="1100" dirty="0">
                <a:solidFill>
                  <a:schemeClr val="accent1">
                    <a:lumMod val="50000"/>
                  </a:schemeClr>
                </a:solidFill>
                <a:latin typeface="Arial"/>
                <a:ea typeface="微软雅黑"/>
              </a:rPr>
              <a:t>The user can demonstrate on a projector or computer, or print the presentation and make it into a film to be used in a wider field</a:t>
            </a:r>
          </a:p>
        </p:txBody>
      </p: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06733" y="4744201"/>
            <a:ext cx="532370" cy="532370"/>
          </a:xfrm>
          <a:prstGeom prst="rect">
            <a:avLst/>
          </a:prstGeom>
        </p:spPr>
      </p:pic>
    </p:spTree>
    <p:extLst>
      <p:ext uri="{BB962C8B-B14F-4D97-AF65-F5344CB8AC3E}">
        <p14:creationId xmlns:p14="http://schemas.microsoft.com/office/powerpoint/2010/main" val="3181367006"/>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checkerboard(across)">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randombar(horizontal)">
                                      <p:cBhvr>
                                        <p:cTn id="20" dur="500"/>
                                        <p:tgtEl>
                                          <p:spTgt spid="8"/>
                                        </p:tgtEl>
                                      </p:cBhvr>
                                    </p:animEffect>
                                  </p:childTnLst>
                                </p:cTn>
                              </p:par>
                              <p:par>
                                <p:cTn id="21" presetID="14" presetClass="entr" presetSubtype="10"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randombar(horizontal)">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7" grpId="0"/>
      <p:bldP spid="14" grpId="0" animBg="1"/>
      <p:bldP spid="8"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2920" y="0"/>
            <a:ext cx="1112520" cy="1539240"/>
            <a:chOff x="502920" y="0"/>
            <a:chExt cx="1112520" cy="1539240"/>
          </a:xfrm>
        </p:grpSpPr>
        <p:sp>
          <p:nvSpPr>
            <p:cNvPr id="3" name="五边形 2"/>
            <p:cNvSpPr/>
            <p:nvPr/>
          </p:nvSpPr>
          <p:spPr>
            <a:xfrm rot="5400000">
              <a:off x="220980" y="281940"/>
              <a:ext cx="1539240" cy="975360"/>
            </a:xfrm>
            <a:prstGeom prst="homePlat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33400" y="152400"/>
              <a:ext cx="1082040" cy="954107"/>
            </a:xfrm>
            <a:prstGeom prst="rect">
              <a:avLst/>
            </a:prstGeom>
            <a:noFill/>
          </p:spPr>
          <p:txBody>
            <a:bodyPr wrap="square" rtlCol="0">
              <a:spAutoFit/>
            </a:bodyPr>
            <a:lstStyle/>
            <a:p>
              <a:r>
                <a:rPr lang="zh-CN" altLang="en-US" sz="2800" b="1" dirty="0">
                  <a:solidFill>
                    <a:schemeClr val="accent1">
                      <a:lumMod val="50000"/>
                    </a:schemeClr>
                  </a:solidFill>
                  <a:latin typeface="微软雅黑" panose="020B0503020204020204" pitchFamily="34" charset="-122"/>
                  <a:ea typeface="微软雅黑" panose="020B0503020204020204" pitchFamily="34" charset="-122"/>
                </a:rPr>
                <a:t>教学反思</a:t>
              </a:r>
            </a:p>
          </p:txBody>
        </p:sp>
      </p:grpSp>
      <p:grpSp>
        <p:nvGrpSpPr>
          <p:cNvPr id="21" name="组合 20"/>
          <p:cNvGrpSpPr/>
          <p:nvPr/>
        </p:nvGrpSpPr>
        <p:grpSpPr>
          <a:xfrm>
            <a:off x="4739640" y="1859280"/>
            <a:ext cx="3017520" cy="3017520"/>
            <a:chOff x="4739640" y="1859280"/>
            <a:chExt cx="3017520" cy="3017520"/>
          </a:xfrm>
        </p:grpSpPr>
        <p:grpSp>
          <p:nvGrpSpPr>
            <p:cNvPr id="11" name="组合 10"/>
            <p:cNvGrpSpPr/>
            <p:nvPr/>
          </p:nvGrpSpPr>
          <p:grpSpPr>
            <a:xfrm>
              <a:off x="4739640" y="1859280"/>
              <a:ext cx="3017520" cy="3017520"/>
              <a:chOff x="5288280" y="1874520"/>
              <a:chExt cx="3017520" cy="3017520"/>
            </a:xfrm>
          </p:grpSpPr>
          <p:grpSp>
            <p:nvGrpSpPr>
              <p:cNvPr id="8" name="组合 7"/>
              <p:cNvGrpSpPr/>
              <p:nvPr/>
            </p:nvGrpSpPr>
            <p:grpSpPr>
              <a:xfrm flipV="1">
                <a:off x="5288280" y="1874520"/>
                <a:ext cx="3017520" cy="1508760"/>
                <a:chOff x="3810000" y="2301240"/>
                <a:chExt cx="3017520" cy="1508760"/>
              </a:xfrm>
              <a:solidFill>
                <a:schemeClr val="bg1"/>
              </a:solidFill>
              <a:effectLst>
                <a:outerShdw blurRad="63500" sx="102000" sy="102000" algn="ctr" rotWithShape="0">
                  <a:prstClr val="black">
                    <a:alpha val="40000"/>
                  </a:prstClr>
                </a:outerShdw>
              </a:effectLst>
            </p:grpSpPr>
            <p:sp>
              <p:nvSpPr>
                <p:cNvPr id="9" name="泪滴形 8"/>
                <p:cNvSpPr/>
                <p:nvPr/>
              </p:nvSpPr>
              <p:spPr>
                <a:xfrm>
                  <a:off x="3810000" y="2301240"/>
                  <a:ext cx="1508760" cy="1508760"/>
                </a:xfrm>
                <a:prstGeom prst="teardrop">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泪滴形 9"/>
                <p:cNvSpPr/>
                <p:nvPr/>
              </p:nvSpPr>
              <p:spPr>
                <a:xfrm flipH="1">
                  <a:off x="5318760" y="2301240"/>
                  <a:ext cx="1508760" cy="1508760"/>
                </a:xfrm>
                <a:prstGeom prst="teardrop">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288280" y="3383280"/>
                <a:ext cx="3017520" cy="1508760"/>
                <a:chOff x="3810000" y="2301240"/>
                <a:chExt cx="3017520" cy="1508760"/>
              </a:xfrm>
              <a:solidFill>
                <a:schemeClr val="bg1"/>
              </a:solidFill>
              <a:effectLst>
                <a:outerShdw blurRad="50800" dist="38100" algn="l" rotWithShape="0">
                  <a:prstClr val="black">
                    <a:alpha val="40000"/>
                  </a:prstClr>
                </a:outerShdw>
              </a:effectLst>
            </p:grpSpPr>
            <p:sp>
              <p:nvSpPr>
                <p:cNvPr id="5" name="泪滴形 4"/>
                <p:cNvSpPr/>
                <p:nvPr/>
              </p:nvSpPr>
              <p:spPr>
                <a:xfrm>
                  <a:off x="3810000" y="2301240"/>
                  <a:ext cx="1508760" cy="1508760"/>
                </a:xfrm>
                <a:prstGeom prst="teardrop">
                  <a:avLst/>
                </a:prstGeom>
                <a:grpFill/>
                <a:ln>
                  <a:solidFill>
                    <a:schemeClr val="bg1">
                      <a:lumMod val="8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泪滴形 5"/>
                <p:cNvSpPr/>
                <p:nvPr/>
              </p:nvSpPr>
              <p:spPr>
                <a:xfrm flipH="1">
                  <a:off x="5318760" y="2301240"/>
                  <a:ext cx="1508760" cy="1508760"/>
                </a:xfrm>
                <a:prstGeom prst="teardrop">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矩形 12"/>
            <p:cNvSpPr/>
            <p:nvPr/>
          </p:nvSpPr>
          <p:spPr>
            <a:xfrm>
              <a:off x="5347836" y="2260044"/>
              <a:ext cx="646331" cy="1107996"/>
            </a:xfrm>
            <a:prstGeom prst="rect">
              <a:avLst/>
            </a:prstGeom>
          </p:spPr>
          <p:txBody>
            <a:bodyPr wrap="none">
              <a:spAutoFit/>
            </a:bodyPr>
            <a:lstStyle/>
            <a:p>
              <a:pPr lvl="0">
                <a:defRPr/>
              </a:pPr>
              <a:r>
                <a:rPr lang="en-US" altLang="zh-CN" sz="6600" b="1" kern="0" dirty="0">
                  <a:solidFill>
                    <a:schemeClr val="accent1">
                      <a:lumMod val="50000"/>
                    </a:schemeClr>
                  </a:solidFill>
                  <a:latin typeface="思源黑体 CN Light" panose="020B0300000000000000" pitchFamily="34" charset="-122"/>
                  <a:ea typeface="思源黑体 CN Light" panose="020B0300000000000000" pitchFamily="34" charset="-122"/>
                </a:rPr>
                <a:t>S</a:t>
              </a:r>
              <a:endParaRPr lang="zh-CN" altLang="en-US" sz="6600" b="1" kern="0" dirty="0">
                <a:solidFill>
                  <a:schemeClr val="accent1">
                    <a:lumMod val="50000"/>
                  </a:schemeClr>
                </a:solidFill>
                <a:latin typeface="思源黑体 CN Light" panose="020B0300000000000000" pitchFamily="34" charset="-122"/>
                <a:ea typeface="思源黑体 CN Light" panose="020B0300000000000000" pitchFamily="34" charset="-122"/>
              </a:endParaRPr>
            </a:p>
          </p:txBody>
        </p:sp>
        <p:sp>
          <p:nvSpPr>
            <p:cNvPr id="14" name="矩形 13"/>
            <p:cNvSpPr/>
            <p:nvPr/>
          </p:nvSpPr>
          <p:spPr>
            <a:xfrm>
              <a:off x="6386264" y="2260044"/>
              <a:ext cx="939681" cy="1107996"/>
            </a:xfrm>
            <a:prstGeom prst="rect">
              <a:avLst/>
            </a:prstGeom>
          </p:spPr>
          <p:txBody>
            <a:bodyPr wrap="none">
              <a:spAutoFit/>
            </a:bodyPr>
            <a:lstStyle/>
            <a:p>
              <a:pPr lvl="0">
                <a:defRPr/>
              </a:pPr>
              <a:r>
                <a:rPr lang="en-US" altLang="zh-CN" sz="6600" b="1" kern="0" dirty="0">
                  <a:solidFill>
                    <a:schemeClr val="accent1">
                      <a:lumMod val="50000"/>
                    </a:schemeClr>
                  </a:solidFill>
                  <a:latin typeface="思源黑体 CN Light" panose="020B0300000000000000" pitchFamily="34" charset="-122"/>
                  <a:ea typeface="思源黑体 CN Light" panose="020B0300000000000000" pitchFamily="34" charset="-122"/>
                </a:rPr>
                <a:t>W</a:t>
              </a:r>
              <a:endParaRPr lang="zh-CN" altLang="en-US" sz="6600" b="1" kern="0" dirty="0">
                <a:solidFill>
                  <a:schemeClr val="accent1">
                    <a:lumMod val="50000"/>
                  </a:schemeClr>
                </a:solidFill>
                <a:latin typeface="思源黑体 CN Light" panose="020B0300000000000000" pitchFamily="34" charset="-122"/>
                <a:ea typeface="思源黑体 CN Light" panose="020B0300000000000000" pitchFamily="34" charset="-122"/>
              </a:endParaRPr>
            </a:p>
          </p:txBody>
        </p:sp>
        <p:sp>
          <p:nvSpPr>
            <p:cNvPr id="15" name="矩形 14"/>
            <p:cNvSpPr/>
            <p:nvPr/>
          </p:nvSpPr>
          <p:spPr>
            <a:xfrm>
              <a:off x="5254861" y="3368040"/>
              <a:ext cx="832279" cy="1107996"/>
            </a:xfrm>
            <a:prstGeom prst="rect">
              <a:avLst/>
            </a:prstGeom>
          </p:spPr>
          <p:txBody>
            <a:bodyPr wrap="none">
              <a:spAutoFit/>
            </a:bodyPr>
            <a:lstStyle/>
            <a:p>
              <a:pPr lvl="0">
                <a:defRPr/>
              </a:pPr>
              <a:r>
                <a:rPr lang="en-US" altLang="zh-CN" sz="6600" b="1" kern="0" dirty="0">
                  <a:solidFill>
                    <a:schemeClr val="accent1">
                      <a:lumMod val="50000"/>
                    </a:schemeClr>
                  </a:solidFill>
                  <a:latin typeface="思源黑体 CN Light" panose="020B0300000000000000" pitchFamily="34" charset="-122"/>
                  <a:ea typeface="思源黑体 CN Light" panose="020B0300000000000000" pitchFamily="34" charset="-122"/>
                </a:rPr>
                <a:t>O</a:t>
              </a:r>
              <a:endParaRPr lang="zh-CN" altLang="en-US" sz="6600" b="1" kern="0" dirty="0">
                <a:solidFill>
                  <a:schemeClr val="accent1">
                    <a:lumMod val="50000"/>
                  </a:schemeClr>
                </a:solidFill>
                <a:latin typeface="思源黑体 CN Light" panose="020B0300000000000000" pitchFamily="34" charset="-122"/>
                <a:ea typeface="思源黑体 CN Light" panose="020B0300000000000000" pitchFamily="34" charset="-122"/>
              </a:endParaRPr>
            </a:p>
          </p:txBody>
        </p:sp>
        <p:sp>
          <p:nvSpPr>
            <p:cNvPr id="16" name="矩形 15"/>
            <p:cNvSpPr/>
            <p:nvPr/>
          </p:nvSpPr>
          <p:spPr>
            <a:xfrm>
              <a:off x="6507831" y="3368040"/>
              <a:ext cx="696545" cy="1107996"/>
            </a:xfrm>
            <a:prstGeom prst="rect">
              <a:avLst/>
            </a:prstGeom>
          </p:spPr>
          <p:txBody>
            <a:bodyPr wrap="square">
              <a:spAutoFit/>
            </a:bodyPr>
            <a:lstStyle/>
            <a:p>
              <a:pPr lvl="0">
                <a:defRPr/>
              </a:pPr>
              <a:r>
                <a:rPr lang="en-US" altLang="zh-CN" sz="6600" b="1" kern="0" dirty="0">
                  <a:solidFill>
                    <a:schemeClr val="accent1">
                      <a:lumMod val="50000"/>
                    </a:schemeClr>
                  </a:solidFill>
                  <a:latin typeface="思源黑体 CN Light" panose="020B0300000000000000" pitchFamily="34" charset="-122"/>
                  <a:ea typeface="思源黑体 CN Light" panose="020B0300000000000000" pitchFamily="34" charset="-122"/>
                </a:rPr>
                <a:t>T</a:t>
              </a:r>
              <a:endParaRPr lang="zh-CN" altLang="en-US" sz="6600" b="1" kern="0" dirty="0">
                <a:solidFill>
                  <a:schemeClr val="accent1">
                    <a:lumMod val="50000"/>
                  </a:schemeClr>
                </a:solidFill>
                <a:latin typeface="思源黑体 CN Light" panose="020B0300000000000000" pitchFamily="34" charset="-122"/>
                <a:ea typeface="思源黑体 CN Light" panose="020B0300000000000000" pitchFamily="34" charset="-122"/>
              </a:endParaRPr>
            </a:p>
          </p:txBody>
        </p:sp>
      </p:grpSp>
      <p:sp>
        <p:nvSpPr>
          <p:cNvPr id="17" name="矩形 16"/>
          <p:cNvSpPr/>
          <p:nvPr/>
        </p:nvSpPr>
        <p:spPr>
          <a:xfrm>
            <a:off x="640080" y="2423160"/>
            <a:ext cx="3668346" cy="646331"/>
          </a:xfrm>
          <a:prstGeom prst="rect">
            <a:avLst/>
          </a:prstGeom>
        </p:spPr>
        <p:txBody>
          <a:bodyPr wrap="square">
            <a:spAutoFit/>
          </a:bodyPr>
          <a:lstStyle/>
          <a:p>
            <a:pPr lvl="0" algn="r">
              <a:lnSpc>
                <a:spcPct val="150000"/>
              </a:lnSpc>
              <a:defRPr/>
            </a:pPr>
            <a:r>
              <a:rPr lang="zh-CN" altLang="en-US" sz="1200" dirty="0">
                <a:solidFill>
                  <a:srgbClr val="5B9BD5">
                    <a:lumMod val="50000"/>
                  </a:srgbClr>
                </a:solidFill>
                <a:latin typeface="微软雅黑" panose="020B0503020204020204" pitchFamily="34" charset="-122"/>
                <a:ea typeface="微软雅黑" panose="020B0503020204020204" pitchFamily="34" charset="-122"/>
              </a:rPr>
              <a:t>用户可以在投影仪或者计算机上可以将演示文稿打印出来制作成胶片以便应用到更广泛的领域中。</a:t>
            </a:r>
          </a:p>
        </p:txBody>
      </p:sp>
      <p:sp>
        <p:nvSpPr>
          <p:cNvPr id="18" name="矩形 17"/>
          <p:cNvSpPr/>
          <p:nvPr/>
        </p:nvSpPr>
        <p:spPr>
          <a:xfrm>
            <a:off x="838201" y="3922038"/>
            <a:ext cx="3471930" cy="613694"/>
          </a:xfrm>
          <a:prstGeom prst="rect">
            <a:avLst/>
          </a:prstGeom>
        </p:spPr>
        <p:txBody>
          <a:bodyPr wrap="square">
            <a:spAutoFit/>
          </a:bodyPr>
          <a:lstStyle/>
          <a:p>
            <a:pPr lvl="0" algn="r">
              <a:lnSpc>
                <a:spcPct val="150000"/>
              </a:lnSpc>
              <a:defRPr/>
            </a:pPr>
            <a:r>
              <a:rPr lang="zh-CN" altLang="en-US" sz="1200" dirty="0">
                <a:solidFill>
                  <a:srgbClr val="5B9BD5">
                    <a:lumMod val="50000"/>
                  </a:srgbClr>
                </a:solidFill>
                <a:latin typeface="微软雅黑" panose="020B0503020204020204" pitchFamily="34" charset="-122"/>
                <a:ea typeface="微软雅黑" panose="020B0503020204020204" pitchFamily="34" charset="-122"/>
              </a:rPr>
              <a:t>用户可以在投影仪或者计算机上可以将演示文稿打印出来制作成胶片以便应用到更广泛的领域中。</a:t>
            </a:r>
          </a:p>
        </p:txBody>
      </p:sp>
      <p:sp>
        <p:nvSpPr>
          <p:cNvPr id="19" name="矩形 18"/>
          <p:cNvSpPr/>
          <p:nvPr/>
        </p:nvSpPr>
        <p:spPr>
          <a:xfrm>
            <a:off x="7918420" y="2352377"/>
            <a:ext cx="3470224" cy="613694"/>
          </a:xfrm>
          <a:prstGeom prst="rect">
            <a:avLst/>
          </a:prstGeom>
        </p:spPr>
        <p:txBody>
          <a:bodyPr wrap="square">
            <a:spAutoFit/>
          </a:bodyPr>
          <a:lstStyle/>
          <a:p>
            <a:pPr lvl="0">
              <a:lnSpc>
                <a:spcPct val="150000"/>
              </a:lnSpc>
              <a:defRPr/>
            </a:pPr>
            <a:r>
              <a:rPr lang="zh-CN" altLang="en-US" sz="1200" dirty="0">
                <a:solidFill>
                  <a:srgbClr val="5B9BD5">
                    <a:lumMod val="50000"/>
                  </a:srgbClr>
                </a:solidFill>
                <a:latin typeface="微软雅黑" panose="020B0503020204020204" pitchFamily="34" charset="-122"/>
                <a:ea typeface="微软雅黑" panose="020B0503020204020204" pitchFamily="34" charset="-122"/>
              </a:rPr>
              <a:t>用户可以在投影仪或者计算机上可以将演示文稿打印出来制作成胶片以便应用到更广泛的领域中。</a:t>
            </a:r>
          </a:p>
        </p:txBody>
      </p:sp>
      <p:sp>
        <p:nvSpPr>
          <p:cNvPr id="20" name="矩形 19"/>
          <p:cNvSpPr/>
          <p:nvPr/>
        </p:nvSpPr>
        <p:spPr>
          <a:xfrm>
            <a:off x="8016591" y="3922038"/>
            <a:ext cx="3470224" cy="613694"/>
          </a:xfrm>
          <a:prstGeom prst="rect">
            <a:avLst/>
          </a:prstGeom>
        </p:spPr>
        <p:txBody>
          <a:bodyPr wrap="square">
            <a:spAutoFit/>
          </a:bodyPr>
          <a:lstStyle/>
          <a:p>
            <a:pPr lvl="0">
              <a:lnSpc>
                <a:spcPct val="150000"/>
              </a:lnSpc>
              <a:defRPr/>
            </a:pPr>
            <a:r>
              <a:rPr lang="zh-CN" altLang="en-US" sz="1200" dirty="0">
                <a:solidFill>
                  <a:srgbClr val="5B9BD5">
                    <a:lumMod val="50000"/>
                  </a:srgbClr>
                </a:solidFill>
                <a:latin typeface="微软雅黑" panose="020B0503020204020204" pitchFamily="34" charset="-122"/>
                <a:ea typeface="微软雅黑" panose="020B0503020204020204" pitchFamily="34" charset="-122"/>
              </a:rPr>
              <a:t>用户可以在投影仪或者计算机上可以将演示文稿打印出来制作成胶片以便应用到更广泛的领域中。</a:t>
            </a:r>
          </a:p>
        </p:txBody>
      </p:sp>
    </p:spTree>
    <p:extLst>
      <p:ext uri="{BB962C8B-B14F-4D97-AF65-F5344CB8AC3E}">
        <p14:creationId xmlns:p14="http://schemas.microsoft.com/office/powerpoint/2010/main" val="1685837846"/>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circle(in)">
                                      <p:cBhvr>
                                        <p:cTn id="7" dur="2000"/>
                                        <p:tgtEl>
                                          <p:spTgt spid="17"/>
                                        </p:tgtEl>
                                      </p:cBhvr>
                                    </p:animEffect>
                                  </p:childTnLst>
                                </p:cTn>
                              </p:par>
                            </p:childTnLst>
                          </p:cTn>
                        </p:par>
                        <p:par>
                          <p:cTn id="8" fill="hold">
                            <p:stCondLst>
                              <p:cond delay="2000"/>
                            </p:stCondLst>
                            <p:childTnLst>
                              <p:par>
                                <p:cTn id="9" presetID="6" presetClass="entr" presetSubtype="16"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circle(in)">
                                      <p:cBhvr>
                                        <p:cTn id="11" dur="2000"/>
                                        <p:tgtEl>
                                          <p:spTgt spid="18"/>
                                        </p:tgtEl>
                                      </p:cBhvr>
                                    </p:animEffect>
                                  </p:childTnLst>
                                </p:cTn>
                              </p:par>
                            </p:childTnLst>
                          </p:cTn>
                        </p:par>
                        <p:par>
                          <p:cTn id="12" fill="hold">
                            <p:stCondLst>
                              <p:cond delay="4000"/>
                            </p:stCondLst>
                            <p:childTnLst>
                              <p:par>
                                <p:cTn id="13" presetID="6" presetClass="entr" presetSubtype="16"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circle(in)">
                                      <p:cBhvr>
                                        <p:cTn id="15" dur="2000"/>
                                        <p:tgtEl>
                                          <p:spTgt spid="19"/>
                                        </p:tgtEl>
                                      </p:cBhvr>
                                    </p:animEffect>
                                  </p:childTnLst>
                                </p:cTn>
                              </p:par>
                            </p:childTnLst>
                          </p:cTn>
                        </p:par>
                        <p:par>
                          <p:cTn id="16" fill="hold">
                            <p:stCondLst>
                              <p:cond delay="6000"/>
                            </p:stCondLst>
                            <p:childTnLst>
                              <p:par>
                                <p:cTn id="17" presetID="6" presetClass="entr" presetSubtype="16"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circle(in)">
                                      <p:cBhvr>
                                        <p:cTn id="19"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2920" y="0"/>
            <a:ext cx="1112520" cy="1539240"/>
            <a:chOff x="502920" y="0"/>
            <a:chExt cx="1112520" cy="1539240"/>
          </a:xfrm>
        </p:grpSpPr>
        <p:sp>
          <p:nvSpPr>
            <p:cNvPr id="3" name="五边形 2"/>
            <p:cNvSpPr/>
            <p:nvPr/>
          </p:nvSpPr>
          <p:spPr>
            <a:xfrm rot="5400000">
              <a:off x="220980" y="281940"/>
              <a:ext cx="1539240" cy="975360"/>
            </a:xfrm>
            <a:prstGeom prst="homePlat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33400" y="152400"/>
              <a:ext cx="1082040" cy="954107"/>
            </a:xfrm>
            <a:prstGeom prst="rect">
              <a:avLst/>
            </a:prstGeom>
            <a:noFill/>
          </p:spPr>
          <p:txBody>
            <a:bodyPr wrap="square" rtlCol="0">
              <a:spAutoFit/>
            </a:bodyPr>
            <a:lstStyle/>
            <a:p>
              <a:r>
                <a:rPr lang="zh-CN" altLang="en-US" sz="2800" b="1" dirty="0">
                  <a:solidFill>
                    <a:schemeClr val="accent1">
                      <a:lumMod val="50000"/>
                    </a:schemeClr>
                  </a:solidFill>
                  <a:latin typeface="微软雅黑" panose="020B0503020204020204" pitchFamily="34" charset="-122"/>
                  <a:ea typeface="微软雅黑" panose="020B0503020204020204" pitchFamily="34" charset="-122"/>
                </a:rPr>
                <a:t>教学反思</a:t>
              </a:r>
            </a:p>
          </p:txBody>
        </p:sp>
      </p:grpSp>
      <p:grpSp>
        <p:nvGrpSpPr>
          <p:cNvPr id="5" name="e1668aa4-a092-4ebf-80b1-d32fc2e9dd1e" descr="xxEAAB+LCAAAAAAABADlll1PgzAUhv9L1btpSvnmbmgwu/AjzuiF2UUd3VYFtpRiNAv/3XZ8jG5EZ2LiZHdw+p6e95yHhi7BMf9YEOCBYYwZv6B4ynA84CQGPTAIgZdkUdQDPk1Cmkwv2TxbpMB7WtZpzZVHymcPOMqIzE0opzgqXr0tfSW7ogmNs7iUwTMoQvi9EdJgEaRhGJGmbJBwwt7qCpqMrZ6HnIkCwZzFmIuCS5ifgHIJeK5xBnOZHJJ3kdQD94Wtyk9pTw6gtU+5INvshy9ZymOS8HXSLRajI8JVS7/beWt1bQdtzuPUbZuIA1c9lDsPZ3hBrsVW0m85ARnSwKjuTnErCosHpe98lPf+L1LYRIo6jBQdClJHQap3GKl+KEhtBanRYaTGoSC1FKRmh5Gav4b0fB7N2fdIK9nW+s1kQsfkjoxF2Up0N32W58uAti3Olc+ydCaUR0EALSuwfFBZ1/K2m0+1y660NvS7gFqlNBmJLlLC++N1F8V3WMR9RqcznpA0LcOF0685+Xj8qlUT27oAVaYVXkXwj3hZtubYCKm8kGNaVisv1EVeSOGF9puX6dqu7iq8dL1/YRmtvPQu8tIVXvpe80LQdh1HPV9O3z/XglZeRhd5GQovY695/fD/ZXaRl6nwMnfmNco/AVGMBIXHEQAA"/>
          <p:cNvGrpSpPr>
            <a:grpSpLocks noChangeAspect="1"/>
          </p:cNvGrpSpPr>
          <p:nvPr/>
        </p:nvGrpSpPr>
        <p:grpSpPr>
          <a:xfrm>
            <a:off x="7234190" y="1918660"/>
            <a:ext cx="4486095" cy="4486101"/>
            <a:chOff x="4643390" y="1192780"/>
            <a:chExt cx="4486095" cy="4486101"/>
          </a:xfrm>
        </p:grpSpPr>
        <p:sp>
          <p:nvSpPr>
            <p:cNvPr id="17" name="ValueShape1">
              <a:extLst>
                <a:ext uri="{FF2B5EF4-FFF2-40B4-BE49-F238E27FC236}">
                  <a16:creationId xmlns:a16="http://schemas.microsoft.com/office/drawing/2014/main" id="{4B760401-B43E-4293-A142-D13392356C6A}"/>
                </a:ext>
              </a:extLst>
            </p:cNvPr>
            <p:cNvSpPr/>
            <p:nvPr/>
          </p:nvSpPr>
          <p:spPr>
            <a:xfrm>
              <a:off x="4643390" y="1192780"/>
              <a:ext cx="4486095" cy="4486101"/>
            </a:xfrm>
            <a:prstGeom prst="blockArc">
              <a:avLst>
                <a:gd name="adj1" fmla="val 16200000"/>
                <a:gd name="adj2" fmla="val 9828000"/>
                <a:gd name="adj3" fmla="val 5067"/>
              </a:avLst>
            </a:prstGeom>
            <a:solidFill>
              <a:schemeClr val="accent1">
                <a:lumMod val="50000"/>
              </a:schemeClr>
            </a:solidFill>
            <a:ln w="25400" cap="flat" cmpd="sng" algn="ctr">
              <a:solidFill>
                <a:srgbClr val="FFFFFF"/>
              </a:solidFill>
              <a:prstDash val="solid"/>
              <a:miter lim="800000"/>
            </a:ln>
            <a:effectLst/>
          </p:spPr>
          <p:txBody>
            <a:bodyPr anchor="ctr"/>
            <a:lstStyle/>
            <a:p>
              <a:pPr algn="ctr"/>
              <a:endParaRPr/>
            </a:p>
          </p:txBody>
        </p:sp>
        <p:sp>
          <p:nvSpPr>
            <p:cNvPr id="18" name="ValueShape2">
              <a:extLst>
                <a:ext uri="{FF2B5EF4-FFF2-40B4-BE49-F238E27FC236}">
                  <a16:creationId xmlns:a16="http://schemas.microsoft.com/office/drawing/2014/main" id="{26FCE8C2-3834-4222-ADB3-EE12AF7F7411}"/>
                </a:ext>
              </a:extLst>
            </p:cNvPr>
            <p:cNvSpPr/>
            <p:nvPr/>
          </p:nvSpPr>
          <p:spPr>
            <a:xfrm>
              <a:off x="5017231" y="1566622"/>
              <a:ext cx="3738413" cy="3738418"/>
            </a:xfrm>
            <a:prstGeom prst="blockArc">
              <a:avLst>
                <a:gd name="adj1" fmla="val 16200000"/>
                <a:gd name="adj2" fmla="val 9180000"/>
                <a:gd name="adj3" fmla="val 6000"/>
              </a:avLst>
            </a:prstGeom>
            <a:solidFill>
              <a:schemeClr val="accent1">
                <a:lumMod val="75000"/>
              </a:schemeClr>
            </a:solidFill>
            <a:ln w="25400" cap="flat" cmpd="sng" algn="ctr">
              <a:solidFill>
                <a:srgbClr val="FFFFFF"/>
              </a:solidFill>
              <a:prstDash val="solid"/>
              <a:miter lim="800000"/>
            </a:ln>
            <a:effectLst/>
          </p:spPr>
          <p:txBody>
            <a:bodyPr anchor="ctr"/>
            <a:lstStyle/>
            <a:p>
              <a:pPr algn="ctr"/>
              <a:endParaRPr/>
            </a:p>
          </p:txBody>
        </p:sp>
        <p:sp>
          <p:nvSpPr>
            <p:cNvPr id="19" name="ValueShape3">
              <a:extLst>
                <a:ext uri="{FF2B5EF4-FFF2-40B4-BE49-F238E27FC236}">
                  <a16:creationId xmlns:a16="http://schemas.microsoft.com/office/drawing/2014/main" id="{121ADE02-2296-4041-A95C-FB753DDA6337}"/>
                </a:ext>
              </a:extLst>
            </p:cNvPr>
            <p:cNvSpPr/>
            <p:nvPr/>
          </p:nvSpPr>
          <p:spPr>
            <a:xfrm>
              <a:off x="5391072" y="1940463"/>
              <a:ext cx="2990730" cy="2990734"/>
            </a:xfrm>
            <a:prstGeom prst="blockArc">
              <a:avLst>
                <a:gd name="adj1" fmla="val 16200000"/>
                <a:gd name="adj2" fmla="val 7560000"/>
                <a:gd name="adj3" fmla="val 7146"/>
              </a:avLst>
            </a:prstGeom>
            <a:solidFill>
              <a:schemeClr val="accent1">
                <a:lumMod val="60000"/>
                <a:lumOff val="40000"/>
              </a:schemeClr>
            </a:solidFill>
            <a:ln w="25400" cap="flat" cmpd="sng" algn="ctr">
              <a:solidFill>
                <a:srgbClr val="FFFFFF"/>
              </a:solidFill>
              <a:prstDash val="solid"/>
              <a:miter lim="800000"/>
            </a:ln>
            <a:effectLst/>
          </p:spPr>
          <p:txBody>
            <a:bodyPr anchor="ctr"/>
            <a:lstStyle/>
            <a:p>
              <a:pPr algn="ctr"/>
              <a:endParaRPr/>
            </a:p>
          </p:txBody>
        </p:sp>
        <p:sp>
          <p:nvSpPr>
            <p:cNvPr id="20" name="ValueShape4">
              <a:extLst>
                <a:ext uri="{FF2B5EF4-FFF2-40B4-BE49-F238E27FC236}">
                  <a16:creationId xmlns:a16="http://schemas.microsoft.com/office/drawing/2014/main" id="{61C2AF7A-F1F9-4A80-B0BE-880363D03E67}"/>
                </a:ext>
              </a:extLst>
            </p:cNvPr>
            <p:cNvSpPr/>
            <p:nvPr/>
          </p:nvSpPr>
          <p:spPr>
            <a:xfrm>
              <a:off x="5764914" y="2314305"/>
              <a:ext cx="2243048" cy="2243051"/>
            </a:xfrm>
            <a:prstGeom prst="blockArc">
              <a:avLst>
                <a:gd name="adj1" fmla="val 16200000"/>
                <a:gd name="adj2" fmla="val 5940000"/>
                <a:gd name="adj3" fmla="val 9000"/>
              </a:avLst>
            </a:prstGeom>
            <a:solidFill>
              <a:schemeClr val="accent1">
                <a:lumMod val="40000"/>
                <a:lumOff val="60000"/>
              </a:schemeClr>
            </a:solidFill>
            <a:ln w="25400" cap="flat" cmpd="sng" algn="ctr">
              <a:solidFill>
                <a:srgbClr val="FFFFFF"/>
              </a:solidFill>
              <a:prstDash val="solid"/>
              <a:miter lim="800000"/>
            </a:ln>
            <a:effectLst/>
          </p:spPr>
          <p:txBody>
            <a:bodyPr anchor="ctr"/>
            <a:lstStyle/>
            <a:p>
              <a:pPr algn="ctr"/>
              <a:endParaRPr/>
            </a:p>
          </p:txBody>
        </p:sp>
        <p:sp>
          <p:nvSpPr>
            <p:cNvPr id="21" name="ValueShape5">
              <a:extLst>
                <a:ext uri="{FF2B5EF4-FFF2-40B4-BE49-F238E27FC236}">
                  <a16:creationId xmlns:a16="http://schemas.microsoft.com/office/drawing/2014/main" id="{A95F2A4D-CE01-445A-AB88-E835EE42E443}"/>
                </a:ext>
              </a:extLst>
            </p:cNvPr>
            <p:cNvSpPr/>
            <p:nvPr/>
          </p:nvSpPr>
          <p:spPr>
            <a:xfrm>
              <a:off x="6138755" y="2688147"/>
              <a:ext cx="1495365" cy="1495367"/>
            </a:xfrm>
            <a:prstGeom prst="blockArc">
              <a:avLst>
                <a:gd name="adj1" fmla="val 16200000"/>
                <a:gd name="adj2" fmla="val 4320000"/>
                <a:gd name="adj3" fmla="val 12000"/>
              </a:avLst>
            </a:prstGeom>
            <a:solidFill>
              <a:schemeClr val="accent1">
                <a:lumMod val="20000"/>
                <a:lumOff val="80000"/>
              </a:schemeClr>
            </a:solidFill>
            <a:ln w="25400" cap="flat" cmpd="sng" algn="ctr">
              <a:solidFill>
                <a:srgbClr val="FFFFFF"/>
              </a:solidFill>
              <a:prstDash val="solid"/>
              <a:miter lim="800000"/>
            </a:ln>
            <a:effectLst/>
          </p:spPr>
          <p:txBody>
            <a:bodyPr anchor="ctr"/>
            <a:lstStyle/>
            <a:p>
              <a:pPr algn="ctr"/>
              <a:endParaRPr/>
            </a:p>
          </p:txBody>
        </p:sp>
      </p:grpSp>
      <p:grpSp>
        <p:nvGrpSpPr>
          <p:cNvPr id="31" name="组合 30"/>
          <p:cNvGrpSpPr/>
          <p:nvPr/>
        </p:nvGrpSpPr>
        <p:grpSpPr>
          <a:xfrm>
            <a:off x="2682239" y="1691640"/>
            <a:ext cx="6464541" cy="738664"/>
            <a:chOff x="2682239" y="1691640"/>
            <a:chExt cx="6464541" cy="738664"/>
          </a:xfrm>
        </p:grpSpPr>
        <p:sp>
          <p:nvSpPr>
            <p:cNvPr id="23" name="矩形 22"/>
            <p:cNvSpPr/>
            <p:nvPr/>
          </p:nvSpPr>
          <p:spPr>
            <a:xfrm>
              <a:off x="2682239" y="1691640"/>
              <a:ext cx="5834877" cy="738664"/>
            </a:xfrm>
            <a:prstGeom prst="rect">
              <a:avLst/>
            </a:prstGeom>
          </p:spPr>
          <p:txBody>
            <a:bodyPr wrap="square">
              <a:spAutoFit/>
            </a:bodyPr>
            <a:lstStyle/>
            <a:p>
              <a:pPr lvl="0" algn="r">
                <a:lnSpc>
                  <a:spcPct val="150000"/>
                </a:lnSpc>
                <a:defRPr/>
              </a:pPr>
              <a:r>
                <a:rPr lang="zh-CN" altLang="en-US" sz="1400" dirty="0">
                  <a:solidFill>
                    <a:srgbClr val="5B9BD5">
                      <a:lumMod val="50000"/>
                    </a:srgbClr>
                  </a:solidFill>
                  <a:latin typeface="微软雅黑" panose="020B0503020204020204" pitchFamily="34" charset="-122"/>
                  <a:ea typeface="微软雅黑" panose="020B0503020204020204" pitchFamily="34" charset="-122"/>
                </a:rPr>
                <a:t>用户可以在投影仪或者计算机上可以将演示文稿打印出来制作成胶片以便应用到更广泛的领域中。</a:t>
              </a:r>
            </a:p>
          </p:txBody>
        </p:sp>
        <p:sp>
          <p:nvSpPr>
            <p:cNvPr id="27" name="椭圆 26"/>
            <p:cNvSpPr/>
            <p:nvPr/>
          </p:nvSpPr>
          <p:spPr>
            <a:xfrm>
              <a:off x="8635136" y="1805150"/>
              <a:ext cx="511644" cy="511644"/>
            </a:xfrm>
            <a:prstGeom prst="ellipse">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1</a:t>
              </a:r>
              <a:endParaRPr lang="zh-CN" altLang="en-US" sz="2000" b="1" dirty="0">
                <a:solidFill>
                  <a:schemeClr val="accent1">
                    <a:lumMod val="50000"/>
                  </a:schemeClr>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1902957" y="2789306"/>
            <a:ext cx="6589901" cy="738664"/>
            <a:chOff x="1902957" y="2789306"/>
            <a:chExt cx="6589901" cy="738664"/>
          </a:xfrm>
        </p:grpSpPr>
        <p:sp>
          <p:nvSpPr>
            <p:cNvPr id="24" name="矩形 23"/>
            <p:cNvSpPr/>
            <p:nvPr/>
          </p:nvSpPr>
          <p:spPr>
            <a:xfrm>
              <a:off x="1902957" y="2789306"/>
              <a:ext cx="5866478" cy="738664"/>
            </a:xfrm>
            <a:prstGeom prst="rect">
              <a:avLst/>
            </a:prstGeom>
          </p:spPr>
          <p:txBody>
            <a:bodyPr wrap="square">
              <a:spAutoFit/>
            </a:bodyPr>
            <a:lstStyle/>
            <a:p>
              <a:pPr lvl="0" algn="r">
                <a:lnSpc>
                  <a:spcPct val="150000"/>
                </a:lnSpc>
                <a:defRPr/>
              </a:pPr>
              <a:r>
                <a:rPr lang="zh-CN" altLang="en-US" sz="1400" dirty="0">
                  <a:solidFill>
                    <a:srgbClr val="5B9BD5">
                      <a:lumMod val="50000"/>
                    </a:srgbClr>
                  </a:solidFill>
                  <a:latin typeface="微软雅黑" panose="020B0503020204020204" pitchFamily="34" charset="-122"/>
                  <a:ea typeface="微软雅黑" panose="020B0503020204020204" pitchFamily="34" charset="-122"/>
                </a:rPr>
                <a:t>用户可以在投影仪或者计算机上可以将演示文稿打印出来制作成胶片以便应用到更广泛的领域中。</a:t>
              </a:r>
            </a:p>
          </p:txBody>
        </p:sp>
        <p:sp>
          <p:nvSpPr>
            <p:cNvPr id="28" name="椭圆 27"/>
            <p:cNvSpPr/>
            <p:nvPr/>
          </p:nvSpPr>
          <p:spPr>
            <a:xfrm>
              <a:off x="7981214" y="2962510"/>
              <a:ext cx="511644" cy="511644"/>
            </a:xfrm>
            <a:prstGeom prst="ellipse">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2</a:t>
              </a:r>
              <a:endParaRPr lang="zh-CN" altLang="en-US" sz="2000" b="1" dirty="0">
                <a:solidFill>
                  <a:schemeClr val="accent1">
                    <a:lumMod val="50000"/>
                  </a:schemeClr>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1155275" y="3886972"/>
            <a:ext cx="6366571" cy="738664"/>
            <a:chOff x="1155275" y="3886972"/>
            <a:chExt cx="6366571" cy="738664"/>
          </a:xfrm>
        </p:grpSpPr>
        <p:sp>
          <p:nvSpPr>
            <p:cNvPr id="25" name="矩形 24"/>
            <p:cNvSpPr/>
            <p:nvPr/>
          </p:nvSpPr>
          <p:spPr>
            <a:xfrm>
              <a:off x="1155275" y="3886972"/>
              <a:ext cx="5679556" cy="738664"/>
            </a:xfrm>
            <a:prstGeom prst="rect">
              <a:avLst/>
            </a:prstGeom>
          </p:spPr>
          <p:txBody>
            <a:bodyPr wrap="square">
              <a:spAutoFit/>
            </a:bodyPr>
            <a:lstStyle/>
            <a:p>
              <a:pPr lvl="0" algn="r">
                <a:lnSpc>
                  <a:spcPct val="150000"/>
                </a:lnSpc>
                <a:defRPr/>
              </a:pPr>
              <a:r>
                <a:rPr lang="zh-CN" altLang="en-US" sz="1400" dirty="0">
                  <a:solidFill>
                    <a:srgbClr val="5B9BD5">
                      <a:lumMod val="50000"/>
                    </a:srgbClr>
                  </a:solidFill>
                  <a:latin typeface="微软雅黑" panose="020B0503020204020204" pitchFamily="34" charset="-122"/>
                  <a:ea typeface="微软雅黑" panose="020B0503020204020204" pitchFamily="34" charset="-122"/>
                </a:rPr>
                <a:t>用户可以在投影仪或者计算机上可以将演示文稿打印出来制作成胶片以便应用到更广泛的领域中。</a:t>
              </a:r>
            </a:p>
          </p:txBody>
        </p:sp>
        <p:sp>
          <p:nvSpPr>
            <p:cNvPr id="29" name="椭圆 28"/>
            <p:cNvSpPr/>
            <p:nvPr/>
          </p:nvSpPr>
          <p:spPr>
            <a:xfrm>
              <a:off x="7010202" y="4000482"/>
              <a:ext cx="511644" cy="511644"/>
            </a:xfrm>
            <a:prstGeom prst="ellipse">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3</a:t>
              </a:r>
              <a:endParaRPr lang="zh-CN" altLang="en-US" sz="2000" b="1" dirty="0">
                <a:solidFill>
                  <a:schemeClr val="accent1">
                    <a:lumMod val="50000"/>
                  </a:schemeClr>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502919" y="4984639"/>
            <a:ext cx="6108988" cy="738664"/>
            <a:chOff x="502919" y="4984639"/>
            <a:chExt cx="6108988" cy="738664"/>
          </a:xfrm>
        </p:grpSpPr>
        <p:sp>
          <p:nvSpPr>
            <p:cNvPr id="26" name="矩形 25"/>
            <p:cNvSpPr/>
            <p:nvPr/>
          </p:nvSpPr>
          <p:spPr>
            <a:xfrm>
              <a:off x="502919" y="4984639"/>
              <a:ext cx="5486705" cy="738664"/>
            </a:xfrm>
            <a:prstGeom prst="rect">
              <a:avLst/>
            </a:prstGeom>
          </p:spPr>
          <p:txBody>
            <a:bodyPr wrap="square">
              <a:spAutoFit/>
            </a:bodyPr>
            <a:lstStyle/>
            <a:p>
              <a:pPr lvl="0" algn="r">
                <a:lnSpc>
                  <a:spcPct val="150000"/>
                </a:lnSpc>
                <a:defRPr/>
              </a:pPr>
              <a:r>
                <a:rPr lang="zh-CN" altLang="en-US" sz="1400" dirty="0">
                  <a:solidFill>
                    <a:srgbClr val="5B9BD5">
                      <a:lumMod val="50000"/>
                    </a:srgbClr>
                  </a:solidFill>
                  <a:latin typeface="微软雅黑" panose="020B0503020204020204" pitchFamily="34" charset="-122"/>
                  <a:ea typeface="微软雅黑" panose="020B0503020204020204" pitchFamily="34" charset="-122"/>
                </a:rPr>
                <a:t>用户可以在投影仪或者计算机上可以将演示文稿打印出来制作成胶片以便应用到更广泛的领域中。</a:t>
              </a:r>
            </a:p>
          </p:txBody>
        </p:sp>
        <p:sp>
          <p:nvSpPr>
            <p:cNvPr id="30" name="椭圆 29"/>
            <p:cNvSpPr/>
            <p:nvPr/>
          </p:nvSpPr>
          <p:spPr>
            <a:xfrm>
              <a:off x="6100263" y="5098149"/>
              <a:ext cx="511644" cy="511644"/>
            </a:xfrm>
            <a:prstGeom prst="ellipse">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accent1">
                      <a:lumMod val="50000"/>
                    </a:schemeClr>
                  </a:solidFill>
                  <a:latin typeface="微软雅黑" panose="020B0503020204020204" pitchFamily="34" charset="-122"/>
                  <a:ea typeface="微软雅黑" panose="020B0503020204020204" pitchFamily="34" charset="-122"/>
                </a:rPr>
                <a:t>4</a:t>
              </a:r>
              <a:endParaRPr lang="zh-CN" altLang="en-US" sz="2000" b="1" dirty="0">
                <a:solidFill>
                  <a:schemeClr val="accent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589777378"/>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par>
                          <p:cTn id="8" fill="hold">
                            <p:stCondLst>
                              <p:cond delay="2000"/>
                            </p:stCondLst>
                            <p:childTnLst>
                              <p:par>
                                <p:cTn id="9" presetID="6" presetClass="entr" presetSubtype="16"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circle(in)">
                                      <p:cBhvr>
                                        <p:cTn id="11" dur="2000"/>
                                        <p:tgtEl>
                                          <p:spTgt spid="31"/>
                                        </p:tgtEl>
                                      </p:cBhvr>
                                    </p:animEffect>
                                  </p:childTnLst>
                                </p:cTn>
                              </p:par>
                            </p:childTnLst>
                          </p:cTn>
                        </p:par>
                        <p:par>
                          <p:cTn id="12" fill="hold">
                            <p:stCondLst>
                              <p:cond delay="4000"/>
                            </p:stCondLst>
                            <p:childTnLst>
                              <p:par>
                                <p:cTn id="13" presetID="6" presetClass="entr" presetSubtype="16"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circle(in)">
                                      <p:cBhvr>
                                        <p:cTn id="15" dur="2000"/>
                                        <p:tgtEl>
                                          <p:spTgt spid="32"/>
                                        </p:tgtEl>
                                      </p:cBhvr>
                                    </p:animEffect>
                                  </p:childTnLst>
                                </p:cTn>
                              </p:par>
                            </p:childTnLst>
                          </p:cTn>
                        </p:par>
                        <p:par>
                          <p:cTn id="16" fill="hold">
                            <p:stCondLst>
                              <p:cond delay="6000"/>
                            </p:stCondLst>
                            <p:childTnLst>
                              <p:par>
                                <p:cTn id="17" presetID="6" presetClass="entr" presetSubtype="16"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circle(in)">
                                      <p:cBhvr>
                                        <p:cTn id="19" dur="2000"/>
                                        <p:tgtEl>
                                          <p:spTgt spid="33"/>
                                        </p:tgtEl>
                                      </p:cBhvr>
                                    </p:animEffect>
                                  </p:childTnLst>
                                </p:cTn>
                              </p:par>
                            </p:childTnLst>
                          </p:cTn>
                        </p:par>
                        <p:par>
                          <p:cTn id="20" fill="hold">
                            <p:stCondLst>
                              <p:cond delay="8000"/>
                            </p:stCondLst>
                            <p:childTnLst>
                              <p:par>
                                <p:cTn id="21" presetID="6" presetClass="entr" presetSubtype="16"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circle(in)">
                                      <p:cBhvr>
                                        <p:cTn id="23" dur="2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502920" y="0"/>
            <a:ext cx="1219200" cy="1539240"/>
            <a:chOff x="502920" y="0"/>
            <a:chExt cx="1219200" cy="1539240"/>
          </a:xfrm>
        </p:grpSpPr>
        <p:sp>
          <p:nvSpPr>
            <p:cNvPr id="7" name="五边形 6"/>
            <p:cNvSpPr/>
            <p:nvPr/>
          </p:nvSpPr>
          <p:spPr>
            <a:xfrm rot="5400000">
              <a:off x="220980" y="281940"/>
              <a:ext cx="1539240" cy="975360"/>
            </a:xfrm>
            <a:prstGeom prst="homePlat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640080" y="0"/>
              <a:ext cx="1082040" cy="1323439"/>
            </a:xfrm>
            <a:prstGeom prst="rect">
              <a:avLst/>
            </a:prstGeom>
            <a:noFill/>
          </p:spPr>
          <p:txBody>
            <a:bodyPr wrap="square" rtlCol="0">
              <a:spAutoFit/>
            </a:bodyPr>
            <a:lstStyle/>
            <a:p>
              <a:r>
                <a:rPr lang="zh-CN" altLang="en-US" sz="4000" b="1" dirty="0">
                  <a:solidFill>
                    <a:schemeClr val="accent1">
                      <a:lumMod val="50000"/>
                    </a:schemeClr>
                  </a:solidFill>
                  <a:latin typeface="微软雅黑" panose="020B0503020204020204" pitchFamily="34" charset="-122"/>
                  <a:ea typeface="微软雅黑" panose="020B0503020204020204" pitchFamily="34" charset="-122"/>
                </a:rPr>
                <a:t>目录</a:t>
              </a:r>
            </a:p>
          </p:txBody>
        </p:sp>
      </p:grpSp>
      <p:grpSp>
        <p:nvGrpSpPr>
          <p:cNvPr id="11" name="组合 10"/>
          <p:cNvGrpSpPr/>
          <p:nvPr/>
        </p:nvGrpSpPr>
        <p:grpSpPr>
          <a:xfrm>
            <a:off x="1722120" y="2215076"/>
            <a:ext cx="3221285" cy="909124"/>
            <a:chOff x="1722120" y="1742636"/>
            <a:chExt cx="3221285" cy="909124"/>
          </a:xfrm>
        </p:grpSpPr>
        <p:grpSp>
          <p:nvGrpSpPr>
            <p:cNvPr id="4" name="组合 3"/>
            <p:cNvGrpSpPr/>
            <p:nvPr/>
          </p:nvGrpSpPr>
          <p:grpSpPr>
            <a:xfrm>
              <a:off x="1722120" y="1828200"/>
              <a:ext cx="823560" cy="823560"/>
              <a:chOff x="3268012" y="5882040"/>
              <a:chExt cx="579120" cy="579120"/>
            </a:xfrm>
          </p:grpSpPr>
          <p:sp>
            <p:nvSpPr>
              <p:cNvPr id="5" name="椭圆 4"/>
              <p:cNvSpPr/>
              <p:nvPr/>
            </p:nvSpPr>
            <p:spPr>
              <a:xfrm>
                <a:off x="3268012" y="5882040"/>
                <a:ext cx="579120" cy="579120"/>
              </a:xfrm>
              <a:prstGeom prst="ellipse">
                <a:avLst/>
              </a:prstGeom>
              <a:solidFill>
                <a:schemeClr val="bg1"/>
              </a:solidFill>
              <a:ln>
                <a:solidFill>
                  <a:schemeClr val="bg1"/>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66236" y="5980264"/>
                <a:ext cx="382673" cy="382673"/>
              </a:xfrm>
              <a:prstGeom prst="rect">
                <a:avLst/>
              </a:prstGeom>
            </p:spPr>
          </p:pic>
        </p:grpSp>
        <p:sp>
          <p:nvSpPr>
            <p:cNvPr id="9" name="文本框 8"/>
            <p:cNvSpPr txBox="1"/>
            <p:nvPr/>
          </p:nvSpPr>
          <p:spPr>
            <a:xfrm>
              <a:off x="2825045" y="2066985"/>
              <a:ext cx="2118360" cy="584775"/>
            </a:xfrm>
            <a:prstGeom prst="rect">
              <a:avLst/>
            </a:prstGeom>
            <a:noFill/>
          </p:spPr>
          <p:txBody>
            <a:bodyPr wrap="square" rtlCol="0">
              <a:spAutoFit/>
            </a:bodyPr>
            <a:lstStyle/>
            <a:p>
              <a:r>
                <a:rPr lang="zh-CN" altLang="en-US" sz="3200" b="1" dirty="0">
                  <a:solidFill>
                    <a:schemeClr val="accent1">
                      <a:lumMod val="50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教学分析</a:t>
              </a:r>
            </a:p>
          </p:txBody>
        </p:sp>
        <p:sp>
          <p:nvSpPr>
            <p:cNvPr id="10" name="矩形 9"/>
            <p:cNvSpPr/>
            <p:nvPr/>
          </p:nvSpPr>
          <p:spPr>
            <a:xfrm>
              <a:off x="2685363" y="1742636"/>
              <a:ext cx="1873846" cy="338554"/>
            </a:xfrm>
            <a:prstGeom prst="rect">
              <a:avLst/>
            </a:prstGeom>
          </p:spPr>
          <p:txBody>
            <a:bodyPr wrap="none">
              <a:spAutoFit/>
            </a:bodyPr>
            <a:lstStyle/>
            <a:p>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Teaching analysis</a:t>
              </a:r>
            </a:p>
          </p:txBody>
        </p:sp>
      </p:grpSp>
      <p:grpSp>
        <p:nvGrpSpPr>
          <p:cNvPr id="12" name="组合 11"/>
          <p:cNvGrpSpPr/>
          <p:nvPr/>
        </p:nvGrpSpPr>
        <p:grpSpPr>
          <a:xfrm>
            <a:off x="7528560" y="2215076"/>
            <a:ext cx="3221285" cy="909124"/>
            <a:chOff x="1722120" y="1742636"/>
            <a:chExt cx="3221285" cy="909124"/>
          </a:xfrm>
        </p:grpSpPr>
        <p:grpSp>
          <p:nvGrpSpPr>
            <p:cNvPr id="13" name="组合 12"/>
            <p:cNvGrpSpPr/>
            <p:nvPr/>
          </p:nvGrpSpPr>
          <p:grpSpPr>
            <a:xfrm>
              <a:off x="1722120" y="1828200"/>
              <a:ext cx="823560" cy="823560"/>
              <a:chOff x="3268012" y="5882040"/>
              <a:chExt cx="579120" cy="579120"/>
            </a:xfrm>
          </p:grpSpPr>
          <p:sp>
            <p:nvSpPr>
              <p:cNvPr id="16" name="椭圆 15"/>
              <p:cNvSpPr/>
              <p:nvPr/>
            </p:nvSpPr>
            <p:spPr>
              <a:xfrm>
                <a:off x="3268012" y="5882040"/>
                <a:ext cx="579120" cy="579120"/>
              </a:xfrm>
              <a:prstGeom prst="ellipse">
                <a:avLst/>
              </a:prstGeom>
              <a:solidFill>
                <a:schemeClr val="bg1"/>
              </a:solidFill>
              <a:ln>
                <a:solidFill>
                  <a:schemeClr val="bg1"/>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66236" y="5980264"/>
                <a:ext cx="382673" cy="382673"/>
              </a:xfrm>
              <a:prstGeom prst="rect">
                <a:avLst/>
              </a:prstGeom>
            </p:spPr>
          </p:pic>
        </p:grpSp>
        <p:sp>
          <p:nvSpPr>
            <p:cNvPr id="14" name="文本框 13"/>
            <p:cNvSpPr txBox="1"/>
            <p:nvPr/>
          </p:nvSpPr>
          <p:spPr>
            <a:xfrm>
              <a:off x="2825045" y="2066985"/>
              <a:ext cx="2118360" cy="584775"/>
            </a:xfrm>
            <a:prstGeom prst="rect">
              <a:avLst/>
            </a:prstGeom>
            <a:noFill/>
          </p:spPr>
          <p:txBody>
            <a:bodyPr wrap="square" rtlCol="0">
              <a:spAutoFit/>
            </a:bodyPr>
            <a:lstStyle/>
            <a:p>
              <a:r>
                <a:rPr lang="zh-CN" altLang="en-US" sz="3200" b="1" dirty="0">
                  <a:solidFill>
                    <a:schemeClr val="accent1">
                      <a:lumMod val="50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教学设计</a:t>
              </a:r>
            </a:p>
          </p:txBody>
        </p:sp>
        <p:sp>
          <p:nvSpPr>
            <p:cNvPr id="15" name="矩形 14"/>
            <p:cNvSpPr/>
            <p:nvPr/>
          </p:nvSpPr>
          <p:spPr>
            <a:xfrm>
              <a:off x="2685363" y="1742636"/>
              <a:ext cx="2117887" cy="338554"/>
            </a:xfrm>
            <a:prstGeom prst="rect">
              <a:avLst/>
            </a:prstGeom>
          </p:spPr>
          <p:txBody>
            <a:bodyPr wrap="none">
              <a:spAutoFit/>
            </a:bodyPr>
            <a:lstStyle/>
            <a:p>
              <a:r>
                <a:rPr lang="en-US" altLang="zh-CN" sz="1600" dirty="0">
                  <a:solidFill>
                    <a:schemeClr val="accent1">
                      <a:lumMod val="50000"/>
                    </a:schemeClr>
                  </a:solidFill>
                  <a:latin typeface="微软雅黑" panose="020B0503020204020204" pitchFamily="34" charset="-122"/>
                  <a:ea typeface="微软雅黑" panose="020B0503020204020204" pitchFamily="34" charset="-122"/>
                </a:rPr>
                <a:t>Instructional design</a:t>
              </a:r>
              <a:endParaRPr lang="zh-CN" altLang="en-US" sz="1600" dirty="0">
                <a:solidFill>
                  <a:schemeClr val="accent1">
                    <a:lumMod val="50000"/>
                  </a:schemeClr>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1722120" y="4241996"/>
            <a:ext cx="3221285" cy="909124"/>
            <a:chOff x="1722120" y="1742636"/>
            <a:chExt cx="3221285" cy="909124"/>
          </a:xfrm>
        </p:grpSpPr>
        <p:grpSp>
          <p:nvGrpSpPr>
            <p:cNvPr id="19" name="组合 18"/>
            <p:cNvGrpSpPr/>
            <p:nvPr/>
          </p:nvGrpSpPr>
          <p:grpSpPr>
            <a:xfrm>
              <a:off x="1722120" y="1828200"/>
              <a:ext cx="823560" cy="823560"/>
              <a:chOff x="3268012" y="5882040"/>
              <a:chExt cx="579120" cy="579120"/>
            </a:xfrm>
          </p:grpSpPr>
          <p:sp>
            <p:nvSpPr>
              <p:cNvPr id="22" name="椭圆 21"/>
              <p:cNvSpPr/>
              <p:nvPr/>
            </p:nvSpPr>
            <p:spPr>
              <a:xfrm>
                <a:off x="3268012" y="5882040"/>
                <a:ext cx="579120" cy="579120"/>
              </a:xfrm>
              <a:prstGeom prst="ellipse">
                <a:avLst/>
              </a:prstGeom>
              <a:solidFill>
                <a:schemeClr val="bg1"/>
              </a:solidFill>
              <a:ln>
                <a:solidFill>
                  <a:schemeClr val="bg1"/>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66236" y="5980264"/>
                <a:ext cx="382673" cy="382673"/>
              </a:xfrm>
              <a:prstGeom prst="rect">
                <a:avLst/>
              </a:prstGeom>
            </p:spPr>
          </p:pic>
        </p:grpSp>
        <p:sp>
          <p:nvSpPr>
            <p:cNvPr id="20" name="文本框 19"/>
            <p:cNvSpPr txBox="1"/>
            <p:nvPr/>
          </p:nvSpPr>
          <p:spPr>
            <a:xfrm>
              <a:off x="2825045" y="2066985"/>
              <a:ext cx="2118360" cy="584775"/>
            </a:xfrm>
            <a:prstGeom prst="rect">
              <a:avLst/>
            </a:prstGeom>
            <a:noFill/>
          </p:spPr>
          <p:txBody>
            <a:bodyPr wrap="square" rtlCol="0">
              <a:spAutoFit/>
            </a:bodyPr>
            <a:lstStyle/>
            <a:p>
              <a:r>
                <a:rPr lang="zh-CN" altLang="en-US" sz="3200" b="1" dirty="0">
                  <a:solidFill>
                    <a:schemeClr val="accent1">
                      <a:lumMod val="50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教学过程</a:t>
              </a:r>
            </a:p>
          </p:txBody>
        </p:sp>
        <p:sp>
          <p:nvSpPr>
            <p:cNvPr id="21" name="矩形 20"/>
            <p:cNvSpPr/>
            <p:nvPr/>
          </p:nvSpPr>
          <p:spPr>
            <a:xfrm>
              <a:off x="2685363" y="1742636"/>
              <a:ext cx="1858137" cy="338554"/>
            </a:xfrm>
            <a:prstGeom prst="rect">
              <a:avLst/>
            </a:prstGeom>
          </p:spPr>
          <p:txBody>
            <a:bodyPr wrap="none">
              <a:spAutoFit/>
            </a:bodyPr>
            <a:lstStyle/>
            <a:p>
              <a:r>
                <a:rPr lang="en-US" altLang="zh-CN" sz="1600" dirty="0">
                  <a:solidFill>
                    <a:schemeClr val="accent1">
                      <a:lumMod val="50000"/>
                    </a:schemeClr>
                  </a:solidFill>
                  <a:latin typeface="微软雅黑" panose="020B0503020204020204" pitchFamily="34" charset="-122"/>
                  <a:ea typeface="微软雅黑" panose="020B0503020204020204" pitchFamily="34" charset="-122"/>
                </a:rPr>
                <a:t>Teaching process</a:t>
              </a:r>
              <a:endParaRPr lang="zh-CN" altLang="en-US" sz="1600" dirty="0">
                <a:solidFill>
                  <a:schemeClr val="accent1">
                    <a:lumMod val="50000"/>
                  </a:schemeClr>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7668243" y="4284778"/>
            <a:ext cx="3221285" cy="909124"/>
            <a:chOff x="1722120" y="1742636"/>
            <a:chExt cx="3221285" cy="909124"/>
          </a:xfrm>
        </p:grpSpPr>
        <p:grpSp>
          <p:nvGrpSpPr>
            <p:cNvPr id="25" name="组合 24"/>
            <p:cNvGrpSpPr/>
            <p:nvPr/>
          </p:nvGrpSpPr>
          <p:grpSpPr>
            <a:xfrm>
              <a:off x="1722120" y="1828200"/>
              <a:ext cx="823560" cy="823560"/>
              <a:chOff x="3268012" y="5882040"/>
              <a:chExt cx="579120" cy="579120"/>
            </a:xfrm>
          </p:grpSpPr>
          <p:sp>
            <p:nvSpPr>
              <p:cNvPr id="28" name="椭圆 27"/>
              <p:cNvSpPr/>
              <p:nvPr/>
            </p:nvSpPr>
            <p:spPr>
              <a:xfrm>
                <a:off x="3268012" y="5882040"/>
                <a:ext cx="579120" cy="579120"/>
              </a:xfrm>
              <a:prstGeom prst="ellipse">
                <a:avLst/>
              </a:prstGeom>
              <a:solidFill>
                <a:schemeClr val="bg1"/>
              </a:solidFill>
              <a:ln>
                <a:solidFill>
                  <a:schemeClr val="bg1"/>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66236" y="5980264"/>
                <a:ext cx="382673" cy="382673"/>
              </a:xfrm>
              <a:prstGeom prst="rect">
                <a:avLst/>
              </a:prstGeom>
            </p:spPr>
          </p:pic>
        </p:grpSp>
        <p:sp>
          <p:nvSpPr>
            <p:cNvPr id="26" name="文本框 25"/>
            <p:cNvSpPr txBox="1"/>
            <p:nvPr/>
          </p:nvSpPr>
          <p:spPr>
            <a:xfrm>
              <a:off x="2825045" y="2066985"/>
              <a:ext cx="2118360" cy="584775"/>
            </a:xfrm>
            <a:prstGeom prst="rect">
              <a:avLst/>
            </a:prstGeom>
            <a:noFill/>
          </p:spPr>
          <p:txBody>
            <a:bodyPr wrap="square" rtlCol="0">
              <a:spAutoFit/>
            </a:bodyPr>
            <a:lstStyle/>
            <a:p>
              <a:r>
                <a:rPr lang="zh-CN" altLang="en-US" sz="3200" b="1" dirty="0">
                  <a:solidFill>
                    <a:schemeClr val="accent1">
                      <a:lumMod val="50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教学反思</a:t>
              </a:r>
            </a:p>
          </p:txBody>
        </p:sp>
        <p:sp>
          <p:nvSpPr>
            <p:cNvPr id="27" name="矩形 26"/>
            <p:cNvSpPr/>
            <p:nvPr/>
          </p:nvSpPr>
          <p:spPr>
            <a:xfrm>
              <a:off x="2685363" y="1742636"/>
              <a:ext cx="2037674" cy="338554"/>
            </a:xfrm>
            <a:prstGeom prst="rect">
              <a:avLst/>
            </a:prstGeom>
          </p:spPr>
          <p:txBody>
            <a:bodyPr wrap="none">
              <a:spAutoFit/>
            </a:bodyPr>
            <a:lstStyle/>
            <a:p>
              <a:r>
                <a:rPr lang="en-US" altLang="zh-CN" sz="1600" dirty="0">
                  <a:solidFill>
                    <a:schemeClr val="accent1">
                      <a:lumMod val="50000"/>
                    </a:schemeClr>
                  </a:solidFill>
                  <a:latin typeface="微软雅黑" panose="020B0503020204020204" pitchFamily="34" charset="-122"/>
                  <a:ea typeface="微软雅黑" panose="020B0503020204020204" pitchFamily="34" charset="-122"/>
                </a:rPr>
                <a:t>Teaching reflection</a:t>
              </a:r>
              <a:endParaRPr lang="zh-CN" altLang="en-US" sz="1600" dirty="0">
                <a:solidFill>
                  <a:schemeClr val="accent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967541732"/>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2"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0-#ppt_w/2"/>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 presetClass="entr" presetSubtype="12"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0-#ppt_w/2"/>
                                          </p:val>
                                        </p:tav>
                                        <p:tav tm="100000">
                                          <p:val>
                                            <p:strVal val="#ppt_x"/>
                                          </p:val>
                                        </p:tav>
                                      </p:tavLst>
                                    </p:anim>
                                    <p:anim calcmode="lin" valueType="num">
                                      <p:cBhvr additive="base">
                                        <p:cTn id="19" dur="500" fill="hold"/>
                                        <p:tgtEl>
                                          <p:spTgt spid="12"/>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2" presetClass="entr" presetSubtype="12"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0-#ppt_w/2"/>
                                          </p:val>
                                        </p:tav>
                                        <p:tav tm="100000">
                                          <p:val>
                                            <p:strVal val="#ppt_x"/>
                                          </p:val>
                                        </p:tav>
                                      </p:tavLst>
                                    </p:anim>
                                    <p:anim calcmode="lin" valueType="num">
                                      <p:cBhvr additive="base">
                                        <p:cTn id="24" dur="500" fill="hold"/>
                                        <p:tgtEl>
                                          <p:spTgt spid="18"/>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 presetClass="entr" presetSubtype="12"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500" fill="hold"/>
                                        <p:tgtEl>
                                          <p:spTgt spid="24"/>
                                        </p:tgtEl>
                                        <p:attrNameLst>
                                          <p:attrName>ppt_x</p:attrName>
                                        </p:attrNameLst>
                                      </p:cBhvr>
                                      <p:tavLst>
                                        <p:tav tm="0">
                                          <p:val>
                                            <p:strVal val="0-#ppt_w/2"/>
                                          </p:val>
                                        </p:tav>
                                        <p:tav tm="100000">
                                          <p:val>
                                            <p:strVal val="#ppt_x"/>
                                          </p:val>
                                        </p:tav>
                                      </p:tavLst>
                                    </p:anim>
                                    <p:anim calcmode="lin" valueType="num">
                                      <p:cBhvr additive="base">
                                        <p:cTn id="29"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502920" y="0"/>
            <a:ext cx="1112520" cy="1539240"/>
            <a:chOff x="502920" y="0"/>
            <a:chExt cx="1112520" cy="1539240"/>
          </a:xfrm>
        </p:grpSpPr>
        <p:sp>
          <p:nvSpPr>
            <p:cNvPr id="21" name="五边形 20"/>
            <p:cNvSpPr/>
            <p:nvPr/>
          </p:nvSpPr>
          <p:spPr>
            <a:xfrm rot="5400000">
              <a:off x="220980" y="281940"/>
              <a:ext cx="1539240" cy="975360"/>
            </a:xfrm>
            <a:prstGeom prst="homePlat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533400" y="152400"/>
              <a:ext cx="1082040" cy="954107"/>
            </a:xfrm>
            <a:prstGeom prst="rect">
              <a:avLst/>
            </a:prstGeom>
            <a:noFill/>
          </p:spPr>
          <p:txBody>
            <a:bodyPr wrap="square" rtlCol="0">
              <a:spAutoFit/>
            </a:bodyPr>
            <a:lstStyle/>
            <a:p>
              <a:r>
                <a:rPr lang="zh-CN" altLang="en-US" sz="2800" b="1" dirty="0">
                  <a:solidFill>
                    <a:schemeClr val="accent1">
                      <a:lumMod val="50000"/>
                    </a:schemeClr>
                  </a:solidFill>
                  <a:latin typeface="微软雅黑" panose="020B0503020204020204" pitchFamily="34" charset="-122"/>
                  <a:ea typeface="微软雅黑" panose="020B0503020204020204" pitchFamily="34" charset="-122"/>
                </a:rPr>
                <a:t>教学反思</a:t>
              </a:r>
            </a:p>
          </p:txBody>
        </p:sp>
      </p:grpSp>
      <p:grpSp>
        <p:nvGrpSpPr>
          <p:cNvPr id="28" name="组合 27"/>
          <p:cNvGrpSpPr/>
          <p:nvPr/>
        </p:nvGrpSpPr>
        <p:grpSpPr>
          <a:xfrm>
            <a:off x="889292" y="1653659"/>
            <a:ext cx="4251960" cy="1980724"/>
            <a:chOff x="175260" y="2453521"/>
            <a:chExt cx="4251960" cy="1980724"/>
          </a:xfrm>
        </p:grpSpPr>
        <p:sp>
          <p:nvSpPr>
            <p:cNvPr id="24" name="矩形 23"/>
            <p:cNvSpPr/>
            <p:nvPr/>
          </p:nvSpPr>
          <p:spPr>
            <a:xfrm>
              <a:off x="502920" y="3252728"/>
              <a:ext cx="3583648" cy="646331"/>
            </a:xfrm>
            <a:prstGeom prst="rect">
              <a:avLst/>
            </a:prstGeom>
          </p:spPr>
          <p:txBody>
            <a:bodyPr wrap="square">
              <a:spAutoFit/>
            </a:bodyPr>
            <a:lstStyle/>
            <a:p>
              <a:pPr lvl="0">
                <a:lnSpc>
                  <a:spcPct val="150000"/>
                </a:lnSpc>
                <a:defRPr/>
              </a:pPr>
              <a:r>
                <a:rPr lang="zh-CN" altLang="en-US" sz="1200" dirty="0">
                  <a:solidFill>
                    <a:srgbClr val="5B9BD5">
                      <a:lumMod val="50000"/>
                    </a:srgbClr>
                  </a:solidFill>
                  <a:latin typeface="微软雅黑" panose="020B0503020204020204" pitchFamily="34" charset="-122"/>
                  <a:ea typeface="微软雅黑" panose="020B0503020204020204" pitchFamily="34" charset="-122"/>
                </a:rPr>
                <a:t>用户可以在投影仪或者计算机上可以将演示文稿打印出来制作成胶片以便应用到更广泛的领域中。</a:t>
              </a:r>
            </a:p>
          </p:txBody>
        </p:sp>
        <p:sp>
          <p:nvSpPr>
            <p:cNvPr id="27" name="任意多边形 26"/>
            <p:cNvSpPr/>
            <p:nvPr/>
          </p:nvSpPr>
          <p:spPr>
            <a:xfrm>
              <a:off x="175260" y="2707005"/>
              <a:ext cx="4251960" cy="1727240"/>
            </a:xfrm>
            <a:custGeom>
              <a:avLst/>
              <a:gdLst>
                <a:gd name="connsiteX0" fmla="*/ 358140 w 4251960"/>
                <a:gd name="connsiteY0" fmla="*/ 145485 h 1727240"/>
                <a:gd name="connsiteX1" fmla="*/ 358140 w 4251960"/>
                <a:gd name="connsiteY1" fmla="*/ 1581756 h 1727240"/>
                <a:gd name="connsiteX2" fmla="*/ 3893820 w 4251960"/>
                <a:gd name="connsiteY2" fmla="*/ 1581756 h 1727240"/>
                <a:gd name="connsiteX3" fmla="*/ 3893820 w 4251960"/>
                <a:gd name="connsiteY3" fmla="*/ 145485 h 1727240"/>
                <a:gd name="connsiteX4" fmla="*/ 0 w 4251960"/>
                <a:gd name="connsiteY4" fmla="*/ 0 h 1727240"/>
                <a:gd name="connsiteX5" fmla="*/ 4251960 w 4251960"/>
                <a:gd name="connsiteY5" fmla="*/ 0 h 1727240"/>
                <a:gd name="connsiteX6" fmla="*/ 4251960 w 4251960"/>
                <a:gd name="connsiteY6" fmla="*/ 1727240 h 1727240"/>
                <a:gd name="connsiteX7" fmla="*/ 0 w 4251960"/>
                <a:gd name="connsiteY7" fmla="*/ 1727240 h 1727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51960" h="1727240">
                  <a:moveTo>
                    <a:pt x="358140" y="145485"/>
                  </a:moveTo>
                  <a:lnTo>
                    <a:pt x="358140" y="1581756"/>
                  </a:lnTo>
                  <a:lnTo>
                    <a:pt x="3893820" y="1581756"/>
                  </a:lnTo>
                  <a:lnTo>
                    <a:pt x="3893820" y="145485"/>
                  </a:lnTo>
                  <a:close/>
                  <a:moveTo>
                    <a:pt x="0" y="0"/>
                  </a:moveTo>
                  <a:lnTo>
                    <a:pt x="4251960" y="0"/>
                  </a:lnTo>
                  <a:lnTo>
                    <a:pt x="4251960" y="1727240"/>
                  </a:lnTo>
                  <a:lnTo>
                    <a:pt x="0" y="1727240"/>
                  </a:lnTo>
                  <a:close/>
                </a:path>
              </a:pathLst>
            </a:cu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67522" y="2453521"/>
              <a:ext cx="541020" cy="541020"/>
            </a:xfrm>
            <a:prstGeom prst="rect">
              <a:avLst/>
            </a:prstGeom>
          </p:spPr>
        </p:pic>
      </p:grpSp>
      <p:grpSp>
        <p:nvGrpSpPr>
          <p:cNvPr id="29" name="组合 28"/>
          <p:cNvGrpSpPr/>
          <p:nvPr/>
        </p:nvGrpSpPr>
        <p:grpSpPr>
          <a:xfrm>
            <a:off x="7431062" y="1653659"/>
            <a:ext cx="4251960" cy="1980724"/>
            <a:chOff x="175260" y="2453521"/>
            <a:chExt cx="4251960" cy="1980724"/>
          </a:xfrm>
        </p:grpSpPr>
        <p:sp>
          <p:nvSpPr>
            <p:cNvPr id="30" name="矩形 29"/>
            <p:cNvSpPr/>
            <p:nvPr/>
          </p:nvSpPr>
          <p:spPr>
            <a:xfrm>
              <a:off x="502920" y="3252728"/>
              <a:ext cx="3470224" cy="613694"/>
            </a:xfrm>
            <a:prstGeom prst="rect">
              <a:avLst/>
            </a:prstGeom>
          </p:spPr>
          <p:txBody>
            <a:bodyPr wrap="square">
              <a:spAutoFit/>
            </a:bodyPr>
            <a:lstStyle/>
            <a:p>
              <a:pPr lvl="0">
                <a:lnSpc>
                  <a:spcPct val="150000"/>
                </a:lnSpc>
                <a:defRPr/>
              </a:pPr>
              <a:r>
                <a:rPr lang="zh-CN" altLang="en-US" sz="1200" dirty="0">
                  <a:solidFill>
                    <a:srgbClr val="5B9BD5">
                      <a:lumMod val="50000"/>
                    </a:srgbClr>
                  </a:solidFill>
                  <a:latin typeface="微软雅黑" panose="020B0503020204020204" pitchFamily="34" charset="-122"/>
                  <a:ea typeface="微软雅黑" panose="020B0503020204020204" pitchFamily="34" charset="-122"/>
                </a:rPr>
                <a:t>用户可以在投影仪或者计算机上可以将演示文稿打印出来制作成胶片以便应用到更广泛的领域中。</a:t>
              </a:r>
            </a:p>
          </p:txBody>
        </p:sp>
        <p:sp>
          <p:nvSpPr>
            <p:cNvPr id="31" name="任意多边形 30"/>
            <p:cNvSpPr/>
            <p:nvPr/>
          </p:nvSpPr>
          <p:spPr>
            <a:xfrm>
              <a:off x="175260" y="2707005"/>
              <a:ext cx="4251960" cy="1727240"/>
            </a:xfrm>
            <a:custGeom>
              <a:avLst/>
              <a:gdLst>
                <a:gd name="connsiteX0" fmla="*/ 358140 w 4251960"/>
                <a:gd name="connsiteY0" fmla="*/ 145485 h 1727240"/>
                <a:gd name="connsiteX1" fmla="*/ 358140 w 4251960"/>
                <a:gd name="connsiteY1" fmla="*/ 1581756 h 1727240"/>
                <a:gd name="connsiteX2" fmla="*/ 3893820 w 4251960"/>
                <a:gd name="connsiteY2" fmla="*/ 1581756 h 1727240"/>
                <a:gd name="connsiteX3" fmla="*/ 3893820 w 4251960"/>
                <a:gd name="connsiteY3" fmla="*/ 145485 h 1727240"/>
                <a:gd name="connsiteX4" fmla="*/ 0 w 4251960"/>
                <a:gd name="connsiteY4" fmla="*/ 0 h 1727240"/>
                <a:gd name="connsiteX5" fmla="*/ 4251960 w 4251960"/>
                <a:gd name="connsiteY5" fmla="*/ 0 h 1727240"/>
                <a:gd name="connsiteX6" fmla="*/ 4251960 w 4251960"/>
                <a:gd name="connsiteY6" fmla="*/ 1727240 h 1727240"/>
                <a:gd name="connsiteX7" fmla="*/ 0 w 4251960"/>
                <a:gd name="connsiteY7" fmla="*/ 1727240 h 1727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51960" h="1727240">
                  <a:moveTo>
                    <a:pt x="358140" y="145485"/>
                  </a:moveTo>
                  <a:lnTo>
                    <a:pt x="358140" y="1581756"/>
                  </a:lnTo>
                  <a:lnTo>
                    <a:pt x="3893820" y="1581756"/>
                  </a:lnTo>
                  <a:lnTo>
                    <a:pt x="3893820" y="145485"/>
                  </a:lnTo>
                  <a:close/>
                  <a:moveTo>
                    <a:pt x="0" y="0"/>
                  </a:moveTo>
                  <a:lnTo>
                    <a:pt x="4251960" y="0"/>
                  </a:lnTo>
                  <a:lnTo>
                    <a:pt x="4251960" y="1727240"/>
                  </a:lnTo>
                  <a:lnTo>
                    <a:pt x="0" y="1727240"/>
                  </a:lnTo>
                  <a:close/>
                </a:path>
              </a:pathLst>
            </a:cu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67522" y="2453521"/>
              <a:ext cx="541020" cy="541020"/>
            </a:xfrm>
            <a:prstGeom prst="rect">
              <a:avLst/>
            </a:prstGeom>
          </p:spPr>
        </p:pic>
      </p:grpSp>
      <p:grpSp>
        <p:nvGrpSpPr>
          <p:cNvPr id="33" name="组合 32"/>
          <p:cNvGrpSpPr/>
          <p:nvPr/>
        </p:nvGrpSpPr>
        <p:grpSpPr>
          <a:xfrm>
            <a:off x="4200182" y="4180106"/>
            <a:ext cx="4251960" cy="1980724"/>
            <a:chOff x="175260" y="2453521"/>
            <a:chExt cx="4251960" cy="1980724"/>
          </a:xfrm>
          <a:effectLst>
            <a:outerShdw blurRad="50800" dist="38100" dir="5400000" algn="t" rotWithShape="0">
              <a:prstClr val="black">
                <a:alpha val="40000"/>
              </a:prstClr>
            </a:outerShdw>
          </a:effectLst>
        </p:grpSpPr>
        <p:sp>
          <p:nvSpPr>
            <p:cNvPr id="34" name="矩形 33"/>
            <p:cNvSpPr/>
            <p:nvPr/>
          </p:nvSpPr>
          <p:spPr>
            <a:xfrm>
              <a:off x="566128" y="3263778"/>
              <a:ext cx="3470224" cy="613694"/>
            </a:xfrm>
            <a:prstGeom prst="rect">
              <a:avLst/>
            </a:prstGeom>
          </p:spPr>
          <p:txBody>
            <a:bodyPr wrap="square">
              <a:spAutoFit/>
            </a:bodyPr>
            <a:lstStyle/>
            <a:p>
              <a:pPr lvl="0" algn="r">
                <a:lnSpc>
                  <a:spcPct val="150000"/>
                </a:lnSpc>
                <a:defRPr/>
              </a:pPr>
              <a:r>
                <a:rPr lang="zh-CN" altLang="en-US" sz="1200" dirty="0">
                  <a:solidFill>
                    <a:srgbClr val="5B9BD5">
                      <a:lumMod val="50000"/>
                    </a:srgbClr>
                  </a:solidFill>
                  <a:latin typeface="微软雅黑" panose="020B0503020204020204" pitchFamily="34" charset="-122"/>
                  <a:ea typeface="微软雅黑" panose="020B0503020204020204" pitchFamily="34" charset="-122"/>
                </a:rPr>
                <a:t>用户可以在投影仪或者计算机上可以将演示文稿打印出来制作成胶片以便应用到更广泛的领域中。</a:t>
              </a:r>
            </a:p>
          </p:txBody>
        </p:sp>
        <p:sp>
          <p:nvSpPr>
            <p:cNvPr id="35" name="任意多边形 34"/>
            <p:cNvSpPr/>
            <p:nvPr/>
          </p:nvSpPr>
          <p:spPr>
            <a:xfrm>
              <a:off x="175260" y="2707005"/>
              <a:ext cx="4251960" cy="1727240"/>
            </a:xfrm>
            <a:custGeom>
              <a:avLst/>
              <a:gdLst>
                <a:gd name="connsiteX0" fmla="*/ 358140 w 4251960"/>
                <a:gd name="connsiteY0" fmla="*/ 145485 h 1727240"/>
                <a:gd name="connsiteX1" fmla="*/ 358140 w 4251960"/>
                <a:gd name="connsiteY1" fmla="*/ 1581756 h 1727240"/>
                <a:gd name="connsiteX2" fmla="*/ 3893820 w 4251960"/>
                <a:gd name="connsiteY2" fmla="*/ 1581756 h 1727240"/>
                <a:gd name="connsiteX3" fmla="*/ 3893820 w 4251960"/>
                <a:gd name="connsiteY3" fmla="*/ 145485 h 1727240"/>
                <a:gd name="connsiteX4" fmla="*/ 0 w 4251960"/>
                <a:gd name="connsiteY4" fmla="*/ 0 h 1727240"/>
                <a:gd name="connsiteX5" fmla="*/ 4251960 w 4251960"/>
                <a:gd name="connsiteY5" fmla="*/ 0 h 1727240"/>
                <a:gd name="connsiteX6" fmla="*/ 4251960 w 4251960"/>
                <a:gd name="connsiteY6" fmla="*/ 1727240 h 1727240"/>
                <a:gd name="connsiteX7" fmla="*/ 0 w 4251960"/>
                <a:gd name="connsiteY7" fmla="*/ 1727240 h 1727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51960" h="1727240">
                  <a:moveTo>
                    <a:pt x="358140" y="145485"/>
                  </a:moveTo>
                  <a:lnTo>
                    <a:pt x="358140" y="1581756"/>
                  </a:lnTo>
                  <a:lnTo>
                    <a:pt x="3893820" y="1581756"/>
                  </a:lnTo>
                  <a:lnTo>
                    <a:pt x="3893820" y="145485"/>
                  </a:lnTo>
                  <a:close/>
                  <a:moveTo>
                    <a:pt x="0" y="0"/>
                  </a:moveTo>
                  <a:lnTo>
                    <a:pt x="4251960" y="0"/>
                  </a:lnTo>
                  <a:lnTo>
                    <a:pt x="4251960" y="1727240"/>
                  </a:lnTo>
                  <a:lnTo>
                    <a:pt x="0" y="172724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6" name="图片 3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67522" y="2453521"/>
              <a:ext cx="541020" cy="541020"/>
            </a:xfrm>
            <a:prstGeom prst="rect">
              <a:avLst/>
            </a:prstGeom>
          </p:spPr>
        </p:pic>
      </p:grpSp>
    </p:spTree>
    <p:extLst>
      <p:ext uri="{BB962C8B-B14F-4D97-AF65-F5344CB8AC3E}">
        <p14:creationId xmlns:p14="http://schemas.microsoft.com/office/powerpoint/2010/main" val="1038657507"/>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1000"/>
                                        <p:tgtEl>
                                          <p:spTgt spid="33"/>
                                        </p:tgtEl>
                                      </p:cBhvr>
                                    </p:animEffect>
                                    <p:anim calcmode="lin" valueType="num">
                                      <p:cBhvr>
                                        <p:cTn id="14" dur="1000" fill="hold"/>
                                        <p:tgtEl>
                                          <p:spTgt spid="33"/>
                                        </p:tgtEl>
                                        <p:attrNameLst>
                                          <p:attrName>ppt_x</p:attrName>
                                        </p:attrNameLst>
                                      </p:cBhvr>
                                      <p:tavLst>
                                        <p:tav tm="0">
                                          <p:val>
                                            <p:strVal val="#ppt_x"/>
                                          </p:val>
                                        </p:tav>
                                        <p:tav tm="100000">
                                          <p:val>
                                            <p:strVal val="#ppt_x"/>
                                          </p:val>
                                        </p:tav>
                                      </p:tavLst>
                                    </p:anim>
                                    <p:anim calcmode="lin" valueType="num">
                                      <p:cBhvr>
                                        <p:cTn id="15" dur="1000" fill="hold"/>
                                        <p:tgtEl>
                                          <p:spTgt spid="3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1000"/>
                                        <p:tgtEl>
                                          <p:spTgt spid="29"/>
                                        </p:tgtEl>
                                      </p:cBhvr>
                                    </p:animEffect>
                                    <p:anim calcmode="lin" valueType="num">
                                      <p:cBhvr>
                                        <p:cTn id="20" dur="1000" fill="hold"/>
                                        <p:tgtEl>
                                          <p:spTgt spid="29"/>
                                        </p:tgtEl>
                                        <p:attrNameLst>
                                          <p:attrName>ppt_x</p:attrName>
                                        </p:attrNameLst>
                                      </p:cBhvr>
                                      <p:tavLst>
                                        <p:tav tm="0">
                                          <p:val>
                                            <p:strVal val="#ppt_x"/>
                                          </p:val>
                                        </p:tav>
                                        <p:tav tm="100000">
                                          <p:val>
                                            <p:strVal val="#ppt_x"/>
                                          </p:val>
                                        </p:tav>
                                      </p:tavLst>
                                    </p:anim>
                                    <p:anim calcmode="lin" valueType="num">
                                      <p:cBhvr>
                                        <p:cTn id="21"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02920" y="0"/>
            <a:ext cx="1112520" cy="1539240"/>
            <a:chOff x="502920" y="0"/>
            <a:chExt cx="1112520" cy="1539240"/>
          </a:xfrm>
        </p:grpSpPr>
        <p:sp>
          <p:nvSpPr>
            <p:cNvPr id="7" name="五边形 6"/>
            <p:cNvSpPr/>
            <p:nvPr/>
          </p:nvSpPr>
          <p:spPr>
            <a:xfrm rot="5400000">
              <a:off x="220980" y="281940"/>
              <a:ext cx="1539240" cy="975360"/>
            </a:xfrm>
            <a:prstGeom prst="homePlat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533400" y="152400"/>
              <a:ext cx="1082040" cy="954107"/>
            </a:xfrm>
            <a:prstGeom prst="rect">
              <a:avLst/>
            </a:prstGeom>
            <a:noFill/>
          </p:spPr>
          <p:txBody>
            <a:bodyPr wrap="square" rtlCol="0">
              <a:spAutoFit/>
            </a:bodyPr>
            <a:lstStyle/>
            <a:p>
              <a:r>
                <a:rPr lang="zh-CN" altLang="en-US" sz="2800" b="1" dirty="0">
                  <a:solidFill>
                    <a:schemeClr val="accent1">
                      <a:lumMod val="50000"/>
                    </a:schemeClr>
                  </a:solidFill>
                  <a:latin typeface="微软雅黑" panose="020B0503020204020204" pitchFamily="34" charset="-122"/>
                  <a:ea typeface="微软雅黑" panose="020B0503020204020204" pitchFamily="34" charset="-122"/>
                </a:rPr>
                <a:t>教学反思</a:t>
              </a:r>
            </a:p>
          </p:txBody>
        </p:sp>
      </p:gr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35419" y="1676400"/>
            <a:ext cx="5536541" cy="3489960"/>
          </a:xfrm>
          <a:prstGeom prst="rect">
            <a:avLst/>
          </a:prstGeom>
        </p:spPr>
      </p:pic>
      <p:sp>
        <p:nvSpPr>
          <p:cNvPr id="10" name="矩形 9"/>
          <p:cNvSpPr/>
          <p:nvPr/>
        </p:nvSpPr>
        <p:spPr>
          <a:xfrm>
            <a:off x="990600" y="2834640"/>
            <a:ext cx="5344819" cy="117348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965960" y="1724606"/>
            <a:ext cx="4328160" cy="1061829"/>
          </a:xfrm>
          <a:prstGeom prst="rect">
            <a:avLst/>
          </a:prstGeom>
        </p:spPr>
        <p:txBody>
          <a:bodyPr wrap="square">
            <a:spAutoFit/>
          </a:bodyPr>
          <a:lstStyle/>
          <a:p>
            <a:pPr lvl="0" algn="r">
              <a:lnSpc>
                <a:spcPct val="150000"/>
              </a:lnSpc>
              <a:defRPr/>
            </a:pPr>
            <a:r>
              <a:rPr lang="en-US" altLang="zh-CN" sz="1400" dirty="0">
                <a:solidFill>
                  <a:srgbClr val="5B9BD5">
                    <a:lumMod val="50000"/>
                  </a:srgbClr>
                </a:solidFill>
                <a:latin typeface="微软雅黑" panose="020B0503020204020204" pitchFamily="34" charset="-122"/>
                <a:ea typeface="微软雅黑" panose="020B0503020204020204" pitchFamily="34" charset="-122"/>
              </a:rPr>
              <a:t>The user can demonstrate on a projector or computer, or print the presentation and make it into a film to be used in a wider field</a:t>
            </a:r>
          </a:p>
        </p:txBody>
      </p:sp>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71929" y="1993932"/>
            <a:ext cx="694031" cy="694031"/>
          </a:xfrm>
          <a:prstGeom prst="rect">
            <a:avLst/>
          </a:prstGeom>
        </p:spPr>
      </p:pic>
      <p:pic>
        <p:nvPicPr>
          <p:cNvPr id="13" name="图片 12"/>
          <p:cNvPicPr>
            <a:picLocks noChangeAspect="1"/>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296062" y="3085155"/>
            <a:ext cx="638755" cy="638755"/>
          </a:xfrm>
          <a:prstGeom prst="rect">
            <a:avLst/>
          </a:prstGeom>
        </p:spPr>
      </p:pic>
      <p:sp>
        <p:nvSpPr>
          <p:cNvPr id="14" name="矩形 13"/>
          <p:cNvSpPr/>
          <p:nvPr/>
        </p:nvSpPr>
        <p:spPr>
          <a:xfrm>
            <a:off x="1934817" y="3054244"/>
            <a:ext cx="4328160" cy="700576"/>
          </a:xfrm>
          <a:prstGeom prst="rect">
            <a:avLst/>
          </a:prstGeom>
        </p:spPr>
        <p:txBody>
          <a:bodyPr wrap="square">
            <a:spAutoFit/>
          </a:bodyPr>
          <a:lstStyle/>
          <a:p>
            <a:pPr lvl="0" algn="r">
              <a:lnSpc>
                <a:spcPct val="150000"/>
              </a:lnSpc>
              <a:defRPr/>
            </a:pPr>
            <a:r>
              <a:rPr lang="zh-CN" altLang="en-US" sz="1400" dirty="0">
                <a:solidFill>
                  <a:schemeClr val="bg1"/>
                </a:solidFill>
                <a:latin typeface="微软雅黑" panose="020B0503020204020204" pitchFamily="34" charset="-122"/>
                <a:ea typeface="微软雅黑" panose="020B0503020204020204" pitchFamily="34" charset="-122"/>
              </a:rPr>
              <a:t>用户可以在投影仪或者计算机上可以将演示文稿打印出来制作成胶片以便应用到更广泛的领域中。</a:t>
            </a:r>
          </a:p>
        </p:txBody>
      </p:sp>
      <p:sp>
        <p:nvSpPr>
          <p:cNvPr id="15" name="矩形 14"/>
          <p:cNvSpPr/>
          <p:nvPr/>
        </p:nvSpPr>
        <p:spPr>
          <a:xfrm>
            <a:off x="1965960" y="4056325"/>
            <a:ext cx="4328160" cy="1061829"/>
          </a:xfrm>
          <a:prstGeom prst="rect">
            <a:avLst/>
          </a:prstGeom>
        </p:spPr>
        <p:txBody>
          <a:bodyPr wrap="square">
            <a:spAutoFit/>
          </a:bodyPr>
          <a:lstStyle/>
          <a:p>
            <a:pPr lvl="0" algn="r">
              <a:lnSpc>
                <a:spcPct val="150000"/>
              </a:lnSpc>
              <a:defRPr/>
            </a:pPr>
            <a:r>
              <a:rPr lang="en-US" altLang="zh-CN" sz="1400" dirty="0">
                <a:solidFill>
                  <a:srgbClr val="5B9BD5">
                    <a:lumMod val="50000"/>
                  </a:srgbClr>
                </a:solidFill>
                <a:latin typeface="微软雅黑" panose="020B0503020204020204" pitchFamily="34" charset="-122"/>
                <a:ea typeface="微软雅黑" panose="020B0503020204020204" pitchFamily="34" charset="-122"/>
              </a:rPr>
              <a:t>The user can demonstrate on a projector or computer, or print the presentation and make it into a film to be used in a wider field</a:t>
            </a:r>
          </a:p>
        </p:txBody>
      </p:sp>
      <p:pic>
        <p:nvPicPr>
          <p:cNvPr id="16" name="图片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71929" y="4325651"/>
            <a:ext cx="694031" cy="694031"/>
          </a:xfrm>
          <a:prstGeom prst="rect">
            <a:avLst/>
          </a:prstGeom>
        </p:spPr>
      </p:pic>
    </p:spTree>
    <p:extLst>
      <p:ext uri="{BB962C8B-B14F-4D97-AF65-F5344CB8AC3E}">
        <p14:creationId xmlns:p14="http://schemas.microsoft.com/office/powerpoint/2010/main" val="2679515653"/>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left)">
                                      <p:cBhvr>
                                        <p:cTn id="18" dur="500"/>
                                        <p:tgtEl>
                                          <p:spTgt spid="12"/>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left)">
                                      <p:cBhvr>
                                        <p:cTn id="30" dur="500"/>
                                        <p:tgtEl>
                                          <p:spTgt spid="14"/>
                                        </p:tgtEl>
                                      </p:cBhvr>
                                    </p:animEffect>
                                  </p:childTnLst>
                                </p:cTn>
                              </p:par>
                            </p:childTnLst>
                          </p:cTn>
                        </p:par>
                        <p:par>
                          <p:cTn id="31" fill="hold">
                            <p:stCondLst>
                              <p:cond delay="3000"/>
                            </p:stCondLst>
                            <p:childTnLst>
                              <p:par>
                                <p:cTn id="32" presetID="22" presetClass="entr" presetSubtype="8"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500"/>
                                        <p:tgtEl>
                                          <p:spTgt spid="16"/>
                                        </p:tgtEl>
                                      </p:cBhvr>
                                    </p:animEffect>
                                  </p:childTnLst>
                                </p:cTn>
                              </p:par>
                            </p:childTnLst>
                          </p:cTn>
                        </p:par>
                        <p:par>
                          <p:cTn id="35" fill="hold">
                            <p:stCondLst>
                              <p:cond delay="3500"/>
                            </p:stCondLst>
                            <p:childTnLst>
                              <p:par>
                                <p:cTn id="36" presetID="22" presetClass="entr" presetSubtype="8"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left)">
                                      <p:cBhvr>
                                        <p:cTn id="3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4" grpId="0"/>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502920" y="0"/>
            <a:ext cx="1112520" cy="1539240"/>
            <a:chOff x="502920" y="0"/>
            <a:chExt cx="1112520" cy="1539240"/>
          </a:xfrm>
        </p:grpSpPr>
        <p:sp>
          <p:nvSpPr>
            <p:cNvPr id="28" name="五边形 27"/>
            <p:cNvSpPr/>
            <p:nvPr/>
          </p:nvSpPr>
          <p:spPr>
            <a:xfrm rot="5400000">
              <a:off x="220980" y="281940"/>
              <a:ext cx="1539240" cy="975360"/>
            </a:xfrm>
            <a:prstGeom prst="homePlat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533400" y="152400"/>
              <a:ext cx="1082040" cy="954107"/>
            </a:xfrm>
            <a:prstGeom prst="rect">
              <a:avLst/>
            </a:prstGeom>
            <a:noFill/>
          </p:spPr>
          <p:txBody>
            <a:bodyPr wrap="square" rtlCol="0">
              <a:spAutoFit/>
            </a:bodyPr>
            <a:lstStyle/>
            <a:p>
              <a:r>
                <a:rPr lang="zh-CN" altLang="en-US" sz="2800" b="1" dirty="0">
                  <a:solidFill>
                    <a:schemeClr val="accent1">
                      <a:lumMod val="50000"/>
                    </a:schemeClr>
                  </a:solidFill>
                  <a:latin typeface="微软雅黑" panose="020B0503020204020204" pitchFamily="34" charset="-122"/>
                  <a:ea typeface="微软雅黑" panose="020B0503020204020204" pitchFamily="34" charset="-122"/>
                </a:rPr>
                <a:t>教学反思</a:t>
              </a:r>
            </a:p>
          </p:txBody>
        </p:sp>
      </p:grpSp>
      <p:grpSp>
        <p:nvGrpSpPr>
          <p:cNvPr id="35" name="组合 34"/>
          <p:cNvGrpSpPr/>
          <p:nvPr/>
        </p:nvGrpSpPr>
        <p:grpSpPr>
          <a:xfrm>
            <a:off x="746759" y="769620"/>
            <a:ext cx="11049002" cy="5848487"/>
            <a:chOff x="655319" y="561139"/>
            <a:chExt cx="11049002" cy="5848487"/>
          </a:xfrm>
        </p:grpSpPr>
        <p:grpSp>
          <p:nvGrpSpPr>
            <p:cNvPr id="2" name="1e3cb398-84c4-477a-a1d7-663c49769c64" descr="mRQAAB+LCAAAAAAABADdlE1zmzAQhv+L2t7cDEjiI9zAiTs+9GPiTHro+KAaxVYL2AOi447H/72S+TCKVUpONRpf8GpX+77L8hzAW/57R0EAFinJ+R0j65ykc05TMAHzGARZmSQTELEsZtn6Q74tdwUIvh3asu7JV8Y3TyQpqazNGGckqf4GF/lN2keWsbRM6zTrxhIhsu+EbKsKsjhOaDdtnnGa/2o72DJ2el7wXDSYbfOUcNHwYB3fgfoIBNi9sY6yOKZ7UTQBj5WsRk8tTw5A61MeSJth/KMseEozfi76QsToqFCl8XtZd85u5cCX83h/q5kI9KyTh/rmxYbs6CdxldRbT0CGbLBs3SlqRWPxoPg+Tv4q+JHuX2lRVnTN6d5Hr3x5QVd9LUGne6lR3q7idJts83+vYpN2cf75+Zmt6ANdibZN0sP6OwiQ49wi3xMe8rLYiMw3s9ldhGfIBY1o+6jbsuaWoVv2In/I9E8l3fELFwXl4ersovp+qniUs/WGZ7Qo6nCltH+/IrL6aTcTu1i2RrTyvqpgz579N6vwVbvYZ653Ga+cizVTziAylotw1FyE18xFGyHsY89WwOh54f000oIRmghGqIARmgzGoebGDEYXdsGIDAYjGjUY0TWDEfnIsx1f4eK9609RqOUiMpGLSOEiMpmLQ82NmYuO0+UiNpiLeNRcxNfMRey5DnIshYuhG7nY13IRm8hFrHARm8zFoeaW4vcHc8QM/5kUAAA=">
              <a:extLst>
                <a:ext uri="{FF2B5EF4-FFF2-40B4-BE49-F238E27FC236}">
                  <a16:creationId xmlns:a16="http://schemas.microsoft.com/office/drawing/2014/main" id="{79CD7CB9-4D0E-44B5-B977-02971988149D}"/>
                </a:ext>
              </a:extLst>
            </p:cNvPr>
            <p:cNvGrpSpPr>
              <a:grpSpLocks noChangeAspect="1"/>
            </p:cNvGrpSpPr>
            <p:nvPr/>
          </p:nvGrpSpPr>
          <p:grpSpPr>
            <a:xfrm>
              <a:off x="3723113" y="1429795"/>
              <a:ext cx="4612974" cy="4091371"/>
              <a:chOff x="3812131" y="1381195"/>
              <a:chExt cx="4612974" cy="4091371"/>
            </a:xfrm>
          </p:grpSpPr>
          <p:sp>
            <p:nvSpPr>
              <p:cNvPr id="3" name="ValueBack1">
                <a:extLst>
                  <a:ext uri="{FF2B5EF4-FFF2-40B4-BE49-F238E27FC236}">
                    <a16:creationId xmlns:a16="http://schemas.microsoft.com/office/drawing/2014/main" id="{8129C549-A880-4DCD-9925-D369829C29FF}"/>
                  </a:ext>
                </a:extLst>
              </p:cNvPr>
              <p:cNvSpPr/>
              <p:nvPr/>
            </p:nvSpPr>
            <p:spPr>
              <a:xfrm rot="2700000">
                <a:off x="4596170" y="2940403"/>
                <a:ext cx="958305" cy="958305"/>
              </a:xfrm>
              <a:prstGeom prst="teardrop">
                <a:avLst>
                  <a:gd name="adj" fmla="val 126794"/>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4" name="ValueBack2">
                <a:extLst>
                  <a:ext uri="{FF2B5EF4-FFF2-40B4-BE49-F238E27FC236}">
                    <a16:creationId xmlns:a16="http://schemas.microsoft.com/office/drawing/2014/main" id="{455663CB-A4BE-4A50-9EE6-05FCC1C33DA0}"/>
                  </a:ext>
                </a:extLst>
              </p:cNvPr>
              <p:cNvSpPr/>
              <p:nvPr/>
            </p:nvSpPr>
            <p:spPr>
              <a:xfrm rot="8100000">
                <a:off x="5666164" y="1872538"/>
                <a:ext cx="958305" cy="958305"/>
              </a:xfrm>
              <a:prstGeom prst="teardrop">
                <a:avLst>
                  <a:gd name="adj" fmla="val 12679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5" name="ValueBack3">
                <a:extLst>
                  <a:ext uri="{FF2B5EF4-FFF2-40B4-BE49-F238E27FC236}">
                    <a16:creationId xmlns:a16="http://schemas.microsoft.com/office/drawing/2014/main" id="{0DD11BC6-F306-42FF-9682-11837CD1DCA0}"/>
                  </a:ext>
                </a:extLst>
              </p:cNvPr>
              <p:cNvSpPr/>
              <p:nvPr/>
            </p:nvSpPr>
            <p:spPr>
              <a:xfrm rot="18900000" flipH="1">
                <a:off x="6731902" y="2940404"/>
                <a:ext cx="958305" cy="958305"/>
              </a:xfrm>
              <a:prstGeom prst="teardrop">
                <a:avLst>
                  <a:gd name="adj" fmla="val 126794"/>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 name="ValueBack4">
                <a:extLst>
                  <a:ext uri="{FF2B5EF4-FFF2-40B4-BE49-F238E27FC236}">
                    <a16:creationId xmlns:a16="http://schemas.microsoft.com/office/drawing/2014/main" id="{1795C66C-1B3E-4ECA-B868-963255BA39D4}"/>
                  </a:ext>
                </a:extLst>
              </p:cNvPr>
              <p:cNvSpPr/>
              <p:nvPr/>
            </p:nvSpPr>
            <p:spPr>
              <a:xfrm rot="2700000" flipH="1">
                <a:off x="5664037" y="4008269"/>
                <a:ext cx="958305" cy="958305"/>
              </a:xfrm>
              <a:prstGeom prst="teardrop">
                <a:avLst>
                  <a:gd name="adj" fmla="val 126794"/>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7" name="ExtraShape">
                <a:extLst>
                  <a:ext uri="{FF2B5EF4-FFF2-40B4-BE49-F238E27FC236}">
                    <a16:creationId xmlns:a16="http://schemas.microsoft.com/office/drawing/2014/main" id="{0992F56C-1E4E-4199-80D7-C289A90072FC}"/>
                  </a:ext>
                </a:extLst>
              </p:cNvPr>
              <p:cNvSpPr/>
              <p:nvPr/>
            </p:nvSpPr>
            <p:spPr>
              <a:xfrm>
                <a:off x="5732124" y="4069625"/>
                <a:ext cx="835594" cy="83559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8" name="ExtraShape">
                <a:extLst>
                  <a:ext uri="{FF2B5EF4-FFF2-40B4-BE49-F238E27FC236}">
                    <a16:creationId xmlns:a16="http://schemas.microsoft.com/office/drawing/2014/main" id="{B0ED9CDB-253A-4EA6-AC8E-08865FC36338}"/>
                  </a:ext>
                </a:extLst>
              </p:cNvPr>
              <p:cNvSpPr/>
              <p:nvPr/>
            </p:nvSpPr>
            <p:spPr>
              <a:xfrm>
                <a:off x="6793259" y="3001759"/>
                <a:ext cx="835594" cy="83559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9" name="ExtraShape">
                <a:extLst>
                  <a:ext uri="{FF2B5EF4-FFF2-40B4-BE49-F238E27FC236}">
                    <a16:creationId xmlns:a16="http://schemas.microsoft.com/office/drawing/2014/main" id="{A90AFFE3-F675-4FFA-98AD-5AAA07C646DA}"/>
                  </a:ext>
                </a:extLst>
              </p:cNvPr>
              <p:cNvSpPr/>
              <p:nvPr/>
            </p:nvSpPr>
            <p:spPr>
              <a:xfrm>
                <a:off x="5725392" y="1933893"/>
                <a:ext cx="835594" cy="83559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0" name="ExtraShape">
                <a:extLst>
                  <a:ext uri="{FF2B5EF4-FFF2-40B4-BE49-F238E27FC236}">
                    <a16:creationId xmlns:a16="http://schemas.microsoft.com/office/drawing/2014/main" id="{7F247234-9337-4969-9475-4A317277CB69}"/>
                  </a:ext>
                </a:extLst>
              </p:cNvPr>
              <p:cNvSpPr/>
              <p:nvPr/>
            </p:nvSpPr>
            <p:spPr>
              <a:xfrm>
                <a:off x="4657525" y="3001759"/>
                <a:ext cx="835594" cy="83559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 name="ValueShape1">
                <a:extLst>
                  <a:ext uri="{FF2B5EF4-FFF2-40B4-BE49-F238E27FC236}">
                    <a16:creationId xmlns:a16="http://schemas.microsoft.com/office/drawing/2014/main" id="{CEF5A6AB-9123-4756-91FB-686210C38042}"/>
                  </a:ext>
                </a:extLst>
              </p:cNvPr>
              <p:cNvSpPr/>
              <p:nvPr/>
            </p:nvSpPr>
            <p:spPr>
              <a:xfrm>
                <a:off x="4688932" y="3033165"/>
                <a:ext cx="772781" cy="772781"/>
              </a:xfrm>
              <a:prstGeom prst="blockArc">
                <a:avLst>
                  <a:gd name="adj1" fmla="val 16200000"/>
                  <a:gd name="adj2" fmla="val 4536000"/>
                  <a:gd name="adj3" fmla="val 33995"/>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2" name="ValueShape2">
                <a:extLst>
                  <a:ext uri="{FF2B5EF4-FFF2-40B4-BE49-F238E27FC236}">
                    <a16:creationId xmlns:a16="http://schemas.microsoft.com/office/drawing/2014/main" id="{03B5450F-DDDD-4EFC-B4FC-52F788493C34}"/>
                  </a:ext>
                </a:extLst>
              </p:cNvPr>
              <p:cNvSpPr/>
              <p:nvPr/>
            </p:nvSpPr>
            <p:spPr>
              <a:xfrm>
                <a:off x="5758926" y="1965301"/>
                <a:ext cx="772781" cy="772781"/>
              </a:xfrm>
              <a:prstGeom prst="blockArc">
                <a:avLst>
                  <a:gd name="adj1" fmla="val 16200000"/>
                  <a:gd name="adj2" fmla="val 9720000"/>
                  <a:gd name="adj3" fmla="val 33995"/>
                </a:avLst>
              </a:prstGeom>
              <a:solidFill>
                <a:srgbClr val="77AE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3" name="ValueShape3">
                <a:extLst>
                  <a:ext uri="{FF2B5EF4-FFF2-40B4-BE49-F238E27FC236}">
                    <a16:creationId xmlns:a16="http://schemas.microsoft.com/office/drawing/2014/main" id="{BA4A4E84-A705-493B-9B5C-40F322AD52B2}"/>
                  </a:ext>
                </a:extLst>
              </p:cNvPr>
              <p:cNvSpPr/>
              <p:nvPr/>
            </p:nvSpPr>
            <p:spPr>
              <a:xfrm>
                <a:off x="6824665" y="3033316"/>
                <a:ext cx="772781" cy="772781"/>
              </a:xfrm>
              <a:prstGeom prst="blockArc">
                <a:avLst>
                  <a:gd name="adj1" fmla="val 16200000"/>
                  <a:gd name="adj2" fmla="val 7992000"/>
                  <a:gd name="adj3" fmla="val 33995"/>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4" name="ValueShape4">
                <a:extLst>
                  <a:ext uri="{FF2B5EF4-FFF2-40B4-BE49-F238E27FC236}">
                    <a16:creationId xmlns:a16="http://schemas.microsoft.com/office/drawing/2014/main" id="{93549DC2-EE6F-4E77-8535-2E575675AACC}"/>
                  </a:ext>
                </a:extLst>
              </p:cNvPr>
              <p:cNvSpPr/>
              <p:nvPr/>
            </p:nvSpPr>
            <p:spPr>
              <a:xfrm>
                <a:off x="5756799" y="4104937"/>
                <a:ext cx="772781" cy="772781"/>
              </a:xfrm>
              <a:prstGeom prst="blockArc">
                <a:avLst>
                  <a:gd name="adj1" fmla="val 16200000"/>
                  <a:gd name="adj2" fmla="val 6480000"/>
                  <a:gd name="adj3" fmla="val 33995"/>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5" name="ValueText1">
                <a:extLst>
                  <a:ext uri="{FF2B5EF4-FFF2-40B4-BE49-F238E27FC236}">
                    <a16:creationId xmlns:a16="http://schemas.microsoft.com/office/drawing/2014/main" id="{0644689D-D684-4A3F-A00F-4787EAA5D168}"/>
                  </a:ext>
                </a:extLst>
              </p:cNvPr>
              <p:cNvSpPr txBox="1"/>
              <p:nvPr/>
            </p:nvSpPr>
            <p:spPr>
              <a:xfrm>
                <a:off x="3812131" y="3241949"/>
                <a:ext cx="569863" cy="355212"/>
              </a:xfrm>
              <a:prstGeom prst="rect">
                <a:avLst/>
              </a:prstGeom>
              <a:noFill/>
            </p:spPr>
            <p:txBody>
              <a:bodyPr wrap="square" tIns="90000" bIns="90000" anchor="ctr" anchorCtr="0">
                <a:prstTxWarp prst="textPlain">
                  <a:avLst/>
                </a:prstTxWarp>
                <a:noAutofit/>
              </a:bodyPr>
              <a:lstStyle/>
              <a:p>
                <a:r>
                  <a:rPr lang="en-US" altLang="zh-CN" sz="1200" dirty="0">
                    <a:solidFill>
                      <a:schemeClr val="tx2">
                        <a:lumMod val="50000"/>
                      </a:schemeClr>
                    </a:solidFill>
                    <a:latin typeface="Impact" panose="020B0806030902050204" pitchFamily="34" charset="0"/>
                  </a:rPr>
                  <a:t>46%</a:t>
                </a:r>
                <a:endParaRPr lang="en-US" sz="1200" dirty="0">
                  <a:solidFill>
                    <a:schemeClr val="tx2">
                      <a:lumMod val="50000"/>
                    </a:schemeClr>
                  </a:solidFill>
                  <a:latin typeface="Impact" panose="020B0806030902050204" pitchFamily="34" charset="0"/>
                </a:endParaRPr>
              </a:p>
            </p:txBody>
          </p:sp>
          <p:sp>
            <p:nvSpPr>
              <p:cNvPr id="16" name="ValueText2">
                <a:extLst>
                  <a:ext uri="{FF2B5EF4-FFF2-40B4-BE49-F238E27FC236}">
                    <a16:creationId xmlns:a16="http://schemas.microsoft.com/office/drawing/2014/main" id="{BD101166-EFCB-4119-8AA5-56B1A26CC24F}"/>
                  </a:ext>
                </a:extLst>
              </p:cNvPr>
              <p:cNvSpPr txBox="1"/>
              <p:nvPr/>
            </p:nvSpPr>
            <p:spPr>
              <a:xfrm>
                <a:off x="5943556" y="1381195"/>
                <a:ext cx="526623" cy="355212"/>
              </a:xfrm>
              <a:prstGeom prst="rect">
                <a:avLst/>
              </a:prstGeom>
              <a:noFill/>
            </p:spPr>
            <p:txBody>
              <a:bodyPr wrap="square" tIns="90000" bIns="90000" anchor="ctr" anchorCtr="0">
                <a:prstTxWarp prst="textPlain">
                  <a:avLst/>
                </a:prstTxWarp>
                <a:noAutofit/>
              </a:bodyPr>
              <a:lstStyle/>
              <a:p>
                <a:r>
                  <a:rPr lang="en-US" altLang="zh-CN" sz="1200" dirty="0">
                    <a:solidFill>
                      <a:schemeClr val="tx2">
                        <a:lumMod val="50000"/>
                      </a:schemeClr>
                    </a:solidFill>
                    <a:latin typeface="Impact" panose="020B0806030902050204" pitchFamily="34" charset="0"/>
                  </a:rPr>
                  <a:t>70%</a:t>
                </a:r>
                <a:endParaRPr lang="en-US" sz="1200" dirty="0">
                  <a:solidFill>
                    <a:schemeClr val="tx2">
                      <a:lumMod val="50000"/>
                    </a:schemeClr>
                  </a:solidFill>
                  <a:latin typeface="Impact" panose="020B0806030902050204" pitchFamily="34" charset="0"/>
                </a:endParaRPr>
              </a:p>
            </p:txBody>
          </p:sp>
          <p:sp>
            <p:nvSpPr>
              <p:cNvPr id="17" name="ValueText3">
                <a:extLst>
                  <a:ext uri="{FF2B5EF4-FFF2-40B4-BE49-F238E27FC236}">
                    <a16:creationId xmlns:a16="http://schemas.microsoft.com/office/drawing/2014/main" id="{3077B0FB-0825-474C-A899-5DDB5ECB443D}"/>
                  </a:ext>
                </a:extLst>
              </p:cNvPr>
              <p:cNvSpPr txBox="1"/>
              <p:nvPr/>
            </p:nvSpPr>
            <p:spPr>
              <a:xfrm>
                <a:off x="7888679" y="3301525"/>
                <a:ext cx="536426" cy="355212"/>
              </a:xfrm>
              <a:prstGeom prst="rect">
                <a:avLst/>
              </a:prstGeom>
              <a:noFill/>
            </p:spPr>
            <p:txBody>
              <a:bodyPr wrap="square" tIns="90000" bIns="90000" anchor="ctr" anchorCtr="0">
                <a:prstTxWarp prst="textPlain">
                  <a:avLst/>
                </a:prstTxWarp>
                <a:noAutofit/>
              </a:bodyPr>
              <a:lstStyle/>
              <a:p>
                <a:r>
                  <a:rPr lang="en-US" altLang="zh-CN" sz="1200">
                    <a:solidFill>
                      <a:schemeClr val="tx2">
                        <a:lumMod val="50000"/>
                      </a:schemeClr>
                    </a:solidFill>
                    <a:latin typeface="Impact" panose="020B0806030902050204" pitchFamily="34" charset="0"/>
                  </a:rPr>
                  <a:t>62%</a:t>
                </a:r>
                <a:endParaRPr lang="en-US" sz="1200" dirty="0">
                  <a:solidFill>
                    <a:schemeClr val="tx2">
                      <a:lumMod val="50000"/>
                    </a:schemeClr>
                  </a:solidFill>
                  <a:latin typeface="Impact" panose="020B0806030902050204" pitchFamily="34" charset="0"/>
                </a:endParaRPr>
              </a:p>
            </p:txBody>
          </p:sp>
          <p:sp>
            <p:nvSpPr>
              <p:cNvPr id="18" name="ValueText4">
                <a:extLst>
                  <a:ext uri="{FF2B5EF4-FFF2-40B4-BE49-F238E27FC236}">
                    <a16:creationId xmlns:a16="http://schemas.microsoft.com/office/drawing/2014/main" id="{F7E80E41-4525-409B-8758-DE009C99075C}"/>
                  </a:ext>
                </a:extLst>
              </p:cNvPr>
              <p:cNvSpPr txBox="1"/>
              <p:nvPr/>
            </p:nvSpPr>
            <p:spPr>
              <a:xfrm>
                <a:off x="5935898" y="5117354"/>
                <a:ext cx="526623" cy="355212"/>
              </a:xfrm>
              <a:prstGeom prst="rect">
                <a:avLst/>
              </a:prstGeom>
              <a:noFill/>
            </p:spPr>
            <p:txBody>
              <a:bodyPr wrap="square" tIns="90000" bIns="90000" anchor="ctr" anchorCtr="0">
                <a:prstTxWarp prst="textPlain">
                  <a:avLst/>
                </a:prstTxWarp>
                <a:noAutofit/>
              </a:bodyPr>
              <a:lstStyle/>
              <a:p>
                <a:r>
                  <a:rPr lang="en-US" altLang="zh-CN" sz="1200" dirty="0">
                    <a:solidFill>
                      <a:schemeClr val="tx2">
                        <a:lumMod val="50000"/>
                      </a:schemeClr>
                    </a:solidFill>
                    <a:latin typeface="Impact" panose="020B0806030902050204" pitchFamily="34" charset="0"/>
                  </a:rPr>
                  <a:t>55%</a:t>
                </a:r>
                <a:endParaRPr lang="en-US" sz="1200" dirty="0">
                  <a:solidFill>
                    <a:schemeClr val="tx2">
                      <a:lumMod val="50000"/>
                    </a:schemeClr>
                  </a:solidFill>
                  <a:latin typeface="Impact" panose="020B0806030902050204" pitchFamily="34" charset="0"/>
                </a:endParaRPr>
              </a:p>
            </p:txBody>
          </p:sp>
        </p:grpSp>
        <p:sp>
          <p:nvSpPr>
            <p:cNvPr id="31" name="矩形 30"/>
            <p:cNvSpPr/>
            <p:nvPr/>
          </p:nvSpPr>
          <p:spPr>
            <a:xfrm>
              <a:off x="655319" y="3105172"/>
              <a:ext cx="3167197" cy="1200329"/>
            </a:xfrm>
            <a:prstGeom prst="rect">
              <a:avLst/>
            </a:prstGeom>
          </p:spPr>
          <p:txBody>
            <a:bodyPr wrap="square">
              <a:spAutoFit/>
            </a:bodyPr>
            <a:lstStyle/>
            <a:p>
              <a:pPr>
                <a:lnSpc>
                  <a:spcPct val="150000"/>
                </a:lnSpc>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用户可以在投影仪或者计算机上可以将演示文稿打印出来制作成胶片以便应用到更广泛的领域中。</a:t>
              </a:r>
            </a:p>
          </p:txBody>
        </p:sp>
        <p:sp>
          <p:nvSpPr>
            <p:cNvPr id="32" name="矩形 31"/>
            <p:cNvSpPr/>
            <p:nvPr/>
          </p:nvSpPr>
          <p:spPr>
            <a:xfrm>
              <a:off x="4096308" y="5578629"/>
              <a:ext cx="4554389" cy="830997"/>
            </a:xfrm>
            <a:prstGeom prst="rect">
              <a:avLst/>
            </a:prstGeom>
          </p:spPr>
          <p:txBody>
            <a:bodyPr wrap="square">
              <a:spAutoFit/>
            </a:bodyPr>
            <a:lstStyle/>
            <a:p>
              <a:pPr>
                <a:lnSpc>
                  <a:spcPct val="150000"/>
                </a:lnSpc>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用户可以在投影仪或者计算机上可以将演示文稿打印出来制作成胶片以便应用到更广泛的领域中。</a:t>
              </a:r>
            </a:p>
          </p:txBody>
        </p:sp>
        <p:sp>
          <p:nvSpPr>
            <p:cNvPr id="33" name="矩形 32"/>
            <p:cNvSpPr/>
            <p:nvPr/>
          </p:nvSpPr>
          <p:spPr>
            <a:xfrm>
              <a:off x="8610763" y="2953208"/>
              <a:ext cx="3093558" cy="1200329"/>
            </a:xfrm>
            <a:prstGeom prst="rect">
              <a:avLst/>
            </a:prstGeom>
          </p:spPr>
          <p:txBody>
            <a:bodyPr wrap="square">
              <a:spAutoFit/>
            </a:bodyPr>
            <a:lstStyle/>
            <a:p>
              <a:pPr>
                <a:lnSpc>
                  <a:spcPct val="150000"/>
                </a:lnSpc>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用户可以在投影仪或者计算机上可以将演示文稿打印出来制作成胶片以便应用到更广泛的领域中。</a:t>
              </a:r>
            </a:p>
          </p:txBody>
        </p:sp>
        <p:sp>
          <p:nvSpPr>
            <p:cNvPr id="34" name="矩形 33"/>
            <p:cNvSpPr/>
            <p:nvPr/>
          </p:nvSpPr>
          <p:spPr>
            <a:xfrm>
              <a:off x="3822517" y="561139"/>
              <a:ext cx="4600687" cy="830997"/>
            </a:xfrm>
            <a:prstGeom prst="rect">
              <a:avLst/>
            </a:prstGeom>
          </p:spPr>
          <p:txBody>
            <a:bodyPr wrap="square">
              <a:spAutoFit/>
            </a:bodyPr>
            <a:lstStyle/>
            <a:p>
              <a:pPr>
                <a:lnSpc>
                  <a:spcPct val="150000"/>
                </a:lnSpc>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用户可以在投影仪或者计算机上可以将演示文稿打印出来制作成胶片以便应用到更广泛的领域中。</a:t>
              </a:r>
            </a:p>
          </p:txBody>
        </p:sp>
      </p:grpSp>
    </p:spTree>
    <p:extLst>
      <p:ext uri="{BB962C8B-B14F-4D97-AF65-F5344CB8AC3E}">
        <p14:creationId xmlns:p14="http://schemas.microsoft.com/office/powerpoint/2010/main" val="4201883032"/>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circle(in)">
                                      <p:cBhvr>
                                        <p:cTn id="7" dur="2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2920" y="0"/>
            <a:ext cx="1112520" cy="1539240"/>
            <a:chOff x="502920" y="0"/>
            <a:chExt cx="1112520" cy="1539240"/>
          </a:xfrm>
        </p:grpSpPr>
        <p:sp>
          <p:nvSpPr>
            <p:cNvPr id="3" name="五边形 2"/>
            <p:cNvSpPr/>
            <p:nvPr/>
          </p:nvSpPr>
          <p:spPr>
            <a:xfrm rot="5400000">
              <a:off x="220980" y="281940"/>
              <a:ext cx="1539240" cy="975360"/>
            </a:xfrm>
            <a:prstGeom prst="homePlat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33400" y="152400"/>
              <a:ext cx="1082040" cy="954107"/>
            </a:xfrm>
            <a:prstGeom prst="rect">
              <a:avLst/>
            </a:prstGeom>
            <a:noFill/>
          </p:spPr>
          <p:txBody>
            <a:bodyPr wrap="square" rtlCol="0">
              <a:spAutoFit/>
            </a:bodyPr>
            <a:lstStyle/>
            <a:p>
              <a:r>
                <a:rPr lang="zh-CN" altLang="en-US" sz="2800" b="1" dirty="0">
                  <a:solidFill>
                    <a:schemeClr val="accent1">
                      <a:lumMod val="50000"/>
                    </a:schemeClr>
                  </a:solidFill>
                  <a:latin typeface="微软雅黑" panose="020B0503020204020204" pitchFamily="34" charset="-122"/>
                  <a:ea typeface="微软雅黑" panose="020B0503020204020204" pitchFamily="34" charset="-122"/>
                </a:rPr>
                <a:t>教学反思</a:t>
              </a:r>
            </a:p>
          </p:txBody>
        </p:sp>
      </p:grpSp>
      <p:sp>
        <p:nvSpPr>
          <p:cNvPr id="5" name="矩形 4"/>
          <p:cNvSpPr/>
          <p:nvPr/>
        </p:nvSpPr>
        <p:spPr>
          <a:xfrm>
            <a:off x="5491262" y="1672784"/>
            <a:ext cx="1620957" cy="523220"/>
          </a:xfrm>
          <a:prstGeom prst="rect">
            <a:avLst/>
          </a:prstGeom>
        </p:spPr>
        <p:txBody>
          <a:bodyPr wrap="none">
            <a:spAutoFit/>
          </a:bodyPr>
          <a:lstStyle/>
          <a:p>
            <a:pPr lvl="0" algn="ctr">
              <a:defRPr/>
            </a:pPr>
            <a:r>
              <a:rPr lang="zh-CN" altLang="en-US" sz="2800" b="1" dirty="0">
                <a:solidFill>
                  <a:srgbClr val="5B9BD5">
                    <a:lumMod val="50000"/>
                  </a:srgbClr>
                </a:solidFill>
                <a:latin typeface="微软雅黑" panose="020B0503020204020204" pitchFamily="34" charset="-122"/>
                <a:ea typeface="微软雅黑" panose="020B0503020204020204" pitchFamily="34" charset="-122"/>
              </a:rPr>
              <a:t>输入标题</a:t>
            </a:r>
            <a:endParaRPr lang="en-US" altLang="zh-CN" sz="2800" b="1" dirty="0">
              <a:solidFill>
                <a:srgbClr val="5B9BD5">
                  <a:lumMod val="50000"/>
                </a:srgbClr>
              </a:solidFill>
              <a:latin typeface="微软雅黑" panose="020B0503020204020204" pitchFamily="34" charset="-122"/>
              <a:ea typeface="微软雅黑" panose="020B0503020204020204" pitchFamily="34" charset="-122"/>
            </a:endParaRPr>
          </a:p>
        </p:txBody>
      </p:sp>
      <p:sp>
        <p:nvSpPr>
          <p:cNvPr id="6" name="矩形 5"/>
          <p:cNvSpPr/>
          <p:nvPr/>
        </p:nvSpPr>
        <p:spPr>
          <a:xfrm>
            <a:off x="2651760" y="2348106"/>
            <a:ext cx="7299960" cy="787523"/>
          </a:xfrm>
          <a:prstGeom prst="rect">
            <a:avLst/>
          </a:prstGeom>
        </p:spPr>
        <p:txBody>
          <a:bodyPr wrap="square">
            <a:spAutoFit/>
          </a:bodyPr>
          <a:lstStyle/>
          <a:p>
            <a:pPr lvl="0" algn="ctr">
              <a:lnSpc>
                <a:spcPct val="150000"/>
              </a:lnSpc>
              <a:defRPr/>
            </a:pPr>
            <a:r>
              <a:rPr lang="zh-CN" altLang="en-US" sz="1600" b="1" dirty="0">
                <a:solidFill>
                  <a:schemeClr val="tx2">
                    <a:lumMod val="50000"/>
                  </a:schemeClr>
                </a:solidFill>
                <a:latin typeface="微软雅黑" panose="020B0503020204020204" pitchFamily="34" charset="-122"/>
                <a:ea typeface="微软雅黑" panose="020B0503020204020204" pitchFamily="34" charset="-122"/>
              </a:rPr>
              <a:t>用户可以在投影仪或者计算机上可以将演示文稿打印出来制作成胶片以便应用到更广泛的领域中。</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54725" y="3439834"/>
            <a:ext cx="694031" cy="694031"/>
          </a:xfrm>
          <a:prstGeom prst="rect">
            <a:avLst/>
          </a:prstGeom>
        </p:spPr>
      </p:pic>
      <p:sp>
        <p:nvSpPr>
          <p:cNvPr id="8" name="椭圆 7"/>
          <p:cNvSpPr/>
          <p:nvPr/>
        </p:nvSpPr>
        <p:spPr>
          <a:xfrm>
            <a:off x="2865120" y="5035660"/>
            <a:ext cx="548640" cy="548640"/>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4172712" y="5035660"/>
            <a:ext cx="548640" cy="548640"/>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5480304" y="5035660"/>
            <a:ext cx="548640" cy="548640"/>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9403080" y="5035660"/>
            <a:ext cx="548640" cy="548640"/>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6787896" y="5035660"/>
            <a:ext cx="548640" cy="548640"/>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8095488" y="5035660"/>
            <a:ext cx="548640" cy="548640"/>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765629" y="4426312"/>
            <a:ext cx="5072222" cy="369332"/>
          </a:xfrm>
          <a:prstGeom prst="rect">
            <a:avLst/>
          </a:prstGeom>
        </p:spPr>
        <p:txBody>
          <a:bodyPr wrap="none">
            <a:spAutoFit/>
          </a:bodyPr>
          <a:lstStyle/>
          <a:p>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艰苦奋斗  </a:t>
            </a:r>
            <a:r>
              <a:rPr lang="en-US" altLang="zh-CN" dirty="0">
                <a:solidFill>
                  <a:schemeClr val="tx1">
                    <a:lumMod val="95000"/>
                    <a:lumOff val="5000"/>
                  </a:schemeClr>
                </a:solidFill>
                <a:latin typeface="微软雅黑" panose="020B0503020204020204" pitchFamily="34" charset="-122"/>
                <a:ea typeface="微软雅黑" panose="020B0503020204020204" pitchFamily="34" charset="-122"/>
              </a:rPr>
              <a:t>/   </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严谨治学  </a:t>
            </a:r>
            <a:r>
              <a:rPr lang="en-US" altLang="zh-CN" dirty="0">
                <a:solidFill>
                  <a:schemeClr val="tx1">
                    <a:lumMod val="95000"/>
                    <a:lumOff val="5000"/>
                  </a:schemeClr>
                </a:solidFill>
                <a:latin typeface="微软雅黑" panose="020B0503020204020204" pitchFamily="34" charset="-122"/>
                <a:ea typeface="微软雅黑" panose="020B0503020204020204" pitchFamily="34" charset="-122"/>
              </a:rPr>
              <a:t>/  </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求实创新  </a:t>
            </a:r>
            <a:r>
              <a:rPr lang="en-US" altLang="zh-CN" dirty="0">
                <a:solidFill>
                  <a:schemeClr val="tx1">
                    <a:lumMod val="95000"/>
                    <a:lumOff val="5000"/>
                  </a:schemeClr>
                </a:solidFill>
                <a:latin typeface="微软雅黑" panose="020B0503020204020204" pitchFamily="34" charset="-122"/>
                <a:ea typeface="微软雅黑" panose="020B0503020204020204" pitchFamily="34" charset="-122"/>
              </a:rPr>
              <a:t>/  </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为人师表</a:t>
            </a:r>
          </a:p>
        </p:txBody>
      </p:sp>
    </p:spTree>
    <p:extLst>
      <p:ext uri="{BB962C8B-B14F-4D97-AF65-F5344CB8AC3E}">
        <p14:creationId xmlns:p14="http://schemas.microsoft.com/office/powerpoint/2010/main" val="490951716"/>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1000"/>
                                        <p:tgtEl>
                                          <p:spTgt spid="15"/>
                                        </p:tgtEl>
                                      </p:cBhvr>
                                    </p:animEffect>
                                    <p:anim calcmode="lin" valueType="num">
                                      <p:cBhvr>
                                        <p:cTn id="26" dur="1000" fill="hold"/>
                                        <p:tgtEl>
                                          <p:spTgt spid="15"/>
                                        </p:tgtEl>
                                        <p:attrNameLst>
                                          <p:attrName>ppt_x</p:attrName>
                                        </p:attrNameLst>
                                      </p:cBhvr>
                                      <p:tavLst>
                                        <p:tav tm="0">
                                          <p:val>
                                            <p:strVal val="#ppt_x"/>
                                          </p:val>
                                        </p:tav>
                                        <p:tav tm="100000">
                                          <p:val>
                                            <p:strVal val="#ppt_x"/>
                                          </p:val>
                                        </p:tav>
                                      </p:tavLst>
                                    </p:anim>
                                    <p:anim calcmode="lin" valueType="num">
                                      <p:cBhvr>
                                        <p:cTn id="2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1000"/>
                                        <p:tgtEl>
                                          <p:spTgt spid="12"/>
                                        </p:tgtEl>
                                      </p:cBhvr>
                                    </p:animEffect>
                                    <p:anim calcmode="lin" valueType="num">
                                      <p:cBhvr>
                                        <p:cTn id="33" dur="1000" fill="hold"/>
                                        <p:tgtEl>
                                          <p:spTgt spid="12"/>
                                        </p:tgtEl>
                                        <p:attrNameLst>
                                          <p:attrName>ppt_x</p:attrName>
                                        </p:attrNameLst>
                                      </p:cBhvr>
                                      <p:tavLst>
                                        <p:tav tm="0">
                                          <p:val>
                                            <p:strVal val="#ppt_x"/>
                                          </p:val>
                                        </p:tav>
                                        <p:tav tm="100000">
                                          <p:val>
                                            <p:strVal val="#ppt_x"/>
                                          </p:val>
                                        </p:tav>
                                      </p:tavLst>
                                    </p:anim>
                                    <p:anim calcmode="lin" valueType="num">
                                      <p:cBhvr>
                                        <p:cTn id="34" dur="1000" fill="hold"/>
                                        <p:tgtEl>
                                          <p:spTgt spid="1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1000"/>
                                        <p:tgtEl>
                                          <p:spTgt spid="14"/>
                                        </p:tgtEl>
                                      </p:cBhvr>
                                    </p:animEffect>
                                    <p:anim calcmode="lin" valueType="num">
                                      <p:cBhvr>
                                        <p:cTn id="38" dur="1000" fill="hold"/>
                                        <p:tgtEl>
                                          <p:spTgt spid="14"/>
                                        </p:tgtEl>
                                        <p:attrNameLst>
                                          <p:attrName>ppt_x</p:attrName>
                                        </p:attrNameLst>
                                      </p:cBhvr>
                                      <p:tavLst>
                                        <p:tav tm="0">
                                          <p:val>
                                            <p:strVal val="#ppt_x"/>
                                          </p:val>
                                        </p:tav>
                                        <p:tav tm="100000">
                                          <p:val>
                                            <p:strVal val="#ppt_x"/>
                                          </p:val>
                                        </p:tav>
                                      </p:tavLst>
                                    </p:anim>
                                    <p:anim calcmode="lin" valueType="num">
                                      <p:cBhvr>
                                        <p:cTn id="39" dur="1000" fill="hold"/>
                                        <p:tgtEl>
                                          <p:spTgt spid="1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1000"/>
                                        <p:tgtEl>
                                          <p:spTgt spid="10"/>
                                        </p:tgtEl>
                                      </p:cBhvr>
                                    </p:animEffect>
                                    <p:anim calcmode="lin" valueType="num">
                                      <p:cBhvr>
                                        <p:cTn id="48" dur="1000" fill="hold"/>
                                        <p:tgtEl>
                                          <p:spTgt spid="10"/>
                                        </p:tgtEl>
                                        <p:attrNameLst>
                                          <p:attrName>ppt_x</p:attrName>
                                        </p:attrNameLst>
                                      </p:cBhvr>
                                      <p:tavLst>
                                        <p:tav tm="0">
                                          <p:val>
                                            <p:strVal val="#ppt_x"/>
                                          </p:val>
                                        </p:tav>
                                        <p:tav tm="100000">
                                          <p:val>
                                            <p:strVal val="#ppt_x"/>
                                          </p:val>
                                        </p:tav>
                                      </p:tavLst>
                                    </p:anim>
                                    <p:anim calcmode="lin" valueType="num">
                                      <p:cBhvr>
                                        <p:cTn id="49" dur="1000" fill="hold"/>
                                        <p:tgtEl>
                                          <p:spTgt spid="10"/>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1000"/>
                                        <p:tgtEl>
                                          <p:spTgt spid="9"/>
                                        </p:tgtEl>
                                      </p:cBhvr>
                                    </p:animEffect>
                                    <p:anim calcmode="lin" valueType="num">
                                      <p:cBhvr>
                                        <p:cTn id="53" dur="1000" fill="hold"/>
                                        <p:tgtEl>
                                          <p:spTgt spid="9"/>
                                        </p:tgtEl>
                                        <p:attrNameLst>
                                          <p:attrName>ppt_x</p:attrName>
                                        </p:attrNameLst>
                                      </p:cBhvr>
                                      <p:tavLst>
                                        <p:tav tm="0">
                                          <p:val>
                                            <p:strVal val="#ppt_x"/>
                                          </p:val>
                                        </p:tav>
                                        <p:tav tm="100000">
                                          <p:val>
                                            <p:strVal val="#ppt_x"/>
                                          </p:val>
                                        </p:tav>
                                      </p:tavLst>
                                    </p:anim>
                                    <p:anim calcmode="lin" valueType="num">
                                      <p:cBhvr>
                                        <p:cTn id="54" dur="1000" fill="hold"/>
                                        <p:tgtEl>
                                          <p:spTgt spid="9"/>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fade">
                                      <p:cBhvr>
                                        <p:cTn id="57" dur="1000"/>
                                        <p:tgtEl>
                                          <p:spTgt spid="8"/>
                                        </p:tgtEl>
                                      </p:cBhvr>
                                    </p:animEffect>
                                    <p:anim calcmode="lin" valueType="num">
                                      <p:cBhvr>
                                        <p:cTn id="58" dur="1000" fill="hold"/>
                                        <p:tgtEl>
                                          <p:spTgt spid="8"/>
                                        </p:tgtEl>
                                        <p:attrNameLst>
                                          <p:attrName>ppt_x</p:attrName>
                                        </p:attrNameLst>
                                      </p:cBhvr>
                                      <p:tavLst>
                                        <p:tav tm="0">
                                          <p:val>
                                            <p:strVal val="#ppt_x"/>
                                          </p:val>
                                        </p:tav>
                                        <p:tav tm="100000">
                                          <p:val>
                                            <p:strVal val="#ppt_x"/>
                                          </p:val>
                                        </p:tav>
                                      </p:tavLst>
                                    </p:anim>
                                    <p:anim calcmode="lin" valueType="num">
                                      <p:cBhvr>
                                        <p:cTn id="5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animBg="1"/>
      <p:bldP spid="9" grpId="0" animBg="1"/>
      <p:bldP spid="10" grpId="0" animBg="1"/>
      <p:bldP spid="12" grpId="0" animBg="1"/>
      <p:bldP spid="13" grpId="0" animBg="1"/>
      <p:bldP spid="14" grpId="0" animBg="1"/>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6"/>
          <p:cNvSpPr/>
          <p:nvPr/>
        </p:nvSpPr>
        <p:spPr>
          <a:xfrm>
            <a:off x="2" y="2392680"/>
            <a:ext cx="12191999" cy="1783080"/>
          </a:xfrm>
          <a:custGeom>
            <a:avLst/>
            <a:gdLst>
              <a:gd name="connsiteX0" fmla="*/ 8473439 w 12191999"/>
              <a:gd name="connsiteY0" fmla="*/ 243840 h 1783080"/>
              <a:gd name="connsiteX1" fmla="*/ 7802879 w 12191999"/>
              <a:gd name="connsiteY1" fmla="*/ 914400 h 1783080"/>
              <a:gd name="connsiteX2" fmla="*/ 8473439 w 12191999"/>
              <a:gd name="connsiteY2" fmla="*/ 1584960 h 1783080"/>
              <a:gd name="connsiteX3" fmla="*/ 9143999 w 12191999"/>
              <a:gd name="connsiteY3" fmla="*/ 914400 h 1783080"/>
              <a:gd name="connsiteX4" fmla="*/ 8473439 w 12191999"/>
              <a:gd name="connsiteY4" fmla="*/ 243840 h 1783080"/>
              <a:gd name="connsiteX5" fmla="*/ 6766559 w 12191999"/>
              <a:gd name="connsiteY5" fmla="*/ 243840 h 1783080"/>
              <a:gd name="connsiteX6" fmla="*/ 6096000 w 12191999"/>
              <a:gd name="connsiteY6" fmla="*/ 914400 h 1783080"/>
              <a:gd name="connsiteX7" fmla="*/ 6766559 w 12191999"/>
              <a:gd name="connsiteY7" fmla="*/ 1584960 h 1783080"/>
              <a:gd name="connsiteX8" fmla="*/ 7437119 w 12191999"/>
              <a:gd name="connsiteY8" fmla="*/ 914400 h 1783080"/>
              <a:gd name="connsiteX9" fmla="*/ 6766559 w 12191999"/>
              <a:gd name="connsiteY9" fmla="*/ 243840 h 1783080"/>
              <a:gd name="connsiteX10" fmla="*/ 5105399 w 12191999"/>
              <a:gd name="connsiteY10" fmla="*/ 243840 h 1783080"/>
              <a:gd name="connsiteX11" fmla="*/ 4434839 w 12191999"/>
              <a:gd name="connsiteY11" fmla="*/ 914400 h 1783080"/>
              <a:gd name="connsiteX12" fmla="*/ 5105399 w 12191999"/>
              <a:gd name="connsiteY12" fmla="*/ 1584960 h 1783080"/>
              <a:gd name="connsiteX13" fmla="*/ 5775959 w 12191999"/>
              <a:gd name="connsiteY13" fmla="*/ 914400 h 1783080"/>
              <a:gd name="connsiteX14" fmla="*/ 5105399 w 12191999"/>
              <a:gd name="connsiteY14" fmla="*/ 243840 h 1783080"/>
              <a:gd name="connsiteX15" fmla="*/ 3322319 w 12191999"/>
              <a:gd name="connsiteY15" fmla="*/ 220980 h 1783080"/>
              <a:gd name="connsiteX16" fmla="*/ 2651759 w 12191999"/>
              <a:gd name="connsiteY16" fmla="*/ 891540 h 1783080"/>
              <a:gd name="connsiteX17" fmla="*/ 3322319 w 12191999"/>
              <a:gd name="connsiteY17" fmla="*/ 1562100 h 1783080"/>
              <a:gd name="connsiteX18" fmla="*/ 3992879 w 12191999"/>
              <a:gd name="connsiteY18" fmla="*/ 891540 h 1783080"/>
              <a:gd name="connsiteX19" fmla="*/ 3322319 w 12191999"/>
              <a:gd name="connsiteY19" fmla="*/ 220980 h 1783080"/>
              <a:gd name="connsiteX20" fmla="*/ 0 w 12191999"/>
              <a:gd name="connsiteY20" fmla="*/ 0 h 1783080"/>
              <a:gd name="connsiteX21" fmla="*/ 12191999 w 12191999"/>
              <a:gd name="connsiteY21" fmla="*/ 0 h 1783080"/>
              <a:gd name="connsiteX22" fmla="*/ 12191999 w 12191999"/>
              <a:gd name="connsiteY22" fmla="*/ 1783080 h 1783080"/>
              <a:gd name="connsiteX23" fmla="*/ 0 w 12191999"/>
              <a:gd name="connsiteY23" fmla="*/ 1783080 h 178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191999" h="1783080">
                <a:moveTo>
                  <a:pt x="8473439" y="243840"/>
                </a:moveTo>
                <a:cubicBezTo>
                  <a:pt x="8103099" y="243840"/>
                  <a:pt x="7802879" y="544060"/>
                  <a:pt x="7802879" y="914400"/>
                </a:cubicBezTo>
                <a:cubicBezTo>
                  <a:pt x="7802879" y="1284740"/>
                  <a:pt x="8103099" y="1584960"/>
                  <a:pt x="8473439" y="1584960"/>
                </a:cubicBezTo>
                <a:cubicBezTo>
                  <a:pt x="8843779" y="1584960"/>
                  <a:pt x="9143999" y="1284740"/>
                  <a:pt x="9143999" y="914400"/>
                </a:cubicBezTo>
                <a:cubicBezTo>
                  <a:pt x="9143999" y="544060"/>
                  <a:pt x="8843779" y="243840"/>
                  <a:pt x="8473439" y="243840"/>
                </a:cubicBezTo>
                <a:close/>
                <a:moveTo>
                  <a:pt x="6766559" y="243840"/>
                </a:moveTo>
                <a:cubicBezTo>
                  <a:pt x="6396219" y="243840"/>
                  <a:pt x="6096000" y="544060"/>
                  <a:pt x="6096000" y="914400"/>
                </a:cubicBezTo>
                <a:cubicBezTo>
                  <a:pt x="6096000" y="1284740"/>
                  <a:pt x="6396219" y="1584960"/>
                  <a:pt x="6766559" y="1584960"/>
                </a:cubicBezTo>
                <a:cubicBezTo>
                  <a:pt x="7136899" y="1584960"/>
                  <a:pt x="7437119" y="1284740"/>
                  <a:pt x="7437119" y="914400"/>
                </a:cubicBezTo>
                <a:cubicBezTo>
                  <a:pt x="7437119" y="544060"/>
                  <a:pt x="7136899" y="243840"/>
                  <a:pt x="6766559" y="243840"/>
                </a:cubicBezTo>
                <a:close/>
                <a:moveTo>
                  <a:pt x="5105399" y="243840"/>
                </a:moveTo>
                <a:cubicBezTo>
                  <a:pt x="4735059" y="243840"/>
                  <a:pt x="4434839" y="544060"/>
                  <a:pt x="4434839" y="914400"/>
                </a:cubicBezTo>
                <a:cubicBezTo>
                  <a:pt x="4434839" y="1284740"/>
                  <a:pt x="4735059" y="1584960"/>
                  <a:pt x="5105399" y="1584960"/>
                </a:cubicBezTo>
                <a:cubicBezTo>
                  <a:pt x="5475739" y="1584960"/>
                  <a:pt x="5775959" y="1284740"/>
                  <a:pt x="5775959" y="914400"/>
                </a:cubicBezTo>
                <a:cubicBezTo>
                  <a:pt x="5775959" y="544060"/>
                  <a:pt x="5475739" y="243840"/>
                  <a:pt x="5105399" y="243840"/>
                </a:cubicBezTo>
                <a:close/>
                <a:moveTo>
                  <a:pt x="3322319" y="220980"/>
                </a:moveTo>
                <a:cubicBezTo>
                  <a:pt x="2951979" y="220980"/>
                  <a:pt x="2651759" y="521200"/>
                  <a:pt x="2651759" y="891540"/>
                </a:cubicBezTo>
                <a:cubicBezTo>
                  <a:pt x="2651759" y="1261880"/>
                  <a:pt x="2951979" y="1562100"/>
                  <a:pt x="3322319" y="1562100"/>
                </a:cubicBezTo>
                <a:cubicBezTo>
                  <a:pt x="3692659" y="1562100"/>
                  <a:pt x="3992879" y="1261880"/>
                  <a:pt x="3992879" y="891540"/>
                </a:cubicBezTo>
                <a:cubicBezTo>
                  <a:pt x="3992879" y="521200"/>
                  <a:pt x="3692659" y="220980"/>
                  <a:pt x="3322319" y="220980"/>
                </a:cubicBezTo>
                <a:close/>
                <a:moveTo>
                  <a:pt x="0" y="0"/>
                </a:moveTo>
                <a:lnTo>
                  <a:pt x="12191999" y="0"/>
                </a:lnTo>
                <a:lnTo>
                  <a:pt x="12191999" y="1783080"/>
                </a:lnTo>
                <a:lnTo>
                  <a:pt x="0" y="1783080"/>
                </a:ln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7"/>
          <p:cNvSpPr txBox="1"/>
          <p:nvPr/>
        </p:nvSpPr>
        <p:spPr>
          <a:xfrm>
            <a:off x="2727960" y="2583210"/>
            <a:ext cx="1210588" cy="1323439"/>
          </a:xfrm>
          <a:prstGeom prst="rect">
            <a:avLst/>
          </a:prstGeom>
          <a:noFill/>
        </p:spPr>
        <p:txBody>
          <a:bodyPr wrap="none" rtlCol="0">
            <a:spAutoFit/>
          </a:bodyPr>
          <a:lstStyle/>
          <a:p>
            <a:r>
              <a:rPr lang="zh-CN" altLang="en-US" sz="8000" dirty="0">
                <a:solidFill>
                  <a:schemeClr val="accent1">
                    <a:lumMod val="50000"/>
                  </a:schemeClr>
                </a:solidFill>
                <a:latin typeface="微软雅黑" panose="020B0503020204020204" pitchFamily="34" charset="-122"/>
                <a:ea typeface="微软雅黑" panose="020B0503020204020204" pitchFamily="34" charset="-122"/>
              </a:rPr>
              <a:t>感</a:t>
            </a:r>
          </a:p>
        </p:txBody>
      </p:sp>
      <p:sp>
        <p:nvSpPr>
          <p:cNvPr id="10" name="矩形 9"/>
          <p:cNvSpPr/>
          <p:nvPr/>
        </p:nvSpPr>
        <p:spPr>
          <a:xfrm>
            <a:off x="4534674" y="2622500"/>
            <a:ext cx="1210588" cy="1323439"/>
          </a:xfrm>
          <a:prstGeom prst="rect">
            <a:avLst/>
          </a:prstGeom>
        </p:spPr>
        <p:txBody>
          <a:bodyPr wrap="none">
            <a:spAutoFit/>
          </a:bodyPr>
          <a:lstStyle/>
          <a:p>
            <a:pPr lvl="0"/>
            <a:r>
              <a:rPr lang="zh-CN" altLang="en-US" sz="8000" dirty="0">
                <a:solidFill>
                  <a:srgbClr val="5B9BD5">
                    <a:lumMod val="50000"/>
                  </a:srgbClr>
                </a:solidFill>
                <a:latin typeface="微软雅黑" panose="020B0503020204020204" pitchFamily="34" charset="-122"/>
                <a:ea typeface="微软雅黑" panose="020B0503020204020204" pitchFamily="34" charset="-122"/>
              </a:rPr>
              <a:t>谢</a:t>
            </a:r>
          </a:p>
        </p:txBody>
      </p:sp>
      <p:sp>
        <p:nvSpPr>
          <p:cNvPr id="11" name="矩形 10"/>
          <p:cNvSpPr/>
          <p:nvPr/>
        </p:nvSpPr>
        <p:spPr>
          <a:xfrm>
            <a:off x="6172201" y="2645390"/>
            <a:ext cx="1210588" cy="1323439"/>
          </a:xfrm>
          <a:prstGeom prst="rect">
            <a:avLst/>
          </a:prstGeom>
        </p:spPr>
        <p:txBody>
          <a:bodyPr wrap="none">
            <a:spAutoFit/>
          </a:bodyPr>
          <a:lstStyle/>
          <a:p>
            <a:pPr lvl="0"/>
            <a:r>
              <a:rPr lang="zh-CN" altLang="en-US" sz="8000" dirty="0">
                <a:solidFill>
                  <a:srgbClr val="5B9BD5">
                    <a:lumMod val="50000"/>
                  </a:srgbClr>
                </a:solidFill>
                <a:latin typeface="微软雅黑" panose="020B0503020204020204" pitchFamily="34" charset="-122"/>
                <a:ea typeface="微软雅黑" panose="020B0503020204020204" pitchFamily="34" charset="-122"/>
              </a:rPr>
              <a:t>观</a:t>
            </a:r>
          </a:p>
        </p:txBody>
      </p:sp>
      <p:sp>
        <p:nvSpPr>
          <p:cNvPr id="12" name="矩形 11"/>
          <p:cNvSpPr/>
          <p:nvPr/>
        </p:nvSpPr>
        <p:spPr>
          <a:xfrm>
            <a:off x="7867926" y="2645390"/>
            <a:ext cx="1210588" cy="1323439"/>
          </a:xfrm>
          <a:prstGeom prst="rect">
            <a:avLst/>
          </a:prstGeom>
        </p:spPr>
        <p:txBody>
          <a:bodyPr wrap="none">
            <a:spAutoFit/>
          </a:bodyPr>
          <a:lstStyle/>
          <a:p>
            <a:pPr lvl="0"/>
            <a:r>
              <a:rPr lang="zh-CN" altLang="en-US" sz="8000" dirty="0">
                <a:solidFill>
                  <a:srgbClr val="5B9BD5">
                    <a:lumMod val="50000"/>
                  </a:srgbClr>
                </a:solidFill>
                <a:latin typeface="微软雅黑" panose="020B0503020204020204" pitchFamily="34" charset="-122"/>
                <a:ea typeface="微软雅黑" panose="020B0503020204020204" pitchFamily="34" charset="-122"/>
              </a:rPr>
              <a:t>看</a:t>
            </a:r>
          </a:p>
        </p:txBody>
      </p:sp>
      <p:sp>
        <p:nvSpPr>
          <p:cNvPr id="13" name="矩形 12"/>
          <p:cNvSpPr/>
          <p:nvPr/>
        </p:nvSpPr>
        <p:spPr>
          <a:xfrm>
            <a:off x="3559890" y="4898752"/>
            <a:ext cx="5072222" cy="369332"/>
          </a:xfrm>
          <a:prstGeom prst="rect">
            <a:avLst/>
          </a:prstGeom>
        </p:spPr>
        <p:txBody>
          <a:bodyPr wrap="none">
            <a:spAutoFit/>
          </a:bodyPr>
          <a:lstStyle/>
          <a:p>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艰苦奋斗  </a:t>
            </a:r>
            <a:r>
              <a:rPr lang="en-US" altLang="zh-CN" dirty="0">
                <a:solidFill>
                  <a:schemeClr val="tx1">
                    <a:lumMod val="95000"/>
                    <a:lumOff val="5000"/>
                  </a:schemeClr>
                </a:solidFill>
                <a:latin typeface="微软雅黑" panose="020B0503020204020204" pitchFamily="34" charset="-122"/>
                <a:ea typeface="微软雅黑" panose="020B0503020204020204" pitchFamily="34" charset="-122"/>
              </a:rPr>
              <a:t>/   </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严谨治学  </a:t>
            </a:r>
            <a:r>
              <a:rPr lang="en-US" altLang="zh-CN" dirty="0">
                <a:solidFill>
                  <a:schemeClr val="tx1">
                    <a:lumMod val="95000"/>
                    <a:lumOff val="5000"/>
                  </a:schemeClr>
                </a:solidFill>
                <a:latin typeface="微软雅黑" panose="020B0503020204020204" pitchFamily="34" charset="-122"/>
                <a:ea typeface="微软雅黑" panose="020B0503020204020204" pitchFamily="34" charset="-122"/>
              </a:rPr>
              <a:t>/  </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求实创新  </a:t>
            </a:r>
            <a:r>
              <a:rPr lang="en-US" altLang="zh-CN" dirty="0">
                <a:solidFill>
                  <a:schemeClr val="tx1">
                    <a:lumMod val="95000"/>
                    <a:lumOff val="5000"/>
                  </a:schemeClr>
                </a:solidFill>
                <a:latin typeface="微软雅黑" panose="020B0503020204020204" pitchFamily="34" charset="-122"/>
                <a:ea typeface="微软雅黑" panose="020B0503020204020204" pitchFamily="34" charset="-122"/>
              </a:rPr>
              <a:t>/  </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为人师表</a:t>
            </a:r>
          </a:p>
        </p:txBody>
      </p:sp>
    </p:spTree>
    <p:extLst>
      <p:ext uri="{BB962C8B-B14F-4D97-AF65-F5344CB8AC3E}">
        <p14:creationId xmlns:p14="http://schemas.microsoft.com/office/powerpoint/2010/main" val="1667620166"/>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7"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0" grpId="0"/>
      <p:bldP spid="11" grpId="0"/>
      <p:bldP spid="12"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任意多边形 12"/>
          <p:cNvSpPr/>
          <p:nvPr/>
        </p:nvSpPr>
        <p:spPr>
          <a:xfrm>
            <a:off x="4335523" y="1706879"/>
            <a:ext cx="1402080" cy="3672840"/>
          </a:xfrm>
          <a:custGeom>
            <a:avLst/>
            <a:gdLst>
              <a:gd name="connsiteX0" fmla="*/ 0 w 1402080"/>
              <a:gd name="connsiteY0" fmla="*/ 0 h 3672840"/>
              <a:gd name="connsiteX1" fmla="*/ 1402080 w 1402080"/>
              <a:gd name="connsiteY1" fmla="*/ 0 h 3672840"/>
              <a:gd name="connsiteX2" fmla="*/ 1402080 w 1402080"/>
              <a:gd name="connsiteY2" fmla="*/ 609600 h 3672840"/>
              <a:gd name="connsiteX3" fmla="*/ 510797 w 1402080"/>
              <a:gd name="connsiteY3" fmla="*/ 609600 h 3672840"/>
              <a:gd name="connsiteX4" fmla="*/ 510797 w 1402080"/>
              <a:gd name="connsiteY4" fmla="*/ 2405777 h 3672840"/>
              <a:gd name="connsiteX5" fmla="*/ 1402080 w 1402080"/>
              <a:gd name="connsiteY5" fmla="*/ 2405777 h 3672840"/>
              <a:gd name="connsiteX6" fmla="*/ 1402080 w 1402080"/>
              <a:gd name="connsiteY6" fmla="*/ 3672840 h 3672840"/>
              <a:gd name="connsiteX7" fmla="*/ 0 w 1402080"/>
              <a:gd name="connsiteY7" fmla="*/ 3672840 h 3672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2080" h="3672840">
                <a:moveTo>
                  <a:pt x="0" y="0"/>
                </a:moveTo>
                <a:lnTo>
                  <a:pt x="1402080" y="0"/>
                </a:lnTo>
                <a:lnTo>
                  <a:pt x="1402080" y="609600"/>
                </a:lnTo>
                <a:lnTo>
                  <a:pt x="510797" y="609600"/>
                </a:lnTo>
                <a:lnTo>
                  <a:pt x="510797" y="2405777"/>
                </a:lnTo>
                <a:lnTo>
                  <a:pt x="1402080" y="2405777"/>
                </a:lnTo>
                <a:lnTo>
                  <a:pt x="1402080" y="3672840"/>
                </a:lnTo>
                <a:lnTo>
                  <a:pt x="0" y="367284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893838" y="2179076"/>
            <a:ext cx="1758160" cy="1938992"/>
          </a:xfrm>
          <a:prstGeom prst="rect">
            <a:avLst/>
          </a:prstGeom>
          <a:noFill/>
        </p:spPr>
        <p:txBody>
          <a:bodyPr wrap="square" rtlCol="0">
            <a:spAutoFit/>
          </a:bodyPr>
          <a:lstStyle/>
          <a:p>
            <a:r>
              <a:rPr lang="zh-CN" altLang="en-US" sz="6000" b="1" dirty="0">
                <a:solidFill>
                  <a:schemeClr val="accent1">
                    <a:lumMod val="50000"/>
                  </a:schemeClr>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教学分析</a:t>
            </a:r>
          </a:p>
        </p:txBody>
      </p:sp>
      <p:sp>
        <p:nvSpPr>
          <p:cNvPr id="14" name="任意多边形 13"/>
          <p:cNvSpPr/>
          <p:nvPr/>
        </p:nvSpPr>
        <p:spPr>
          <a:xfrm flipH="1">
            <a:off x="5737603" y="1706879"/>
            <a:ext cx="1402080" cy="3672840"/>
          </a:xfrm>
          <a:custGeom>
            <a:avLst/>
            <a:gdLst>
              <a:gd name="connsiteX0" fmla="*/ 0 w 1402080"/>
              <a:gd name="connsiteY0" fmla="*/ 0 h 3672840"/>
              <a:gd name="connsiteX1" fmla="*/ 1402080 w 1402080"/>
              <a:gd name="connsiteY1" fmla="*/ 0 h 3672840"/>
              <a:gd name="connsiteX2" fmla="*/ 1402080 w 1402080"/>
              <a:gd name="connsiteY2" fmla="*/ 609600 h 3672840"/>
              <a:gd name="connsiteX3" fmla="*/ 510797 w 1402080"/>
              <a:gd name="connsiteY3" fmla="*/ 609600 h 3672840"/>
              <a:gd name="connsiteX4" fmla="*/ 510797 w 1402080"/>
              <a:gd name="connsiteY4" fmla="*/ 2405777 h 3672840"/>
              <a:gd name="connsiteX5" fmla="*/ 1402080 w 1402080"/>
              <a:gd name="connsiteY5" fmla="*/ 2405777 h 3672840"/>
              <a:gd name="connsiteX6" fmla="*/ 1402080 w 1402080"/>
              <a:gd name="connsiteY6" fmla="*/ 3672840 h 3672840"/>
              <a:gd name="connsiteX7" fmla="*/ 0 w 1402080"/>
              <a:gd name="connsiteY7" fmla="*/ 3672840 h 3672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2080" h="3672840">
                <a:moveTo>
                  <a:pt x="0" y="0"/>
                </a:moveTo>
                <a:lnTo>
                  <a:pt x="1402080" y="0"/>
                </a:lnTo>
                <a:lnTo>
                  <a:pt x="1402080" y="609600"/>
                </a:lnTo>
                <a:lnTo>
                  <a:pt x="510797" y="609600"/>
                </a:lnTo>
                <a:lnTo>
                  <a:pt x="510797" y="2405777"/>
                </a:lnTo>
                <a:lnTo>
                  <a:pt x="1402080" y="2405777"/>
                </a:lnTo>
                <a:lnTo>
                  <a:pt x="1402080" y="3672840"/>
                </a:lnTo>
                <a:lnTo>
                  <a:pt x="0" y="367284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637023" y="4374869"/>
            <a:ext cx="2196114" cy="369332"/>
          </a:xfrm>
          <a:prstGeom prst="rect">
            <a:avLst/>
          </a:prstGeom>
        </p:spPr>
        <p:txBody>
          <a:bodyPr wrap="none">
            <a:spAutoFit/>
          </a:bodyPr>
          <a:lstStyle/>
          <a:p>
            <a:r>
              <a:rPr lang="zh-CN" altLang="en-US" b="1" dirty="0">
                <a:solidFill>
                  <a:schemeClr val="accent1">
                    <a:lumMod val="50000"/>
                  </a:schemeClr>
                </a:solidFill>
                <a:latin typeface="微软雅黑" panose="020B0503020204020204" pitchFamily="34" charset="-122"/>
                <a:ea typeface="微软雅黑" panose="020B0503020204020204" pitchFamily="34" charset="-122"/>
              </a:rPr>
              <a:t>Teaching analysis</a:t>
            </a:r>
          </a:p>
        </p:txBody>
      </p:sp>
      <p:sp>
        <p:nvSpPr>
          <p:cNvPr id="10" name="矩形 9"/>
          <p:cNvSpPr/>
          <p:nvPr/>
        </p:nvSpPr>
        <p:spPr>
          <a:xfrm>
            <a:off x="2446277" y="5636520"/>
            <a:ext cx="8221723" cy="346249"/>
          </a:xfrm>
          <a:prstGeom prst="rect">
            <a:avLst/>
          </a:prstGeom>
        </p:spPr>
        <p:txBody>
          <a:bodyPr wrap="square">
            <a:spAutoFit/>
          </a:bodyPr>
          <a:lstStyle/>
          <a:p>
            <a:pPr lvl="0">
              <a:lnSpc>
                <a:spcPct val="150000"/>
              </a:lnSpc>
              <a:defRPr/>
            </a:pPr>
            <a:r>
              <a:rPr lang="en-US" altLang="zh-CN" sz="1100" dirty="0">
                <a:solidFill>
                  <a:schemeClr val="accent1">
                    <a:lumMod val="50000"/>
                  </a:schemeClr>
                </a:solidFill>
                <a:latin typeface="Arial"/>
                <a:ea typeface="微软雅黑"/>
              </a:rPr>
              <a:t>The user can demonstrate on a projector or computer, or print the presentation and make it into a film to be used in a wider field</a:t>
            </a:r>
          </a:p>
        </p:txBody>
      </p: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06733" y="4744201"/>
            <a:ext cx="532370" cy="532370"/>
          </a:xfrm>
          <a:prstGeom prst="rect">
            <a:avLst/>
          </a:prstGeom>
        </p:spPr>
      </p:pic>
    </p:spTree>
    <p:extLst>
      <p:ext uri="{BB962C8B-B14F-4D97-AF65-F5344CB8AC3E}">
        <p14:creationId xmlns:p14="http://schemas.microsoft.com/office/powerpoint/2010/main" val="4274525955"/>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checkerboard(across)">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randombar(horizontal)">
                                      <p:cBhvr>
                                        <p:cTn id="20" dur="500"/>
                                        <p:tgtEl>
                                          <p:spTgt spid="8"/>
                                        </p:tgtEl>
                                      </p:cBhvr>
                                    </p:animEffect>
                                  </p:childTnLst>
                                </p:cTn>
                              </p:par>
                              <p:par>
                                <p:cTn id="21" presetID="14" presetClass="entr" presetSubtype="10"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randombar(horizontal)">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7" grpId="0"/>
      <p:bldP spid="14" grpId="0" animBg="1"/>
      <p:bldP spid="8"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02920" y="0"/>
            <a:ext cx="1112520" cy="1539240"/>
            <a:chOff x="502920" y="0"/>
            <a:chExt cx="1112520" cy="1539240"/>
          </a:xfrm>
        </p:grpSpPr>
        <p:sp>
          <p:nvSpPr>
            <p:cNvPr id="5" name="五边形 4"/>
            <p:cNvSpPr/>
            <p:nvPr/>
          </p:nvSpPr>
          <p:spPr>
            <a:xfrm rot="5400000">
              <a:off x="220980" y="281940"/>
              <a:ext cx="1539240" cy="975360"/>
            </a:xfrm>
            <a:prstGeom prst="homePlat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533400" y="152400"/>
              <a:ext cx="1082040" cy="954107"/>
            </a:xfrm>
            <a:prstGeom prst="rect">
              <a:avLst/>
            </a:prstGeom>
            <a:noFill/>
          </p:spPr>
          <p:txBody>
            <a:bodyPr wrap="square" rtlCol="0">
              <a:spAutoFit/>
            </a:bodyPr>
            <a:lstStyle/>
            <a:p>
              <a:r>
                <a:rPr lang="zh-CN" altLang="en-US" sz="2800" b="1" dirty="0">
                  <a:solidFill>
                    <a:schemeClr val="accent1">
                      <a:lumMod val="50000"/>
                    </a:schemeClr>
                  </a:solidFill>
                  <a:latin typeface="微软雅黑" panose="020B0503020204020204" pitchFamily="34" charset="-122"/>
                  <a:ea typeface="微软雅黑" panose="020B0503020204020204" pitchFamily="34" charset="-122"/>
                </a:rPr>
                <a:t>教学分析</a:t>
              </a:r>
            </a:p>
          </p:txBody>
        </p:sp>
      </p:grpSp>
      <p:grpSp>
        <p:nvGrpSpPr>
          <p:cNvPr id="11" name="1ab926b0-97b0-4b79-9ffe-92adfce72b8a" descr="2wUAAB+LCAAAAAAABADNU8FOg0AQ/ZdVb9jQGqtyQxsMh9omNHowPazsFNbA0iyLadPw785SoBBom16M2QvMvnnz3szsjlyr7RqIRbyYSjXhNJA0dhXExCAuI5bIosggz1wwLoJXmWTrlFifuzqtefPBVfiSRIl8p1EGmkBwxWm0/7U6SS3sXHJUsC1ix7AI63DNVivuwyKEGCrMggtlC+aFlCHCHJhoQPIgVALStAzMvr7BV40060GjsjREzivHuXPs8dNIkxVlzDw3iAd+ItjfiLw1B8P7PpmjlszJoz5tmcfaXXV6ygWPs7iEFZWndNMIDc19kDMWQRPmCgXypx7oUMeKb09JLOAkMqYKC+7M/ObQhjHmal2uYLBBpkosac2/FKlXr3fD9EW9YMW6HZLmFJcWUFuP627eAW0QWwRR5a5qYU2Ls1nDG2K1oNKoDpFl20KlBolBqK653DiqagEbdZkPndF00Nf6kxY0wbBhoZTQEn9Wd7XFlw6gqRwfRQrK9n2sWy73/mkW8c6LPTMeF99m73R6B/MvvY0umtspc0s8v9Mme8/bBQAA">
            <a:extLst>
              <a:ext uri="{FF2B5EF4-FFF2-40B4-BE49-F238E27FC236}">
                <a16:creationId xmlns:a16="http://schemas.microsoft.com/office/drawing/2014/main" id="{FECC1124-D666-47EC-A17C-B6FBAA768118}"/>
              </a:ext>
            </a:extLst>
          </p:cNvPr>
          <p:cNvGrpSpPr>
            <a:grpSpLocks noChangeAspect="1"/>
          </p:cNvGrpSpPr>
          <p:nvPr/>
        </p:nvGrpSpPr>
        <p:grpSpPr>
          <a:xfrm>
            <a:off x="3289967" y="1960611"/>
            <a:ext cx="5855906" cy="2479578"/>
            <a:chOff x="3148420" y="2508902"/>
            <a:chExt cx="5855906" cy="2479578"/>
          </a:xfrm>
        </p:grpSpPr>
        <p:sp>
          <p:nvSpPr>
            <p:cNvPr id="12" name="ValueShape">
              <a:extLst>
                <a:ext uri="{FF2B5EF4-FFF2-40B4-BE49-F238E27FC236}">
                  <a16:creationId xmlns:a16="http://schemas.microsoft.com/office/drawing/2014/main" id="{5679C1E5-DE7A-450D-90B5-BCBEC6E48B19}"/>
                </a:ext>
              </a:extLst>
            </p:cNvPr>
            <p:cNvSpPr/>
            <p:nvPr/>
          </p:nvSpPr>
          <p:spPr bwMode="auto">
            <a:xfrm>
              <a:off x="4698384" y="2508902"/>
              <a:ext cx="3181118" cy="1054780"/>
            </a:xfrm>
            <a:custGeom>
              <a:avLst/>
              <a:gdLst>
                <a:gd name="connsiteX0" fmla="*/ 3146346 w 3181118"/>
                <a:gd name="connsiteY0" fmla="*/ 437591 h 1054780"/>
                <a:gd name="connsiteX1" fmla="*/ 3181118 w 3181118"/>
                <a:gd name="connsiteY1" fmla="*/ 471368 h 1054780"/>
                <a:gd name="connsiteX2" fmla="*/ 3181118 w 3181118"/>
                <a:gd name="connsiteY2" fmla="*/ 583593 h 1054780"/>
                <a:gd name="connsiteX3" fmla="*/ 3146346 w 3181118"/>
                <a:gd name="connsiteY3" fmla="*/ 617370 h 1054780"/>
                <a:gd name="connsiteX4" fmla="*/ 3111944 w 3181118"/>
                <a:gd name="connsiteY4" fmla="*/ 583593 h 1054780"/>
                <a:gd name="connsiteX5" fmla="*/ 3111944 w 3181118"/>
                <a:gd name="connsiteY5" fmla="*/ 471368 h 1054780"/>
                <a:gd name="connsiteX6" fmla="*/ 3146346 w 3181118"/>
                <a:gd name="connsiteY6" fmla="*/ 437591 h 1054780"/>
                <a:gd name="connsiteX7" fmla="*/ 3011969 w 3181118"/>
                <a:gd name="connsiteY7" fmla="*/ 437591 h 1054780"/>
                <a:gd name="connsiteX8" fmla="*/ 3046371 w 3181118"/>
                <a:gd name="connsiteY8" fmla="*/ 471368 h 1054780"/>
                <a:gd name="connsiteX9" fmla="*/ 3046371 w 3181118"/>
                <a:gd name="connsiteY9" fmla="*/ 583593 h 1054780"/>
                <a:gd name="connsiteX10" fmla="*/ 3011969 w 3181118"/>
                <a:gd name="connsiteY10" fmla="*/ 617370 h 1054780"/>
                <a:gd name="connsiteX11" fmla="*/ 2977197 w 3181118"/>
                <a:gd name="connsiteY11" fmla="*/ 583593 h 1054780"/>
                <a:gd name="connsiteX12" fmla="*/ 2977197 w 3181118"/>
                <a:gd name="connsiteY12" fmla="*/ 471368 h 1054780"/>
                <a:gd name="connsiteX13" fmla="*/ 3011969 w 3181118"/>
                <a:gd name="connsiteY13" fmla="*/ 437591 h 1054780"/>
                <a:gd name="connsiteX14" fmla="*/ 1800324 w 3181118"/>
                <a:gd name="connsiteY14" fmla="*/ 437591 h 1054780"/>
                <a:gd name="connsiteX15" fmla="*/ 1834732 w 3181118"/>
                <a:gd name="connsiteY15" fmla="*/ 471368 h 1054780"/>
                <a:gd name="connsiteX16" fmla="*/ 1834732 w 3181118"/>
                <a:gd name="connsiteY16" fmla="*/ 583593 h 1054780"/>
                <a:gd name="connsiteX17" fmla="*/ 1800324 w 3181118"/>
                <a:gd name="connsiteY17" fmla="*/ 617370 h 1054780"/>
                <a:gd name="connsiteX18" fmla="*/ 1765917 w 3181118"/>
                <a:gd name="connsiteY18" fmla="*/ 583593 h 1054780"/>
                <a:gd name="connsiteX19" fmla="*/ 1765917 w 3181118"/>
                <a:gd name="connsiteY19" fmla="*/ 471368 h 1054780"/>
                <a:gd name="connsiteX20" fmla="*/ 1800324 w 3181118"/>
                <a:gd name="connsiteY20" fmla="*/ 437591 h 1054780"/>
                <a:gd name="connsiteX21" fmla="*/ 1665572 w 3181118"/>
                <a:gd name="connsiteY21" fmla="*/ 437591 h 1054780"/>
                <a:gd name="connsiteX22" fmla="*/ 1700345 w 3181118"/>
                <a:gd name="connsiteY22" fmla="*/ 471368 h 1054780"/>
                <a:gd name="connsiteX23" fmla="*/ 1700345 w 3181118"/>
                <a:gd name="connsiteY23" fmla="*/ 583593 h 1054780"/>
                <a:gd name="connsiteX24" fmla="*/ 1665572 w 3181118"/>
                <a:gd name="connsiteY24" fmla="*/ 617370 h 1054780"/>
                <a:gd name="connsiteX25" fmla="*/ 1631170 w 3181118"/>
                <a:gd name="connsiteY25" fmla="*/ 583593 h 1054780"/>
                <a:gd name="connsiteX26" fmla="*/ 1631170 w 3181118"/>
                <a:gd name="connsiteY26" fmla="*/ 471368 h 1054780"/>
                <a:gd name="connsiteX27" fmla="*/ 1665572 w 3181118"/>
                <a:gd name="connsiteY27" fmla="*/ 437591 h 1054780"/>
                <a:gd name="connsiteX28" fmla="*/ 1515175 w 3181118"/>
                <a:gd name="connsiteY28" fmla="*/ 437591 h 1054780"/>
                <a:gd name="connsiteX29" fmla="*/ 1549948 w 3181118"/>
                <a:gd name="connsiteY29" fmla="*/ 471368 h 1054780"/>
                <a:gd name="connsiteX30" fmla="*/ 1549948 w 3181118"/>
                <a:gd name="connsiteY30" fmla="*/ 583593 h 1054780"/>
                <a:gd name="connsiteX31" fmla="*/ 1515175 w 3181118"/>
                <a:gd name="connsiteY31" fmla="*/ 617370 h 1054780"/>
                <a:gd name="connsiteX32" fmla="*/ 1480773 w 3181118"/>
                <a:gd name="connsiteY32" fmla="*/ 583593 h 1054780"/>
                <a:gd name="connsiteX33" fmla="*/ 1480773 w 3181118"/>
                <a:gd name="connsiteY33" fmla="*/ 471368 h 1054780"/>
                <a:gd name="connsiteX34" fmla="*/ 1515175 w 3181118"/>
                <a:gd name="connsiteY34" fmla="*/ 437591 h 1054780"/>
                <a:gd name="connsiteX35" fmla="*/ 1380799 w 3181118"/>
                <a:gd name="connsiteY35" fmla="*/ 437591 h 1054780"/>
                <a:gd name="connsiteX36" fmla="*/ 1415201 w 3181118"/>
                <a:gd name="connsiteY36" fmla="*/ 471368 h 1054780"/>
                <a:gd name="connsiteX37" fmla="*/ 1415201 w 3181118"/>
                <a:gd name="connsiteY37" fmla="*/ 583593 h 1054780"/>
                <a:gd name="connsiteX38" fmla="*/ 1380799 w 3181118"/>
                <a:gd name="connsiteY38" fmla="*/ 617370 h 1054780"/>
                <a:gd name="connsiteX39" fmla="*/ 1346026 w 3181118"/>
                <a:gd name="connsiteY39" fmla="*/ 583593 h 1054780"/>
                <a:gd name="connsiteX40" fmla="*/ 1346026 w 3181118"/>
                <a:gd name="connsiteY40" fmla="*/ 471368 h 1054780"/>
                <a:gd name="connsiteX41" fmla="*/ 1380799 w 3181118"/>
                <a:gd name="connsiteY41" fmla="*/ 437591 h 1054780"/>
                <a:gd name="connsiteX42" fmla="*/ 169154 w 3181118"/>
                <a:gd name="connsiteY42" fmla="*/ 437591 h 1054780"/>
                <a:gd name="connsiteX43" fmla="*/ 203561 w 3181118"/>
                <a:gd name="connsiteY43" fmla="*/ 471368 h 1054780"/>
                <a:gd name="connsiteX44" fmla="*/ 203561 w 3181118"/>
                <a:gd name="connsiteY44" fmla="*/ 583593 h 1054780"/>
                <a:gd name="connsiteX45" fmla="*/ 169154 w 3181118"/>
                <a:gd name="connsiteY45" fmla="*/ 617370 h 1054780"/>
                <a:gd name="connsiteX46" fmla="*/ 134747 w 3181118"/>
                <a:gd name="connsiteY46" fmla="*/ 583593 h 1054780"/>
                <a:gd name="connsiteX47" fmla="*/ 134747 w 3181118"/>
                <a:gd name="connsiteY47" fmla="*/ 471368 h 1054780"/>
                <a:gd name="connsiteX48" fmla="*/ 169154 w 3181118"/>
                <a:gd name="connsiteY48" fmla="*/ 437591 h 1054780"/>
                <a:gd name="connsiteX49" fmla="*/ 34402 w 3181118"/>
                <a:gd name="connsiteY49" fmla="*/ 437591 h 1054780"/>
                <a:gd name="connsiteX50" fmla="*/ 69174 w 3181118"/>
                <a:gd name="connsiteY50" fmla="*/ 471368 h 1054780"/>
                <a:gd name="connsiteX51" fmla="*/ 69174 w 3181118"/>
                <a:gd name="connsiteY51" fmla="*/ 583593 h 1054780"/>
                <a:gd name="connsiteX52" fmla="*/ 34402 w 3181118"/>
                <a:gd name="connsiteY52" fmla="*/ 617370 h 1054780"/>
                <a:gd name="connsiteX53" fmla="*/ 0 w 3181118"/>
                <a:gd name="connsiteY53" fmla="*/ 583593 h 1054780"/>
                <a:gd name="connsiteX54" fmla="*/ 0 w 3181118"/>
                <a:gd name="connsiteY54" fmla="*/ 471368 h 1054780"/>
                <a:gd name="connsiteX55" fmla="*/ 34402 w 3181118"/>
                <a:gd name="connsiteY55" fmla="*/ 437591 h 1054780"/>
                <a:gd name="connsiteX56" fmla="*/ 2877217 w 3181118"/>
                <a:gd name="connsiteY56" fmla="*/ 396537 h 1054780"/>
                <a:gd name="connsiteX57" fmla="*/ 2911624 w 3181118"/>
                <a:gd name="connsiteY57" fmla="*/ 430316 h 1054780"/>
                <a:gd name="connsiteX58" fmla="*/ 2911624 w 3181118"/>
                <a:gd name="connsiteY58" fmla="*/ 624276 h 1054780"/>
                <a:gd name="connsiteX59" fmla="*/ 2877217 w 3181118"/>
                <a:gd name="connsiteY59" fmla="*/ 658419 h 1054780"/>
                <a:gd name="connsiteX60" fmla="*/ 2842810 w 3181118"/>
                <a:gd name="connsiteY60" fmla="*/ 624276 h 1054780"/>
                <a:gd name="connsiteX61" fmla="*/ 2842810 w 3181118"/>
                <a:gd name="connsiteY61" fmla="*/ 430316 h 1054780"/>
                <a:gd name="connsiteX62" fmla="*/ 2877217 w 3181118"/>
                <a:gd name="connsiteY62" fmla="*/ 396537 h 1054780"/>
                <a:gd name="connsiteX63" fmla="*/ 1246047 w 3181118"/>
                <a:gd name="connsiteY63" fmla="*/ 396537 h 1054780"/>
                <a:gd name="connsiteX64" fmla="*/ 1280454 w 3181118"/>
                <a:gd name="connsiteY64" fmla="*/ 430316 h 1054780"/>
                <a:gd name="connsiteX65" fmla="*/ 1280454 w 3181118"/>
                <a:gd name="connsiteY65" fmla="*/ 624276 h 1054780"/>
                <a:gd name="connsiteX66" fmla="*/ 1246047 w 3181118"/>
                <a:gd name="connsiteY66" fmla="*/ 658419 h 1054780"/>
                <a:gd name="connsiteX67" fmla="*/ 1211639 w 3181118"/>
                <a:gd name="connsiteY67" fmla="*/ 624276 h 1054780"/>
                <a:gd name="connsiteX68" fmla="*/ 1211639 w 3181118"/>
                <a:gd name="connsiteY68" fmla="*/ 430316 h 1054780"/>
                <a:gd name="connsiteX69" fmla="*/ 1246047 w 3181118"/>
                <a:gd name="connsiteY69" fmla="*/ 396537 h 1054780"/>
                <a:gd name="connsiteX70" fmla="*/ 1935076 w 3181118"/>
                <a:gd name="connsiteY70" fmla="*/ 389990 h 1054780"/>
                <a:gd name="connsiteX71" fmla="*/ 1969479 w 3181118"/>
                <a:gd name="connsiteY71" fmla="*/ 423772 h 1054780"/>
                <a:gd name="connsiteX72" fmla="*/ 1969479 w 3181118"/>
                <a:gd name="connsiteY72" fmla="*/ 630820 h 1054780"/>
                <a:gd name="connsiteX73" fmla="*/ 1935076 w 3181118"/>
                <a:gd name="connsiteY73" fmla="*/ 664966 h 1054780"/>
                <a:gd name="connsiteX74" fmla="*/ 1900304 w 3181118"/>
                <a:gd name="connsiteY74" fmla="*/ 630820 h 1054780"/>
                <a:gd name="connsiteX75" fmla="*/ 1900304 w 3181118"/>
                <a:gd name="connsiteY75" fmla="*/ 423772 h 1054780"/>
                <a:gd name="connsiteX76" fmla="*/ 1935076 w 3181118"/>
                <a:gd name="connsiteY76" fmla="*/ 389990 h 1054780"/>
                <a:gd name="connsiteX77" fmla="*/ 303906 w 3181118"/>
                <a:gd name="connsiteY77" fmla="*/ 389990 h 1054780"/>
                <a:gd name="connsiteX78" fmla="*/ 338308 w 3181118"/>
                <a:gd name="connsiteY78" fmla="*/ 423772 h 1054780"/>
                <a:gd name="connsiteX79" fmla="*/ 338308 w 3181118"/>
                <a:gd name="connsiteY79" fmla="*/ 630820 h 1054780"/>
                <a:gd name="connsiteX80" fmla="*/ 303906 w 3181118"/>
                <a:gd name="connsiteY80" fmla="*/ 664966 h 1054780"/>
                <a:gd name="connsiteX81" fmla="*/ 269134 w 3181118"/>
                <a:gd name="connsiteY81" fmla="*/ 630820 h 1054780"/>
                <a:gd name="connsiteX82" fmla="*/ 269134 w 3181118"/>
                <a:gd name="connsiteY82" fmla="*/ 423772 h 1054780"/>
                <a:gd name="connsiteX83" fmla="*/ 303906 w 3181118"/>
                <a:gd name="connsiteY83" fmla="*/ 389990 h 1054780"/>
                <a:gd name="connsiteX84" fmla="*/ 2742465 w 3181118"/>
                <a:gd name="connsiteY84" fmla="*/ 353362 h 1054780"/>
                <a:gd name="connsiteX85" fmla="*/ 2777237 w 3181118"/>
                <a:gd name="connsiteY85" fmla="*/ 387495 h 1054780"/>
                <a:gd name="connsiteX86" fmla="*/ 2777237 w 3181118"/>
                <a:gd name="connsiteY86" fmla="*/ 667468 h 1054780"/>
                <a:gd name="connsiteX87" fmla="*/ 2742465 w 3181118"/>
                <a:gd name="connsiteY87" fmla="*/ 701240 h 1054780"/>
                <a:gd name="connsiteX88" fmla="*/ 2708063 w 3181118"/>
                <a:gd name="connsiteY88" fmla="*/ 667468 h 1054780"/>
                <a:gd name="connsiteX89" fmla="*/ 2708063 w 3181118"/>
                <a:gd name="connsiteY89" fmla="*/ 387495 h 1054780"/>
                <a:gd name="connsiteX90" fmla="*/ 2742465 w 3181118"/>
                <a:gd name="connsiteY90" fmla="*/ 353362 h 1054780"/>
                <a:gd name="connsiteX91" fmla="*/ 1111295 w 3181118"/>
                <a:gd name="connsiteY91" fmla="*/ 353362 h 1054780"/>
                <a:gd name="connsiteX92" fmla="*/ 1146067 w 3181118"/>
                <a:gd name="connsiteY92" fmla="*/ 387495 h 1054780"/>
                <a:gd name="connsiteX93" fmla="*/ 1146067 w 3181118"/>
                <a:gd name="connsiteY93" fmla="*/ 667468 h 1054780"/>
                <a:gd name="connsiteX94" fmla="*/ 1111295 w 3181118"/>
                <a:gd name="connsiteY94" fmla="*/ 701240 h 1054780"/>
                <a:gd name="connsiteX95" fmla="*/ 1076893 w 3181118"/>
                <a:gd name="connsiteY95" fmla="*/ 667468 h 1054780"/>
                <a:gd name="connsiteX96" fmla="*/ 1076893 w 3181118"/>
                <a:gd name="connsiteY96" fmla="*/ 387495 h 1054780"/>
                <a:gd name="connsiteX97" fmla="*/ 1111295 w 3181118"/>
                <a:gd name="connsiteY97" fmla="*/ 353362 h 1054780"/>
                <a:gd name="connsiteX98" fmla="*/ 2069453 w 3181118"/>
                <a:gd name="connsiteY98" fmla="*/ 334077 h 1054780"/>
                <a:gd name="connsiteX99" fmla="*/ 2104225 w 3181118"/>
                <a:gd name="connsiteY99" fmla="*/ 367853 h 1054780"/>
                <a:gd name="connsiteX100" fmla="*/ 2104225 w 3181118"/>
                <a:gd name="connsiteY100" fmla="*/ 687105 h 1054780"/>
                <a:gd name="connsiteX101" fmla="*/ 2069453 w 3181118"/>
                <a:gd name="connsiteY101" fmla="*/ 720882 h 1054780"/>
                <a:gd name="connsiteX102" fmla="*/ 2035051 w 3181118"/>
                <a:gd name="connsiteY102" fmla="*/ 687105 h 1054780"/>
                <a:gd name="connsiteX103" fmla="*/ 2035051 w 3181118"/>
                <a:gd name="connsiteY103" fmla="*/ 367853 h 1054780"/>
                <a:gd name="connsiteX104" fmla="*/ 2069453 w 3181118"/>
                <a:gd name="connsiteY104" fmla="*/ 334077 h 1054780"/>
                <a:gd name="connsiteX105" fmla="*/ 438283 w 3181118"/>
                <a:gd name="connsiteY105" fmla="*/ 334077 h 1054780"/>
                <a:gd name="connsiteX106" fmla="*/ 473055 w 3181118"/>
                <a:gd name="connsiteY106" fmla="*/ 367853 h 1054780"/>
                <a:gd name="connsiteX107" fmla="*/ 473055 w 3181118"/>
                <a:gd name="connsiteY107" fmla="*/ 687105 h 1054780"/>
                <a:gd name="connsiteX108" fmla="*/ 438283 w 3181118"/>
                <a:gd name="connsiteY108" fmla="*/ 720882 h 1054780"/>
                <a:gd name="connsiteX109" fmla="*/ 403881 w 3181118"/>
                <a:gd name="connsiteY109" fmla="*/ 687105 h 1054780"/>
                <a:gd name="connsiteX110" fmla="*/ 403881 w 3181118"/>
                <a:gd name="connsiteY110" fmla="*/ 367853 h 1054780"/>
                <a:gd name="connsiteX111" fmla="*/ 438283 w 3181118"/>
                <a:gd name="connsiteY111" fmla="*/ 334077 h 1054780"/>
                <a:gd name="connsiteX112" fmla="*/ 2608088 w 3181118"/>
                <a:gd name="connsiteY112" fmla="*/ 251972 h 1054780"/>
                <a:gd name="connsiteX113" fmla="*/ 2642491 w 3181118"/>
                <a:gd name="connsiteY113" fmla="*/ 286105 h 1054780"/>
                <a:gd name="connsiteX114" fmla="*/ 2642491 w 3181118"/>
                <a:gd name="connsiteY114" fmla="*/ 768683 h 1054780"/>
                <a:gd name="connsiteX115" fmla="*/ 2608088 w 3181118"/>
                <a:gd name="connsiteY115" fmla="*/ 802453 h 1054780"/>
                <a:gd name="connsiteX116" fmla="*/ 2573316 w 3181118"/>
                <a:gd name="connsiteY116" fmla="*/ 768683 h 1054780"/>
                <a:gd name="connsiteX117" fmla="*/ 2573316 w 3181118"/>
                <a:gd name="connsiteY117" fmla="*/ 286105 h 1054780"/>
                <a:gd name="connsiteX118" fmla="*/ 2608088 w 3181118"/>
                <a:gd name="connsiteY118" fmla="*/ 251972 h 1054780"/>
                <a:gd name="connsiteX119" fmla="*/ 976918 w 3181118"/>
                <a:gd name="connsiteY119" fmla="*/ 251972 h 1054780"/>
                <a:gd name="connsiteX120" fmla="*/ 1011320 w 3181118"/>
                <a:gd name="connsiteY120" fmla="*/ 286105 h 1054780"/>
                <a:gd name="connsiteX121" fmla="*/ 1011320 w 3181118"/>
                <a:gd name="connsiteY121" fmla="*/ 768683 h 1054780"/>
                <a:gd name="connsiteX122" fmla="*/ 976918 w 3181118"/>
                <a:gd name="connsiteY122" fmla="*/ 802453 h 1054780"/>
                <a:gd name="connsiteX123" fmla="*/ 942146 w 3181118"/>
                <a:gd name="connsiteY123" fmla="*/ 768683 h 1054780"/>
                <a:gd name="connsiteX124" fmla="*/ 942146 w 3181118"/>
                <a:gd name="connsiteY124" fmla="*/ 286105 h 1054780"/>
                <a:gd name="connsiteX125" fmla="*/ 976918 w 3181118"/>
                <a:gd name="connsiteY125" fmla="*/ 251972 h 1054780"/>
                <a:gd name="connsiteX126" fmla="*/ 2204205 w 3181118"/>
                <a:gd name="connsiteY126" fmla="*/ 234986 h 1054780"/>
                <a:gd name="connsiteX127" fmla="*/ 2238612 w 3181118"/>
                <a:gd name="connsiteY127" fmla="*/ 268755 h 1054780"/>
                <a:gd name="connsiteX128" fmla="*/ 2238612 w 3181118"/>
                <a:gd name="connsiteY128" fmla="*/ 785840 h 1054780"/>
                <a:gd name="connsiteX129" fmla="*/ 2204205 w 3181118"/>
                <a:gd name="connsiteY129" fmla="*/ 819973 h 1054780"/>
                <a:gd name="connsiteX130" fmla="*/ 2169798 w 3181118"/>
                <a:gd name="connsiteY130" fmla="*/ 785840 h 1054780"/>
                <a:gd name="connsiteX131" fmla="*/ 2169798 w 3181118"/>
                <a:gd name="connsiteY131" fmla="*/ 268755 h 1054780"/>
                <a:gd name="connsiteX132" fmla="*/ 2204205 w 3181118"/>
                <a:gd name="connsiteY132" fmla="*/ 234986 h 1054780"/>
                <a:gd name="connsiteX133" fmla="*/ 573035 w 3181118"/>
                <a:gd name="connsiteY133" fmla="*/ 234986 h 1054780"/>
                <a:gd name="connsiteX134" fmla="*/ 607442 w 3181118"/>
                <a:gd name="connsiteY134" fmla="*/ 268755 h 1054780"/>
                <a:gd name="connsiteX135" fmla="*/ 607442 w 3181118"/>
                <a:gd name="connsiteY135" fmla="*/ 785840 h 1054780"/>
                <a:gd name="connsiteX136" fmla="*/ 573035 w 3181118"/>
                <a:gd name="connsiteY136" fmla="*/ 819973 h 1054780"/>
                <a:gd name="connsiteX137" fmla="*/ 538627 w 3181118"/>
                <a:gd name="connsiteY137" fmla="*/ 785840 h 1054780"/>
                <a:gd name="connsiteX138" fmla="*/ 538627 w 3181118"/>
                <a:gd name="connsiteY138" fmla="*/ 268755 h 1054780"/>
                <a:gd name="connsiteX139" fmla="*/ 573035 w 3181118"/>
                <a:gd name="connsiteY139" fmla="*/ 234986 h 1054780"/>
                <a:gd name="connsiteX140" fmla="*/ 2473336 w 3181118"/>
                <a:gd name="connsiteY140" fmla="*/ 83873 h 1054780"/>
                <a:gd name="connsiteX141" fmla="*/ 2507744 w 3181118"/>
                <a:gd name="connsiteY141" fmla="*/ 118003 h 1054780"/>
                <a:gd name="connsiteX142" fmla="*/ 2507744 w 3181118"/>
                <a:gd name="connsiteY142" fmla="*/ 936787 h 1054780"/>
                <a:gd name="connsiteX143" fmla="*/ 2473336 w 3181118"/>
                <a:gd name="connsiteY143" fmla="*/ 970554 h 1054780"/>
                <a:gd name="connsiteX144" fmla="*/ 2438929 w 3181118"/>
                <a:gd name="connsiteY144" fmla="*/ 936787 h 1054780"/>
                <a:gd name="connsiteX145" fmla="*/ 2438929 w 3181118"/>
                <a:gd name="connsiteY145" fmla="*/ 118003 h 1054780"/>
                <a:gd name="connsiteX146" fmla="*/ 2473336 w 3181118"/>
                <a:gd name="connsiteY146" fmla="*/ 83873 h 1054780"/>
                <a:gd name="connsiteX147" fmla="*/ 842166 w 3181118"/>
                <a:gd name="connsiteY147" fmla="*/ 83873 h 1054780"/>
                <a:gd name="connsiteX148" fmla="*/ 876573 w 3181118"/>
                <a:gd name="connsiteY148" fmla="*/ 118003 h 1054780"/>
                <a:gd name="connsiteX149" fmla="*/ 876573 w 3181118"/>
                <a:gd name="connsiteY149" fmla="*/ 936787 h 1054780"/>
                <a:gd name="connsiteX150" fmla="*/ 842166 w 3181118"/>
                <a:gd name="connsiteY150" fmla="*/ 970554 h 1054780"/>
                <a:gd name="connsiteX151" fmla="*/ 807759 w 3181118"/>
                <a:gd name="connsiteY151" fmla="*/ 936787 h 1054780"/>
                <a:gd name="connsiteX152" fmla="*/ 807759 w 3181118"/>
                <a:gd name="connsiteY152" fmla="*/ 118003 h 1054780"/>
                <a:gd name="connsiteX153" fmla="*/ 842166 w 3181118"/>
                <a:gd name="connsiteY153" fmla="*/ 83873 h 1054780"/>
                <a:gd name="connsiteX154" fmla="*/ 2338955 w 3181118"/>
                <a:gd name="connsiteY154" fmla="*/ 0 h 1054780"/>
                <a:gd name="connsiteX155" fmla="*/ 2373357 w 3181118"/>
                <a:gd name="connsiteY155" fmla="*/ 33767 h 1054780"/>
                <a:gd name="connsiteX156" fmla="*/ 2373357 w 3181118"/>
                <a:gd name="connsiteY156" fmla="*/ 1020650 h 1054780"/>
                <a:gd name="connsiteX157" fmla="*/ 2338955 w 3181118"/>
                <a:gd name="connsiteY157" fmla="*/ 1054780 h 1054780"/>
                <a:gd name="connsiteX158" fmla="*/ 2304182 w 3181118"/>
                <a:gd name="connsiteY158" fmla="*/ 1020650 h 1054780"/>
                <a:gd name="connsiteX159" fmla="*/ 2304182 w 3181118"/>
                <a:gd name="connsiteY159" fmla="*/ 33767 h 1054780"/>
                <a:gd name="connsiteX160" fmla="*/ 2338955 w 3181118"/>
                <a:gd name="connsiteY160" fmla="*/ 0 h 1054780"/>
                <a:gd name="connsiteX161" fmla="*/ 707784 w 3181118"/>
                <a:gd name="connsiteY161" fmla="*/ 0 h 1054780"/>
                <a:gd name="connsiteX162" fmla="*/ 742186 w 3181118"/>
                <a:gd name="connsiteY162" fmla="*/ 33767 h 1054780"/>
                <a:gd name="connsiteX163" fmla="*/ 742186 w 3181118"/>
                <a:gd name="connsiteY163" fmla="*/ 1020650 h 1054780"/>
                <a:gd name="connsiteX164" fmla="*/ 707784 w 3181118"/>
                <a:gd name="connsiteY164" fmla="*/ 1054780 h 1054780"/>
                <a:gd name="connsiteX165" fmla="*/ 673012 w 3181118"/>
                <a:gd name="connsiteY165" fmla="*/ 1020650 h 1054780"/>
                <a:gd name="connsiteX166" fmla="*/ 673012 w 3181118"/>
                <a:gd name="connsiteY166" fmla="*/ 33767 h 1054780"/>
                <a:gd name="connsiteX167" fmla="*/ 707784 w 3181118"/>
                <a:gd name="connsiteY167" fmla="*/ 0 h 105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Lst>
              <a:rect l="l" t="t" r="r" b="b"/>
              <a:pathLst>
                <a:path w="3181118" h="1054780">
                  <a:moveTo>
                    <a:pt x="3146346" y="437591"/>
                  </a:moveTo>
                  <a:cubicBezTo>
                    <a:pt x="3165582" y="437591"/>
                    <a:pt x="3181118" y="452481"/>
                    <a:pt x="3181118" y="471368"/>
                  </a:cubicBezTo>
                  <a:lnTo>
                    <a:pt x="3181118" y="583593"/>
                  </a:lnTo>
                  <a:cubicBezTo>
                    <a:pt x="3181118" y="602117"/>
                    <a:pt x="3165582" y="617370"/>
                    <a:pt x="3146346" y="617370"/>
                  </a:cubicBezTo>
                  <a:cubicBezTo>
                    <a:pt x="3127480" y="617370"/>
                    <a:pt x="3111944" y="602117"/>
                    <a:pt x="3111944" y="583593"/>
                  </a:cubicBezTo>
                  <a:lnTo>
                    <a:pt x="3111944" y="471368"/>
                  </a:lnTo>
                  <a:cubicBezTo>
                    <a:pt x="3111944" y="452481"/>
                    <a:pt x="3127480" y="437591"/>
                    <a:pt x="3146346" y="437591"/>
                  </a:cubicBezTo>
                  <a:close/>
                  <a:moveTo>
                    <a:pt x="3011969" y="437591"/>
                  </a:moveTo>
                  <a:cubicBezTo>
                    <a:pt x="3030835" y="437591"/>
                    <a:pt x="3046371" y="452481"/>
                    <a:pt x="3046371" y="471368"/>
                  </a:cubicBezTo>
                  <a:lnTo>
                    <a:pt x="3046371" y="583593"/>
                  </a:lnTo>
                  <a:cubicBezTo>
                    <a:pt x="3046371" y="602117"/>
                    <a:pt x="3030835" y="617370"/>
                    <a:pt x="3011969" y="617370"/>
                  </a:cubicBezTo>
                  <a:cubicBezTo>
                    <a:pt x="2992733" y="617370"/>
                    <a:pt x="2977197" y="602117"/>
                    <a:pt x="2977197" y="583593"/>
                  </a:cubicBezTo>
                  <a:lnTo>
                    <a:pt x="2977197" y="471368"/>
                  </a:lnTo>
                  <a:cubicBezTo>
                    <a:pt x="2977197" y="452481"/>
                    <a:pt x="2992733" y="437591"/>
                    <a:pt x="3011969" y="437591"/>
                  </a:cubicBezTo>
                  <a:close/>
                  <a:moveTo>
                    <a:pt x="1800324" y="437591"/>
                  </a:moveTo>
                  <a:cubicBezTo>
                    <a:pt x="1819563" y="437591"/>
                    <a:pt x="1834732" y="452481"/>
                    <a:pt x="1834732" y="471368"/>
                  </a:cubicBezTo>
                  <a:lnTo>
                    <a:pt x="1834732" y="583593"/>
                  </a:lnTo>
                  <a:cubicBezTo>
                    <a:pt x="1834732" y="602117"/>
                    <a:pt x="1819563" y="617370"/>
                    <a:pt x="1800324" y="617370"/>
                  </a:cubicBezTo>
                  <a:cubicBezTo>
                    <a:pt x="1781086" y="617370"/>
                    <a:pt x="1765917" y="602117"/>
                    <a:pt x="1765917" y="583593"/>
                  </a:cubicBezTo>
                  <a:lnTo>
                    <a:pt x="1765917" y="471368"/>
                  </a:lnTo>
                  <a:cubicBezTo>
                    <a:pt x="1765917" y="452481"/>
                    <a:pt x="1781086" y="437591"/>
                    <a:pt x="1800324" y="437591"/>
                  </a:cubicBezTo>
                  <a:close/>
                  <a:moveTo>
                    <a:pt x="1665572" y="437591"/>
                  </a:moveTo>
                  <a:cubicBezTo>
                    <a:pt x="1684808" y="437591"/>
                    <a:pt x="1700345" y="452481"/>
                    <a:pt x="1700345" y="471368"/>
                  </a:cubicBezTo>
                  <a:lnTo>
                    <a:pt x="1700345" y="583593"/>
                  </a:lnTo>
                  <a:cubicBezTo>
                    <a:pt x="1700345" y="602117"/>
                    <a:pt x="1684808" y="617370"/>
                    <a:pt x="1665572" y="617370"/>
                  </a:cubicBezTo>
                  <a:cubicBezTo>
                    <a:pt x="1646707" y="617370"/>
                    <a:pt x="1631170" y="602117"/>
                    <a:pt x="1631170" y="583593"/>
                  </a:cubicBezTo>
                  <a:lnTo>
                    <a:pt x="1631170" y="471368"/>
                  </a:lnTo>
                  <a:cubicBezTo>
                    <a:pt x="1631170" y="452481"/>
                    <a:pt x="1646707" y="437591"/>
                    <a:pt x="1665572" y="437591"/>
                  </a:cubicBezTo>
                  <a:close/>
                  <a:moveTo>
                    <a:pt x="1515175" y="437591"/>
                  </a:moveTo>
                  <a:cubicBezTo>
                    <a:pt x="1534411" y="437591"/>
                    <a:pt x="1549948" y="452481"/>
                    <a:pt x="1549948" y="471368"/>
                  </a:cubicBezTo>
                  <a:lnTo>
                    <a:pt x="1549948" y="583593"/>
                  </a:lnTo>
                  <a:cubicBezTo>
                    <a:pt x="1549948" y="602117"/>
                    <a:pt x="1534411" y="617370"/>
                    <a:pt x="1515175" y="617370"/>
                  </a:cubicBezTo>
                  <a:cubicBezTo>
                    <a:pt x="1496310" y="617370"/>
                    <a:pt x="1480773" y="602117"/>
                    <a:pt x="1480773" y="583593"/>
                  </a:cubicBezTo>
                  <a:lnTo>
                    <a:pt x="1480773" y="471368"/>
                  </a:lnTo>
                  <a:cubicBezTo>
                    <a:pt x="1480773" y="452481"/>
                    <a:pt x="1496310" y="437591"/>
                    <a:pt x="1515175" y="437591"/>
                  </a:cubicBezTo>
                  <a:close/>
                  <a:moveTo>
                    <a:pt x="1380799" y="437591"/>
                  </a:moveTo>
                  <a:cubicBezTo>
                    <a:pt x="1399664" y="437591"/>
                    <a:pt x="1415201" y="452481"/>
                    <a:pt x="1415201" y="471368"/>
                  </a:cubicBezTo>
                  <a:lnTo>
                    <a:pt x="1415201" y="583593"/>
                  </a:lnTo>
                  <a:cubicBezTo>
                    <a:pt x="1415201" y="602117"/>
                    <a:pt x="1399664" y="617370"/>
                    <a:pt x="1380799" y="617370"/>
                  </a:cubicBezTo>
                  <a:cubicBezTo>
                    <a:pt x="1361563" y="617370"/>
                    <a:pt x="1346026" y="602117"/>
                    <a:pt x="1346026" y="583593"/>
                  </a:cubicBezTo>
                  <a:lnTo>
                    <a:pt x="1346026" y="471368"/>
                  </a:lnTo>
                  <a:cubicBezTo>
                    <a:pt x="1346026" y="452481"/>
                    <a:pt x="1361563" y="437591"/>
                    <a:pt x="1380799" y="437591"/>
                  </a:cubicBezTo>
                  <a:close/>
                  <a:moveTo>
                    <a:pt x="169154" y="437591"/>
                  </a:moveTo>
                  <a:cubicBezTo>
                    <a:pt x="188392" y="437591"/>
                    <a:pt x="203561" y="452481"/>
                    <a:pt x="203561" y="471368"/>
                  </a:cubicBezTo>
                  <a:lnTo>
                    <a:pt x="203561" y="583593"/>
                  </a:lnTo>
                  <a:cubicBezTo>
                    <a:pt x="203561" y="602117"/>
                    <a:pt x="188392" y="617370"/>
                    <a:pt x="169154" y="617370"/>
                  </a:cubicBezTo>
                  <a:cubicBezTo>
                    <a:pt x="149916" y="617370"/>
                    <a:pt x="134747" y="602117"/>
                    <a:pt x="134747" y="583593"/>
                  </a:cubicBezTo>
                  <a:lnTo>
                    <a:pt x="134747" y="471368"/>
                  </a:lnTo>
                  <a:cubicBezTo>
                    <a:pt x="134747" y="452481"/>
                    <a:pt x="149916" y="437591"/>
                    <a:pt x="169154" y="437591"/>
                  </a:cubicBezTo>
                  <a:close/>
                  <a:moveTo>
                    <a:pt x="34402" y="437591"/>
                  </a:moveTo>
                  <a:cubicBezTo>
                    <a:pt x="53638" y="437591"/>
                    <a:pt x="69174" y="452481"/>
                    <a:pt x="69174" y="471368"/>
                  </a:cubicBezTo>
                  <a:lnTo>
                    <a:pt x="69174" y="583593"/>
                  </a:lnTo>
                  <a:cubicBezTo>
                    <a:pt x="69174" y="602117"/>
                    <a:pt x="53638" y="617370"/>
                    <a:pt x="34402" y="617370"/>
                  </a:cubicBezTo>
                  <a:cubicBezTo>
                    <a:pt x="15536" y="617370"/>
                    <a:pt x="0" y="602117"/>
                    <a:pt x="0" y="583593"/>
                  </a:cubicBezTo>
                  <a:lnTo>
                    <a:pt x="0" y="471368"/>
                  </a:lnTo>
                  <a:cubicBezTo>
                    <a:pt x="0" y="452481"/>
                    <a:pt x="15536" y="437591"/>
                    <a:pt x="34402" y="437591"/>
                  </a:cubicBezTo>
                  <a:close/>
                  <a:moveTo>
                    <a:pt x="2877217" y="396537"/>
                  </a:moveTo>
                  <a:cubicBezTo>
                    <a:pt x="2896455" y="396537"/>
                    <a:pt x="2911624" y="411793"/>
                    <a:pt x="2911624" y="430316"/>
                  </a:cubicBezTo>
                  <a:lnTo>
                    <a:pt x="2911624" y="624276"/>
                  </a:lnTo>
                  <a:cubicBezTo>
                    <a:pt x="2911624" y="643163"/>
                    <a:pt x="2896455" y="658419"/>
                    <a:pt x="2877217" y="658419"/>
                  </a:cubicBezTo>
                  <a:cubicBezTo>
                    <a:pt x="2858349" y="658419"/>
                    <a:pt x="2842810" y="643163"/>
                    <a:pt x="2842810" y="624276"/>
                  </a:cubicBezTo>
                  <a:lnTo>
                    <a:pt x="2842810" y="430316"/>
                  </a:lnTo>
                  <a:cubicBezTo>
                    <a:pt x="2842810" y="411793"/>
                    <a:pt x="2858349" y="396537"/>
                    <a:pt x="2877217" y="396537"/>
                  </a:cubicBezTo>
                  <a:close/>
                  <a:moveTo>
                    <a:pt x="1246047" y="396537"/>
                  </a:moveTo>
                  <a:cubicBezTo>
                    <a:pt x="1265285" y="396537"/>
                    <a:pt x="1280454" y="411793"/>
                    <a:pt x="1280454" y="430316"/>
                  </a:cubicBezTo>
                  <a:lnTo>
                    <a:pt x="1280454" y="624276"/>
                  </a:lnTo>
                  <a:cubicBezTo>
                    <a:pt x="1280454" y="643163"/>
                    <a:pt x="1265285" y="658419"/>
                    <a:pt x="1246047" y="658419"/>
                  </a:cubicBezTo>
                  <a:cubicBezTo>
                    <a:pt x="1227179" y="658419"/>
                    <a:pt x="1211639" y="643163"/>
                    <a:pt x="1211639" y="624276"/>
                  </a:cubicBezTo>
                  <a:lnTo>
                    <a:pt x="1211639" y="430316"/>
                  </a:lnTo>
                  <a:cubicBezTo>
                    <a:pt x="1211639" y="411793"/>
                    <a:pt x="1227179" y="396537"/>
                    <a:pt x="1246047" y="396537"/>
                  </a:cubicBezTo>
                  <a:close/>
                  <a:moveTo>
                    <a:pt x="1935076" y="389990"/>
                  </a:moveTo>
                  <a:cubicBezTo>
                    <a:pt x="1953942" y="389990"/>
                    <a:pt x="1969479" y="405246"/>
                    <a:pt x="1969479" y="423772"/>
                  </a:cubicBezTo>
                  <a:lnTo>
                    <a:pt x="1969479" y="630820"/>
                  </a:lnTo>
                  <a:cubicBezTo>
                    <a:pt x="1969479" y="649710"/>
                    <a:pt x="1953942" y="664966"/>
                    <a:pt x="1935076" y="664966"/>
                  </a:cubicBezTo>
                  <a:cubicBezTo>
                    <a:pt x="1915841" y="664966"/>
                    <a:pt x="1900304" y="649710"/>
                    <a:pt x="1900304" y="630820"/>
                  </a:cubicBezTo>
                  <a:lnTo>
                    <a:pt x="1900304" y="423772"/>
                  </a:lnTo>
                  <a:cubicBezTo>
                    <a:pt x="1900304" y="405246"/>
                    <a:pt x="1915841" y="389990"/>
                    <a:pt x="1935076" y="389990"/>
                  </a:cubicBezTo>
                  <a:close/>
                  <a:moveTo>
                    <a:pt x="303906" y="389990"/>
                  </a:moveTo>
                  <a:cubicBezTo>
                    <a:pt x="322771" y="389990"/>
                    <a:pt x="338308" y="405246"/>
                    <a:pt x="338308" y="423772"/>
                  </a:cubicBezTo>
                  <a:lnTo>
                    <a:pt x="338308" y="630820"/>
                  </a:lnTo>
                  <a:cubicBezTo>
                    <a:pt x="338308" y="649710"/>
                    <a:pt x="322771" y="664966"/>
                    <a:pt x="303906" y="664966"/>
                  </a:cubicBezTo>
                  <a:cubicBezTo>
                    <a:pt x="284670" y="664966"/>
                    <a:pt x="269134" y="649710"/>
                    <a:pt x="269134" y="630820"/>
                  </a:cubicBezTo>
                  <a:lnTo>
                    <a:pt x="269134" y="423772"/>
                  </a:lnTo>
                  <a:cubicBezTo>
                    <a:pt x="269134" y="405246"/>
                    <a:pt x="284670" y="389990"/>
                    <a:pt x="303906" y="389990"/>
                  </a:cubicBezTo>
                  <a:close/>
                  <a:moveTo>
                    <a:pt x="2742465" y="353362"/>
                  </a:moveTo>
                  <a:cubicBezTo>
                    <a:pt x="2761701" y="353362"/>
                    <a:pt x="2777237" y="368613"/>
                    <a:pt x="2777237" y="387495"/>
                  </a:cubicBezTo>
                  <a:lnTo>
                    <a:pt x="2777237" y="667468"/>
                  </a:lnTo>
                  <a:cubicBezTo>
                    <a:pt x="2777237" y="686353"/>
                    <a:pt x="2761701" y="701240"/>
                    <a:pt x="2742465" y="701240"/>
                  </a:cubicBezTo>
                  <a:cubicBezTo>
                    <a:pt x="2723600" y="701240"/>
                    <a:pt x="2708063" y="686353"/>
                    <a:pt x="2708063" y="667468"/>
                  </a:cubicBezTo>
                  <a:lnTo>
                    <a:pt x="2708063" y="387495"/>
                  </a:lnTo>
                  <a:cubicBezTo>
                    <a:pt x="2708063" y="368613"/>
                    <a:pt x="2723600" y="353362"/>
                    <a:pt x="2742465" y="353362"/>
                  </a:cubicBezTo>
                  <a:close/>
                  <a:moveTo>
                    <a:pt x="1111295" y="353362"/>
                  </a:moveTo>
                  <a:cubicBezTo>
                    <a:pt x="1130530" y="353362"/>
                    <a:pt x="1146067" y="368613"/>
                    <a:pt x="1146067" y="387495"/>
                  </a:cubicBezTo>
                  <a:lnTo>
                    <a:pt x="1146067" y="667468"/>
                  </a:lnTo>
                  <a:cubicBezTo>
                    <a:pt x="1146067" y="686353"/>
                    <a:pt x="1130530" y="701240"/>
                    <a:pt x="1111295" y="701240"/>
                  </a:cubicBezTo>
                  <a:cubicBezTo>
                    <a:pt x="1092429" y="701240"/>
                    <a:pt x="1076893" y="686353"/>
                    <a:pt x="1076893" y="667468"/>
                  </a:cubicBezTo>
                  <a:lnTo>
                    <a:pt x="1076893" y="387495"/>
                  </a:lnTo>
                  <a:cubicBezTo>
                    <a:pt x="1076893" y="368613"/>
                    <a:pt x="1092429" y="353362"/>
                    <a:pt x="1111295" y="353362"/>
                  </a:cubicBezTo>
                  <a:close/>
                  <a:moveTo>
                    <a:pt x="2069453" y="334077"/>
                  </a:moveTo>
                  <a:cubicBezTo>
                    <a:pt x="2088689" y="334077"/>
                    <a:pt x="2104225" y="349330"/>
                    <a:pt x="2104225" y="367853"/>
                  </a:cubicBezTo>
                  <a:lnTo>
                    <a:pt x="2104225" y="687105"/>
                  </a:lnTo>
                  <a:cubicBezTo>
                    <a:pt x="2104225" y="705628"/>
                    <a:pt x="2088689" y="720882"/>
                    <a:pt x="2069453" y="720882"/>
                  </a:cubicBezTo>
                  <a:cubicBezTo>
                    <a:pt x="2050588" y="720882"/>
                    <a:pt x="2035051" y="705628"/>
                    <a:pt x="2035051" y="687105"/>
                  </a:cubicBezTo>
                  <a:lnTo>
                    <a:pt x="2035051" y="367853"/>
                  </a:lnTo>
                  <a:cubicBezTo>
                    <a:pt x="2035051" y="349330"/>
                    <a:pt x="2050588" y="334077"/>
                    <a:pt x="2069453" y="334077"/>
                  </a:cubicBezTo>
                  <a:close/>
                  <a:moveTo>
                    <a:pt x="438283" y="334077"/>
                  </a:moveTo>
                  <a:cubicBezTo>
                    <a:pt x="457518" y="334077"/>
                    <a:pt x="473055" y="349330"/>
                    <a:pt x="473055" y="367853"/>
                  </a:cubicBezTo>
                  <a:lnTo>
                    <a:pt x="473055" y="687105"/>
                  </a:lnTo>
                  <a:cubicBezTo>
                    <a:pt x="473055" y="705628"/>
                    <a:pt x="457518" y="720882"/>
                    <a:pt x="438283" y="720882"/>
                  </a:cubicBezTo>
                  <a:cubicBezTo>
                    <a:pt x="419417" y="720882"/>
                    <a:pt x="403881" y="705628"/>
                    <a:pt x="403881" y="687105"/>
                  </a:cubicBezTo>
                  <a:lnTo>
                    <a:pt x="403881" y="367853"/>
                  </a:lnTo>
                  <a:cubicBezTo>
                    <a:pt x="403881" y="349330"/>
                    <a:pt x="419417" y="334077"/>
                    <a:pt x="438283" y="334077"/>
                  </a:cubicBezTo>
                  <a:close/>
                  <a:moveTo>
                    <a:pt x="2608088" y="251972"/>
                  </a:moveTo>
                  <a:cubicBezTo>
                    <a:pt x="2626954" y="251972"/>
                    <a:pt x="2642491" y="267223"/>
                    <a:pt x="2642491" y="286105"/>
                  </a:cubicBezTo>
                  <a:lnTo>
                    <a:pt x="2642491" y="768683"/>
                  </a:lnTo>
                  <a:cubicBezTo>
                    <a:pt x="2642491" y="787565"/>
                    <a:pt x="2626954" y="802453"/>
                    <a:pt x="2608088" y="802453"/>
                  </a:cubicBezTo>
                  <a:cubicBezTo>
                    <a:pt x="2588853" y="802453"/>
                    <a:pt x="2573316" y="787565"/>
                    <a:pt x="2573316" y="768683"/>
                  </a:cubicBezTo>
                  <a:lnTo>
                    <a:pt x="2573316" y="286105"/>
                  </a:lnTo>
                  <a:cubicBezTo>
                    <a:pt x="2573316" y="267223"/>
                    <a:pt x="2588853" y="251972"/>
                    <a:pt x="2608088" y="251972"/>
                  </a:cubicBezTo>
                  <a:close/>
                  <a:moveTo>
                    <a:pt x="976918" y="251972"/>
                  </a:moveTo>
                  <a:cubicBezTo>
                    <a:pt x="995784" y="251972"/>
                    <a:pt x="1011320" y="267223"/>
                    <a:pt x="1011320" y="286105"/>
                  </a:cubicBezTo>
                  <a:lnTo>
                    <a:pt x="1011320" y="768683"/>
                  </a:lnTo>
                  <a:cubicBezTo>
                    <a:pt x="1011320" y="787565"/>
                    <a:pt x="995784" y="802453"/>
                    <a:pt x="976918" y="802453"/>
                  </a:cubicBezTo>
                  <a:cubicBezTo>
                    <a:pt x="957682" y="802453"/>
                    <a:pt x="942146" y="787565"/>
                    <a:pt x="942146" y="768683"/>
                  </a:cubicBezTo>
                  <a:lnTo>
                    <a:pt x="942146" y="286105"/>
                  </a:lnTo>
                  <a:cubicBezTo>
                    <a:pt x="942146" y="267223"/>
                    <a:pt x="957682" y="251972"/>
                    <a:pt x="976918" y="251972"/>
                  </a:cubicBezTo>
                  <a:close/>
                  <a:moveTo>
                    <a:pt x="2204205" y="234986"/>
                  </a:moveTo>
                  <a:cubicBezTo>
                    <a:pt x="2223073" y="234986"/>
                    <a:pt x="2238612" y="250236"/>
                    <a:pt x="2238612" y="268755"/>
                  </a:cubicBezTo>
                  <a:lnTo>
                    <a:pt x="2238612" y="785840"/>
                  </a:lnTo>
                  <a:cubicBezTo>
                    <a:pt x="2238612" y="804722"/>
                    <a:pt x="2223073" y="819973"/>
                    <a:pt x="2204205" y="819973"/>
                  </a:cubicBezTo>
                  <a:cubicBezTo>
                    <a:pt x="2184967" y="819973"/>
                    <a:pt x="2169798" y="804722"/>
                    <a:pt x="2169798" y="785840"/>
                  </a:cubicBezTo>
                  <a:lnTo>
                    <a:pt x="2169798" y="268755"/>
                  </a:lnTo>
                  <a:cubicBezTo>
                    <a:pt x="2169798" y="250236"/>
                    <a:pt x="2184967" y="234986"/>
                    <a:pt x="2204205" y="234986"/>
                  </a:cubicBezTo>
                  <a:close/>
                  <a:moveTo>
                    <a:pt x="573035" y="234986"/>
                  </a:moveTo>
                  <a:cubicBezTo>
                    <a:pt x="591903" y="234986"/>
                    <a:pt x="607442" y="250236"/>
                    <a:pt x="607442" y="268755"/>
                  </a:cubicBezTo>
                  <a:lnTo>
                    <a:pt x="607442" y="785840"/>
                  </a:lnTo>
                  <a:cubicBezTo>
                    <a:pt x="607442" y="804722"/>
                    <a:pt x="591903" y="819973"/>
                    <a:pt x="573035" y="819973"/>
                  </a:cubicBezTo>
                  <a:cubicBezTo>
                    <a:pt x="553796" y="819973"/>
                    <a:pt x="538627" y="804722"/>
                    <a:pt x="538627" y="785840"/>
                  </a:cubicBezTo>
                  <a:lnTo>
                    <a:pt x="538627" y="268755"/>
                  </a:lnTo>
                  <a:cubicBezTo>
                    <a:pt x="538627" y="250236"/>
                    <a:pt x="553796" y="234986"/>
                    <a:pt x="573035" y="234986"/>
                  </a:cubicBezTo>
                  <a:close/>
                  <a:moveTo>
                    <a:pt x="2473336" y="83873"/>
                  </a:moveTo>
                  <a:cubicBezTo>
                    <a:pt x="2492575" y="83873"/>
                    <a:pt x="2507744" y="99124"/>
                    <a:pt x="2507744" y="118003"/>
                  </a:cubicBezTo>
                  <a:lnTo>
                    <a:pt x="2507744" y="936787"/>
                  </a:lnTo>
                  <a:cubicBezTo>
                    <a:pt x="2507744" y="955303"/>
                    <a:pt x="2492575" y="970554"/>
                    <a:pt x="2473336" y="970554"/>
                  </a:cubicBezTo>
                  <a:cubicBezTo>
                    <a:pt x="2454468" y="970554"/>
                    <a:pt x="2438929" y="955303"/>
                    <a:pt x="2438929" y="936787"/>
                  </a:cubicBezTo>
                  <a:lnTo>
                    <a:pt x="2438929" y="118003"/>
                  </a:lnTo>
                  <a:cubicBezTo>
                    <a:pt x="2438929" y="99124"/>
                    <a:pt x="2454468" y="83873"/>
                    <a:pt x="2473336" y="83873"/>
                  </a:cubicBezTo>
                  <a:close/>
                  <a:moveTo>
                    <a:pt x="842166" y="83873"/>
                  </a:moveTo>
                  <a:cubicBezTo>
                    <a:pt x="861404" y="83873"/>
                    <a:pt x="876573" y="99124"/>
                    <a:pt x="876573" y="118003"/>
                  </a:cubicBezTo>
                  <a:lnTo>
                    <a:pt x="876573" y="936787"/>
                  </a:lnTo>
                  <a:cubicBezTo>
                    <a:pt x="876573" y="955303"/>
                    <a:pt x="861404" y="970554"/>
                    <a:pt x="842166" y="970554"/>
                  </a:cubicBezTo>
                  <a:cubicBezTo>
                    <a:pt x="823298" y="970554"/>
                    <a:pt x="807759" y="955303"/>
                    <a:pt x="807759" y="936787"/>
                  </a:cubicBezTo>
                  <a:lnTo>
                    <a:pt x="807759" y="118003"/>
                  </a:lnTo>
                  <a:cubicBezTo>
                    <a:pt x="807759" y="99124"/>
                    <a:pt x="823298" y="83873"/>
                    <a:pt x="842166" y="83873"/>
                  </a:cubicBezTo>
                  <a:close/>
                  <a:moveTo>
                    <a:pt x="2338955" y="0"/>
                  </a:moveTo>
                  <a:cubicBezTo>
                    <a:pt x="2357820" y="0"/>
                    <a:pt x="2373357" y="15249"/>
                    <a:pt x="2373357" y="33767"/>
                  </a:cubicBezTo>
                  <a:lnTo>
                    <a:pt x="2373357" y="1020650"/>
                  </a:lnTo>
                  <a:cubicBezTo>
                    <a:pt x="2373357" y="1039532"/>
                    <a:pt x="2357820" y="1054780"/>
                    <a:pt x="2338955" y="1054780"/>
                  </a:cubicBezTo>
                  <a:cubicBezTo>
                    <a:pt x="2319719" y="1054780"/>
                    <a:pt x="2304182" y="1039532"/>
                    <a:pt x="2304182" y="1020650"/>
                  </a:cubicBezTo>
                  <a:lnTo>
                    <a:pt x="2304182" y="33767"/>
                  </a:lnTo>
                  <a:cubicBezTo>
                    <a:pt x="2304182" y="15249"/>
                    <a:pt x="2319719" y="0"/>
                    <a:pt x="2338955" y="0"/>
                  </a:cubicBezTo>
                  <a:close/>
                  <a:moveTo>
                    <a:pt x="707784" y="0"/>
                  </a:moveTo>
                  <a:cubicBezTo>
                    <a:pt x="726650" y="0"/>
                    <a:pt x="742186" y="15249"/>
                    <a:pt x="742186" y="33767"/>
                  </a:cubicBezTo>
                  <a:lnTo>
                    <a:pt x="742186" y="1020650"/>
                  </a:lnTo>
                  <a:cubicBezTo>
                    <a:pt x="742186" y="1039532"/>
                    <a:pt x="726650" y="1054780"/>
                    <a:pt x="707784" y="1054780"/>
                  </a:cubicBezTo>
                  <a:cubicBezTo>
                    <a:pt x="688548" y="1054780"/>
                    <a:pt x="673012" y="1039532"/>
                    <a:pt x="673012" y="1020650"/>
                  </a:cubicBezTo>
                  <a:lnTo>
                    <a:pt x="673012" y="33767"/>
                  </a:lnTo>
                  <a:cubicBezTo>
                    <a:pt x="673012" y="15249"/>
                    <a:pt x="688548" y="0"/>
                    <a:pt x="707784" y="0"/>
                  </a:cubicBezTo>
                  <a:close/>
                </a:path>
              </a:pathLst>
            </a:custGeom>
            <a:solidFill>
              <a:schemeClr val="tx2">
                <a:lumMod val="75000"/>
              </a:schemeClr>
            </a:solidFill>
            <a:ln>
              <a:noFill/>
            </a:ln>
          </p:spPr>
          <p:txBody>
            <a:bodyPr/>
            <a:lstStyle/>
            <a:p>
              <a:endParaRPr lang="zh-CN" altLang="en-US"/>
            </a:p>
          </p:txBody>
        </p:sp>
        <p:sp>
          <p:nvSpPr>
            <p:cNvPr id="13" name="IconShape">
              <a:extLst>
                <a:ext uri="{FF2B5EF4-FFF2-40B4-BE49-F238E27FC236}">
                  <a16:creationId xmlns:a16="http://schemas.microsoft.com/office/drawing/2014/main" id="{D8FBE387-1D33-4C67-99B1-52BFE814183D}"/>
                </a:ext>
              </a:extLst>
            </p:cNvPr>
            <p:cNvSpPr/>
            <p:nvPr/>
          </p:nvSpPr>
          <p:spPr>
            <a:xfrm rot="21128250" flipH="1">
              <a:off x="3148420" y="2598042"/>
              <a:ext cx="1389472" cy="1254422"/>
            </a:xfrm>
            <a:custGeom>
              <a:avLst/>
              <a:gdLst>
                <a:gd name="connsiteX0" fmla="*/ 1372327 w 1389472"/>
                <a:gd name="connsiteY0" fmla="*/ 389428 h 1254422"/>
                <a:gd name="connsiteX1" fmla="*/ 1303748 w 1389472"/>
                <a:gd name="connsiteY1" fmla="*/ 389428 h 1254422"/>
                <a:gd name="connsiteX2" fmla="*/ 1286603 w 1389472"/>
                <a:gd name="connsiteY2" fmla="*/ 406573 h 1254422"/>
                <a:gd name="connsiteX3" fmla="*/ 1286603 w 1389472"/>
                <a:gd name="connsiteY3" fmla="*/ 650701 h 1254422"/>
                <a:gd name="connsiteX4" fmla="*/ 1303748 w 1389472"/>
                <a:gd name="connsiteY4" fmla="*/ 667846 h 1254422"/>
                <a:gd name="connsiteX5" fmla="*/ 1372327 w 1389472"/>
                <a:gd name="connsiteY5" fmla="*/ 667846 h 1254422"/>
                <a:gd name="connsiteX6" fmla="*/ 1389472 w 1389472"/>
                <a:gd name="connsiteY6" fmla="*/ 650701 h 1254422"/>
                <a:gd name="connsiteX7" fmla="*/ 1389472 w 1389472"/>
                <a:gd name="connsiteY7" fmla="*/ 406573 h 1254422"/>
                <a:gd name="connsiteX8" fmla="*/ 1372327 w 1389472"/>
                <a:gd name="connsiteY8" fmla="*/ 389428 h 1254422"/>
                <a:gd name="connsiteX9" fmla="*/ 1254916 w 1389472"/>
                <a:gd name="connsiteY9" fmla="*/ 353298 h 1254422"/>
                <a:gd name="connsiteX10" fmla="*/ 1170192 w 1389472"/>
                <a:gd name="connsiteY10" fmla="*/ 353298 h 1254422"/>
                <a:gd name="connsiteX11" fmla="*/ 1149010 w 1389472"/>
                <a:gd name="connsiteY11" fmla="*/ 374480 h 1254422"/>
                <a:gd name="connsiteX12" fmla="*/ 1149010 w 1389472"/>
                <a:gd name="connsiteY12" fmla="*/ 673664 h 1254422"/>
                <a:gd name="connsiteX13" fmla="*/ 1170192 w 1389472"/>
                <a:gd name="connsiteY13" fmla="*/ 694846 h 1254422"/>
                <a:gd name="connsiteX14" fmla="*/ 1254916 w 1389472"/>
                <a:gd name="connsiteY14" fmla="*/ 694846 h 1254422"/>
                <a:gd name="connsiteX15" fmla="*/ 1276098 w 1389472"/>
                <a:gd name="connsiteY15" fmla="*/ 673664 h 1254422"/>
                <a:gd name="connsiteX16" fmla="*/ 1276098 w 1389472"/>
                <a:gd name="connsiteY16" fmla="*/ 374480 h 1254422"/>
                <a:gd name="connsiteX17" fmla="*/ 1254916 w 1389472"/>
                <a:gd name="connsiteY17" fmla="*/ 353298 h 1254422"/>
                <a:gd name="connsiteX18" fmla="*/ 0 w 1389472"/>
                <a:gd name="connsiteY18" fmla="*/ 0 h 1254422"/>
                <a:gd name="connsiteX19" fmla="*/ 0 w 1389472"/>
                <a:gd name="connsiteY19" fmla="*/ 245007 h 1254422"/>
                <a:gd name="connsiteX20" fmla="*/ 42880 w 1389472"/>
                <a:gd name="connsiteY20" fmla="*/ 277932 h 1254422"/>
                <a:gd name="connsiteX21" fmla="*/ 144834 w 1389472"/>
                <a:gd name="connsiteY21" fmla="*/ 589156 h 1254422"/>
                <a:gd name="connsiteX22" fmla="*/ 29276 w 1389472"/>
                <a:gd name="connsiteY22" fmla="*/ 781953 h 1254422"/>
                <a:gd name="connsiteX23" fmla="*/ 0 w 1389472"/>
                <a:gd name="connsiteY23" fmla="*/ 802112 h 1254422"/>
                <a:gd name="connsiteX24" fmla="*/ 0 w 1389472"/>
                <a:gd name="connsiteY24" fmla="*/ 1048145 h 1254422"/>
                <a:gd name="connsiteX25" fmla="*/ 931965 w 1389472"/>
                <a:gd name="connsiteY25" fmla="*/ 834636 h 1254422"/>
                <a:gd name="connsiteX26" fmla="*/ 940335 w 1389472"/>
                <a:gd name="connsiteY26" fmla="*/ 836390 h 1254422"/>
                <a:gd name="connsiteX27" fmla="*/ 852729 w 1389472"/>
                <a:gd name="connsiteY27" fmla="*/ 1254422 h 1254422"/>
                <a:gd name="connsiteX28" fmla="*/ 941390 w 1389472"/>
                <a:gd name="connsiteY28" fmla="*/ 1254422 h 1254422"/>
                <a:gd name="connsiteX29" fmla="*/ 1034277 w 1389472"/>
                <a:gd name="connsiteY29" fmla="*/ 811197 h 1254422"/>
                <a:gd name="connsiteX30" fmla="*/ 1143788 w 1389472"/>
                <a:gd name="connsiteY30" fmla="*/ 786109 h 1254422"/>
                <a:gd name="connsiteX31" fmla="*/ 1143788 w 1389472"/>
                <a:gd name="connsiteY31" fmla="*/ 262036 h 1254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389472" h="1254422">
                  <a:moveTo>
                    <a:pt x="1372327" y="389428"/>
                  </a:moveTo>
                  <a:lnTo>
                    <a:pt x="1303748" y="389428"/>
                  </a:lnTo>
                  <a:cubicBezTo>
                    <a:pt x="1294279" y="389428"/>
                    <a:pt x="1286603" y="397104"/>
                    <a:pt x="1286603" y="406573"/>
                  </a:cubicBezTo>
                  <a:lnTo>
                    <a:pt x="1286603" y="650701"/>
                  </a:lnTo>
                  <a:cubicBezTo>
                    <a:pt x="1286603" y="660170"/>
                    <a:pt x="1294279" y="667846"/>
                    <a:pt x="1303748" y="667846"/>
                  </a:cubicBezTo>
                  <a:lnTo>
                    <a:pt x="1372327" y="667846"/>
                  </a:lnTo>
                  <a:cubicBezTo>
                    <a:pt x="1381796" y="667846"/>
                    <a:pt x="1389472" y="660170"/>
                    <a:pt x="1389472" y="650701"/>
                  </a:cubicBezTo>
                  <a:lnTo>
                    <a:pt x="1389472" y="406573"/>
                  </a:lnTo>
                  <a:cubicBezTo>
                    <a:pt x="1389472" y="397104"/>
                    <a:pt x="1381796" y="389428"/>
                    <a:pt x="1372327" y="389428"/>
                  </a:cubicBezTo>
                  <a:close/>
                  <a:moveTo>
                    <a:pt x="1254916" y="353298"/>
                  </a:moveTo>
                  <a:lnTo>
                    <a:pt x="1170192" y="353298"/>
                  </a:lnTo>
                  <a:cubicBezTo>
                    <a:pt x="1158494" y="353298"/>
                    <a:pt x="1149010" y="362781"/>
                    <a:pt x="1149010" y="374480"/>
                  </a:cubicBezTo>
                  <a:lnTo>
                    <a:pt x="1149010" y="673664"/>
                  </a:lnTo>
                  <a:cubicBezTo>
                    <a:pt x="1149010" y="685363"/>
                    <a:pt x="1158494" y="694846"/>
                    <a:pt x="1170192" y="694846"/>
                  </a:cubicBezTo>
                  <a:lnTo>
                    <a:pt x="1254916" y="694846"/>
                  </a:lnTo>
                  <a:cubicBezTo>
                    <a:pt x="1266615" y="694846"/>
                    <a:pt x="1276098" y="685363"/>
                    <a:pt x="1276098" y="673664"/>
                  </a:cubicBezTo>
                  <a:lnTo>
                    <a:pt x="1276098" y="374480"/>
                  </a:lnTo>
                  <a:cubicBezTo>
                    <a:pt x="1276098" y="362781"/>
                    <a:pt x="1266615" y="353298"/>
                    <a:pt x="1254916" y="353298"/>
                  </a:cubicBezTo>
                  <a:close/>
                  <a:moveTo>
                    <a:pt x="0" y="0"/>
                  </a:moveTo>
                  <a:lnTo>
                    <a:pt x="0" y="245007"/>
                  </a:lnTo>
                  <a:lnTo>
                    <a:pt x="42880" y="277932"/>
                  </a:lnTo>
                  <a:cubicBezTo>
                    <a:pt x="126952" y="354901"/>
                    <a:pt x="168121" y="472084"/>
                    <a:pt x="144834" y="589156"/>
                  </a:cubicBezTo>
                  <a:cubicBezTo>
                    <a:pt x="129309" y="667204"/>
                    <a:pt x="87299" y="734334"/>
                    <a:pt x="29276" y="781953"/>
                  </a:cubicBezTo>
                  <a:lnTo>
                    <a:pt x="0" y="802112"/>
                  </a:lnTo>
                  <a:lnTo>
                    <a:pt x="0" y="1048145"/>
                  </a:lnTo>
                  <a:lnTo>
                    <a:pt x="931965" y="834636"/>
                  </a:lnTo>
                  <a:lnTo>
                    <a:pt x="940335" y="836390"/>
                  </a:lnTo>
                  <a:lnTo>
                    <a:pt x="852729" y="1254422"/>
                  </a:lnTo>
                  <a:lnTo>
                    <a:pt x="941390" y="1254422"/>
                  </a:lnTo>
                  <a:lnTo>
                    <a:pt x="1034277" y="811197"/>
                  </a:lnTo>
                  <a:lnTo>
                    <a:pt x="1143788" y="786109"/>
                  </a:lnTo>
                  <a:lnTo>
                    <a:pt x="1143788" y="262036"/>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14" name="ExtraShape31">
              <a:extLst>
                <a:ext uri="{FF2B5EF4-FFF2-40B4-BE49-F238E27FC236}">
                  <a16:creationId xmlns:a16="http://schemas.microsoft.com/office/drawing/2014/main" id="{DD70CF93-289D-4351-9130-FB9A9EC96218}"/>
                </a:ext>
              </a:extLst>
            </p:cNvPr>
            <p:cNvCxnSpPr>
              <a:cxnSpLocks/>
            </p:cNvCxnSpPr>
            <p:nvPr/>
          </p:nvCxnSpPr>
          <p:spPr>
            <a:xfrm>
              <a:off x="4833337" y="4560388"/>
              <a:ext cx="2599278" cy="0"/>
            </a:xfrm>
            <a:prstGeom prst="line">
              <a:avLst/>
            </a:prstGeom>
            <a:ln>
              <a:solidFill>
                <a:srgbClr val="3A4554"/>
              </a:solidFill>
              <a:prstDash val="dash"/>
            </a:ln>
          </p:spPr>
          <p:style>
            <a:lnRef idx="1">
              <a:schemeClr val="accent1"/>
            </a:lnRef>
            <a:fillRef idx="0">
              <a:schemeClr val="accent1"/>
            </a:fillRef>
            <a:effectRef idx="0">
              <a:schemeClr val="accent1"/>
            </a:effectRef>
            <a:fontRef idx="minor">
              <a:schemeClr val="tx1"/>
            </a:fontRef>
          </p:style>
        </p:cxnSp>
        <p:sp>
          <p:nvSpPr>
            <p:cNvPr id="15" name="CustomText1">
              <a:extLst>
                <a:ext uri="{FF2B5EF4-FFF2-40B4-BE49-F238E27FC236}">
                  <a16:creationId xmlns:a16="http://schemas.microsoft.com/office/drawing/2014/main" id="{54946D03-117B-4634-B690-6005234F2BD1}"/>
                </a:ext>
              </a:extLst>
            </p:cNvPr>
            <p:cNvSpPr/>
            <p:nvPr/>
          </p:nvSpPr>
          <p:spPr>
            <a:xfrm>
              <a:off x="4759385" y="4569573"/>
              <a:ext cx="2673230" cy="418907"/>
            </a:xfrm>
            <a:prstGeom prst="rect">
              <a:avLst/>
            </a:prstGeom>
            <a:noFill/>
          </p:spPr>
          <p:txBody>
            <a:bodyPr wrap="none" lIns="90000" tIns="46800" rIns="90000" bIns="46800">
              <a:normAutofit/>
            </a:bodyPr>
            <a:lstStyle/>
            <a:p>
              <a:pPr marL="0" marR="0" lvl="0" indent="0" algn="ctr" defTabSz="914400" rtl="0" eaLnBrk="1" fontAlgn="auto" latinLnBrk="0" hangingPunct="1">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3A4554"/>
                  </a:solidFill>
                  <a:effectLst/>
                  <a:uLnTx/>
                  <a:uFillTx/>
                </a:rPr>
                <a:t>Supporting text here</a:t>
              </a:r>
            </a:p>
          </p:txBody>
        </p:sp>
        <p:sp>
          <p:nvSpPr>
            <p:cNvPr id="16" name="CustomText2">
              <a:extLst>
                <a:ext uri="{FF2B5EF4-FFF2-40B4-BE49-F238E27FC236}">
                  <a16:creationId xmlns:a16="http://schemas.microsoft.com/office/drawing/2014/main" id="{4DE277C8-64B1-4757-8779-F5F62038BF76}"/>
                </a:ext>
              </a:extLst>
            </p:cNvPr>
            <p:cNvSpPr/>
            <p:nvPr/>
          </p:nvSpPr>
          <p:spPr>
            <a:xfrm>
              <a:off x="4759385" y="3941605"/>
              <a:ext cx="2673230" cy="618782"/>
            </a:xfrm>
            <a:prstGeom prst="rect">
              <a:avLst/>
            </a:prstGeom>
            <a:noFill/>
          </p:spPr>
          <p:txBody>
            <a:bodyPr wrap="none" lIns="90000" tIns="46800" rIns="90000" bIns="46800" anchor="ctr">
              <a:normAutofit/>
            </a:bodyPr>
            <a:lstStyle/>
            <a:p>
              <a:pPr marL="0" marR="0" lvl="0" indent="0" algn="ctr" defTabSz="914400" rtl="0" eaLnBrk="1" fontAlgn="auto" latinLnBrk="0" hangingPunct="1">
                <a:spcBef>
                  <a:spcPts val="0"/>
                </a:spcBef>
                <a:spcAft>
                  <a:spcPts val="0"/>
                </a:spcAft>
                <a:buClrTx/>
                <a:buSzTx/>
                <a:buFontTx/>
                <a:buNone/>
                <a:tabLst/>
                <a:defRPr/>
              </a:pPr>
              <a:r>
                <a:rPr lang="zh-CN" altLang="en-US" sz="2800" b="1" dirty="0">
                  <a:solidFill>
                    <a:schemeClr val="accent1">
                      <a:lumMod val="50000"/>
                    </a:schemeClr>
                  </a:solidFill>
                  <a:latin typeface="微软雅黑" panose="020B0503020204020204" pitchFamily="34" charset="-122"/>
                  <a:ea typeface="微软雅黑" panose="020B0503020204020204" pitchFamily="34" charset="-122"/>
                </a:rPr>
                <a:t>输入标题</a:t>
              </a:r>
              <a:endParaRPr kumimoji="0" lang="en-US" altLang="zh-CN" sz="2800" b="1" i="0" u="none" strike="noStrike" kern="1200" cap="none" spc="0" normalizeH="0" baseline="0" noProof="0" dirty="0">
                <a:ln>
                  <a:noFill/>
                </a:ln>
                <a:solidFill>
                  <a:schemeClr val="accent1">
                    <a:lumMod val="50000"/>
                  </a:schemeClr>
                </a:solidFill>
                <a:effectLst/>
                <a:uLnTx/>
                <a:uFillTx/>
                <a:latin typeface="微软雅黑" panose="020B0503020204020204" pitchFamily="34" charset="-122"/>
                <a:ea typeface="微软雅黑" panose="020B0503020204020204" pitchFamily="34" charset="-122"/>
              </a:endParaRPr>
            </a:p>
          </p:txBody>
        </p:sp>
        <p:sp>
          <p:nvSpPr>
            <p:cNvPr id="17" name="ValueText1">
              <a:extLst>
                <a:ext uri="{FF2B5EF4-FFF2-40B4-BE49-F238E27FC236}">
                  <a16:creationId xmlns:a16="http://schemas.microsoft.com/office/drawing/2014/main" id="{11C9EDC1-35CA-48CA-8053-D7AB10F291FE}"/>
                </a:ext>
              </a:extLst>
            </p:cNvPr>
            <p:cNvSpPr txBox="1"/>
            <p:nvPr/>
          </p:nvSpPr>
          <p:spPr>
            <a:xfrm>
              <a:off x="8197577" y="2725483"/>
              <a:ext cx="806749" cy="605060"/>
            </a:xfrm>
            <a:prstGeom prst="rect">
              <a:avLst/>
            </a:prstGeom>
            <a:noFill/>
          </p:spPr>
          <p:txBody>
            <a:bodyPr wrap="none" anchor="ctr" anchorCtr="0">
              <a:prstTxWarp prst="textPlain">
                <a:avLst/>
              </a:prstTxWarp>
              <a:normAutofit fontScale="70000" lnSpcReduction="20000"/>
            </a:bodyPr>
            <a:lstStyle/>
            <a:p>
              <a:pPr algn="ctr"/>
              <a:r>
                <a:rPr lang="en-US" altLang="zh-CN" sz="6000" dirty="0">
                  <a:solidFill>
                    <a:schemeClr val="accent3">
                      <a:lumMod val="100000"/>
                    </a:schemeClr>
                  </a:solidFill>
                  <a:latin typeface="Impact" panose="020B0806030902050204" pitchFamily="34" charset="0"/>
                </a:rPr>
                <a:t>60%</a:t>
              </a:r>
              <a:endParaRPr lang="en-US" sz="6000" dirty="0">
                <a:solidFill>
                  <a:schemeClr val="accent3">
                    <a:lumMod val="100000"/>
                  </a:schemeClr>
                </a:solidFill>
                <a:latin typeface="Impact" panose="020B0806030902050204" pitchFamily="34" charset="0"/>
              </a:endParaRPr>
            </a:p>
          </p:txBody>
        </p:sp>
      </p:grpSp>
      <p:sp>
        <p:nvSpPr>
          <p:cNvPr id="25" name="矩形 24"/>
          <p:cNvSpPr/>
          <p:nvPr/>
        </p:nvSpPr>
        <p:spPr>
          <a:xfrm>
            <a:off x="1085060" y="4530922"/>
            <a:ext cx="10690860" cy="1569660"/>
          </a:xfrm>
          <a:prstGeom prst="rect">
            <a:avLst/>
          </a:prstGeom>
        </p:spPr>
        <p:txBody>
          <a:bodyPr wrap="square">
            <a:spAutoFit/>
          </a:bodyPr>
          <a:lstStyle/>
          <a:p>
            <a:pPr lvl="0" algn="ctr">
              <a:lnSpc>
                <a:spcPct val="150000"/>
              </a:lnSpc>
              <a:defRPr/>
            </a:pPr>
            <a:r>
              <a:rPr lang="zh-CN" altLang="en-US" sz="1600" dirty="0">
                <a:solidFill>
                  <a:schemeClr val="accent1">
                    <a:lumMod val="50000"/>
                  </a:schemeClr>
                </a:solidFill>
                <a:latin typeface="Arial"/>
                <a:ea typeface="微软雅黑"/>
              </a:rPr>
              <a:t>说课就是教师口头表述具体课题的教学设想及其理论依据，也就是授课教师在备课的基础上，面对同行或教研人员，讲述自己的 教学设计，然后由听者评说，达到互相交流，共同提高的目的的一种教学研究和师资培训的活动。我们在说课实践中认识到，这个定义是不全面的。根据我们的理解，说课既可以是针对具体课题的，也可以是针对一个观点或一个问题的。所以我们认为，说课就是教师针对某一观点、问题或具体课题，口头表述其教学设想及其理论依据。</a:t>
            </a:r>
          </a:p>
        </p:txBody>
      </p:sp>
    </p:spTree>
    <p:extLst>
      <p:ext uri="{BB962C8B-B14F-4D97-AF65-F5344CB8AC3E}">
        <p14:creationId xmlns:p14="http://schemas.microsoft.com/office/powerpoint/2010/main" val="2259787282"/>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1000"/>
                                        <p:tgtEl>
                                          <p:spTgt spid="25"/>
                                        </p:tgtEl>
                                      </p:cBhvr>
                                    </p:animEffect>
                                    <p:anim calcmode="lin" valueType="num">
                                      <p:cBhvr>
                                        <p:cTn id="14" dur="1000" fill="hold"/>
                                        <p:tgtEl>
                                          <p:spTgt spid="25"/>
                                        </p:tgtEl>
                                        <p:attrNameLst>
                                          <p:attrName>ppt_x</p:attrName>
                                        </p:attrNameLst>
                                      </p:cBhvr>
                                      <p:tavLst>
                                        <p:tav tm="0">
                                          <p:val>
                                            <p:strVal val="#ppt_x"/>
                                          </p:val>
                                        </p:tav>
                                        <p:tav tm="100000">
                                          <p:val>
                                            <p:strVal val="#ppt_x"/>
                                          </p:val>
                                        </p:tav>
                                      </p:tavLst>
                                    </p:anim>
                                    <p:anim calcmode="lin" valueType="num">
                                      <p:cBhvr>
                                        <p:cTn id="15"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2920" y="0"/>
            <a:ext cx="1112520" cy="1539240"/>
            <a:chOff x="502920" y="0"/>
            <a:chExt cx="1112520" cy="1539240"/>
          </a:xfrm>
        </p:grpSpPr>
        <p:sp>
          <p:nvSpPr>
            <p:cNvPr id="3" name="五边形 2"/>
            <p:cNvSpPr/>
            <p:nvPr/>
          </p:nvSpPr>
          <p:spPr>
            <a:xfrm rot="5400000">
              <a:off x="220980" y="281940"/>
              <a:ext cx="1539240" cy="975360"/>
            </a:xfrm>
            <a:prstGeom prst="homePlat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33400" y="152400"/>
              <a:ext cx="1082040" cy="954107"/>
            </a:xfrm>
            <a:prstGeom prst="rect">
              <a:avLst/>
            </a:prstGeom>
            <a:noFill/>
          </p:spPr>
          <p:txBody>
            <a:bodyPr wrap="square" rtlCol="0">
              <a:spAutoFit/>
            </a:bodyPr>
            <a:lstStyle/>
            <a:p>
              <a:r>
                <a:rPr lang="zh-CN" altLang="en-US" sz="2800" b="1" dirty="0">
                  <a:solidFill>
                    <a:schemeClr val="accent1">
                      <a:lumMod val="50000"/>
                    </a:schemeClr>
                  </a:solidFill>
                  <a:latin typeface="微软雅黑" panose="020B0503020204020204" pitchFamily="34" charset="-122"/>
                  <a:ea typeface="微软雅黑" panose="020B0503020204020204" pitchFamily="34" charset="-122"/>
                </a:rPr>
                <a:t>教学分析</a:t>
              </a:r>
            </a:p>
          </p:txBody>
        </p:sp>
      </p:grpSp>
      <p:grpSp>
        <p:nvGrpSpPr>
          <p:cNvPr id="13" name="组合 12"/>
          <p:cNvGrpSpPr/>
          <p:nvPr/>
        </p:nvGrpSpPr>
        <p:grpSpPr>
          <a:xfrm>
            <a:off x="960120" y="2042160"/>
            <a:ext cx="3108089" cy="2529840"/>
            <a:chOff x="1615440" y="2026920"/>
            <a:chExt cx="3108089" cy="2529840"/>
          </a:xfrm>
        </p:grpSpPr>
        <p:sp>
          <p:nvSpPr>
            <p:cNvPr id="10" name="任意多边形 9"/>
            <p:cNvSpPr/>
            <p:nvPr/>
          </p:nvSpPr>
          <p:spPr>
            <a:xfrm>
              <a:off x="1615440" y="2026920"/>
              <a:ext cx="3108089" cy="2529840"/>
            </a:xfrm>
            <a:custGeom>
              <a:avLst/>
              <a:gdLst>
                <a:gd name="connsiteX0" fmla="*/ 388620 w 2743201"/>
                <a:gd name="connsiteY0" fmla="*/ 277238 h 2232838"/>
                <a:gd name="connsiteX1" fmla="*/ 530482 w 2743201"/>
                <a:gd name="connsiteY1" fmla="*/ 419100 h 2232838"/>
                <a:gd name="connsiteX2" fmla="*/ 388620 w 2743201"/>
                <a:gd name="connsiteY2" fmla="*/ 560962 h 2232838"/>
                <a:gd name="connsiteX3" fmla="*/ 246758 w 2743201"/>
                <a:gd name="connsiteY3" fmla="*/ 419100 h 2232838"/>
                <a:gd name="connsiteX4" fmla="*/ 388620 w 2743201"/>
                <a:gd name="connsiteY4" fmla="*/ 277238 h 2232838"/>
                <a:gd name="connsiteX5" fmla="*/ 388620 w 2743201"/>
                <a:gd name="connsiteY5" fmla="*/ 152400 h 2232838"/>
                <a:gd name="connsiteX6" fmla="*/ 121920 w 2743201"/>
                <a:gd name="connsiteY6" fmla="*/ 419100 h 2232838"/>
                <a:gd name="connsiteX7" fmla="*/ 388620 w 2743201"/>
                <a:gd name="connsiteY7" fmla="*/ 685800 h 2232838"/>
                <a:gd name="connsiteX8" fmla="*/ 655320 w 2743201"/>
                <a:gd name="connsiteY8" fmla="*/ 419100 h 2232838"/>
                <a:gd name="connsiteX9" fmla="*/ 388620 w 2743201"/>
                <a:gd name="connsiteY9" fmla="*/ 152400 h 2232838"/>
                <a:gd name="connsiteX10" fmla="*/ 0 w 2743201"/>
                <a:gd name="connsiteY10" fmla="*/ 0 h 2232838"/>
                <a:gd name="connsiteX11" fmla="*/ 2743201 w 2743201"/>
                <a:gd name="connsiteY11" fmla="*/ 0 h 2232838"/>
                <a:gd name="connsiteX12" fmla="*/ 2743201 w 2743201"/>
                <a:gd name="connsiteY12" fmla="*/ 0 h 2232838"/>
                <a:gd name="connsiteX13" fmla="*/ 2743201 w 2743201"/>
                <a:gd name="connsiteY13" fmla="*/ 1860691 h 2232838"/>
                <a:gd name="connsiteX14" fmla="*/ 2371054 w 2743201"/>
                <a:gd name="connsiteY14" fmla="*/ 2232838 h 2232838"/>
                <a:gd name="connsiteX15" fmla="*/ 0 w 2743201"/>
                <a:gd name="connsiteY15" fmla="*/ 2232838 h 2232838"/>
                <a:gd name="connsiteX16" fmla="*/ 0 w 2743201"/>
                <a:gd name="connsiteY16" fmla="*/ 2232838 h 2232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43201" h="2232838">
                  <a:moveTo>
                    <a:pt x="388620" y="277238"/>
                  </a:moveTo>
                  <a:cubicBezTo>
                    <a:pt x="466968" y="277238"/>
                    <a:pt x="530482" y="340752"/>
                    <a:pt x="530482" y="419100"/>
                  </a:cubicBezTo>
                  <a:cubicBezTo>
                    <a:pt x="530482" y="497448"/>
                    <a:pt x="466968" y="560962"/>
                    <a:pt x="388620" y="560962"/>
                  </a:cubicBezTo>
                  <a:cubicBezTo>
                    <a:pt x="310272" y="560962"/>
                    <a:pt x="246758" y="497448"/>
                    <a:pt x="246758" y="419100"/>
                  </a:cubicBezTo>
                  <a:cubicBezTo>
                    <a:pt x="246758" y="340752"/>
                    <a:pt x="310272" y="277238"/>
                    <a:pt x="388620" y="277238"/>
                  </a:cubicBezTo>
                  <a:close/>
                  <a:moveTo>
                    <a:pt x="388620" y="152400"/>
                  </a:moveTo>
                  <a:cubicBezTo>
                    <a:pt x="241326" y="152400"/>
                    <a:pt x="121920" y="271806"/>
                    <a:pt x="121920" y="419100"/>
                  </a:cubicBezTo>
                  <a:cubicBezTo>
                    <a:pt x="121920" y="566394"/>
                    <a:pt x="241326" y="685800"/>
                    <a:pt x="388620" y="685800"/>
                  </a:cubicBezTo>
                  <a:cubicBezTo>
                    <a:pt x="535914" y="685800"/>
                    <a:pt x="655320" y="566394"/>
                    <a:pt x="655320" y="419100"/>
                  </a:cubicBezTo>
                  <a:cubicBezTo>
                    <a:pt x="655320" y="271806"/>
                    <a:pt x="535914" y="152400"/>
                    <a:pt x="388620" y="152400"/>
                  </a:cubicBezTo>
                  <a:close/>
                  <a:moveTo>
                    <a:pt x="0" y="0"/>
                  </a:moveTo>
                  <a:lnTo>
                    <a:pt x="2743201" y="0"/>
                  </a:lnTo>
                  <a:lnTo>
                    <a:pt x="2743201" y="0"/>
                  </a:lnTo>
                  <a:lnTo>
                    <a:pt x="2743201" y="1860691"/>
                  </a:lnTo>
                  <a:lnTo>
                    <a:pt x="2371054" y="2232838"/>
                  </a:lnTo>
                  <a:lnTo>
                    <a:pt x="0" y="2232838"/>
                  </a:lnTo>
                  <a:lnTo>
                    <a:pt x="0" y="2232838"/>
                  </a:lnTo>
                  <a:close/>
                </a:path>
              </a:pathLst>
            </a:custGeom>
            <a:solidFill>
              <a:schemeClr val="accent1">
                <a:lumMod val="50000"/>
              </a:schemeClr>
            </a:solidFill>
            <a:ln>
              <a:solidFill>
                <a:schemeClr val="accent1">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782644" y="3016240"/>
              <a:ext cx="2773680" cy="890693"/>
            </a:xfrm>
            <a:prstGeom prst="rect">
              <a:avLst/>
            </a:prstGeom>
          </p:spPr>
          <p:txBody>
            <a:bodyPr wrap="square">
              <a:spAutoFit/>
            </a:bodyPr>
            <a:lstStyle/>
            <a:p>
              <a:pPr lvl="0" algn="just">
                <a:lnSpc>
                  <a:spcPct val="150000"/>
                </a:lnSpc>
                <a:defRPr/>
              </a:pPr>
              <a:r>
                <a:rPr lang="zh-CN" altLang="en-US" sz="1200" dirty="0">
                  <a:solidFill>
                    <a:schemeClr val="bg1"/>
                  </a:solidFill>
                  <a:latin typeface="微软雅黑" panose="020B0503020204020204" pitchFamily="34" charset="-122"/>
                  <a:ea typeface="微软雅黑" panose="020B0503020204020204" pitchFamily="34" charset="-122"/>
                </a:rPr>
                <a:t>用户可以在投影仪或者计算机上可以将演示文稿打印出来制作成胶片以便应用到更广泛的领域中。</a:t>
              </a:r>
            </a:p>
          </p:txBody>
        </p:sp>
        <p:sp>
          <p:nvSpPr>
            <p:cNvPr id="12" name="矩形 11"/>
            <p:cNvSpPr/>
            <p:nvPr/>
          </p:nvSpPr>
          <p:spPr>
            <a:xfrm>
              <a:off x="2613999" y="2412579"/>
              <a:ext cx="1415772" cy="461665"/>
            </a:xfrm>
            <a:prstGeom prst="rect">
              <a:avLst/>
            </a:prstGeom>
          </p:spPr>
          <p:txBody>
            <a:bodyPr wrap="none">
              <a:spAutoFit/>
            </a:bodyPr>
            <a:lstStyle/>
            <a:p>
              <a:pPr lvl="0" algn="ctr">
                <a:defRPr/>
              </a:pPr>
              <a:r>
                <a:rPr lang="zh-CN" altLang="en-US" sz="2400" b="1" dirty="0">
                  <a:solidFill>
                    <a:schemeClr val="bg1"/>
                  </a:solidFill>
                  <a:latin typeface="微软雅黑" panose="020B0503020204020204" pitchFamily="34" charset="-122"/>
                  <a:ea typeface="微软雅黑" panose="020B0503020204020204" pitchFamily="34" charset="-122"/>
                </a:rPr>
                <a:t>输入标题</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4719889" y="2042160"/>
            <a:ext cx="3108089" cy="2529840"/>
            <a:chOff x="1615440" y="2026920"/>
            <a:chExt cx="3108089" cy="2529840"/>
          </a:xfrm>
        </p:grpSpPr>
        <p:sp>
          <p:nvSpPr>
            <p:cNvPr id="15" name="任意多边形 14"/>
            <p:cNvSpPr/>
            <p:nvPr/>
          </p:nvSpPr>
          <p:spPr>
            <a:xfrm>
              <a:off x="1615440" y="2026920"/>
              <a:ext cx="3108089" cy="2529840"/>
            </a:xfrm>
            <a:custGeom>
              <a:avLst/>
              <a:gdLst>
                <a:gd name="connsiteX0" fmla="*/ 388620 w 2743201"/>
                <a:gd name="connsiteY0" fmla="*/ 277238 h 2232838"/>
                <a:gd name="connsiteX1" fmla="*/ 530482 w 2743201"/>
                <a:gd name="connsiteY1" fmla="*/ 419100 h 2232838"/>
                <a:gd name="connsiteX2" fmla="*/ 388620 w 2743201"/>
                <a:gd name="connsiteY2" fmla="*/ 560962 h 2232838"/>
                <a:gd name="connsiteX3" fmla="*/ 246758 w 2743201"/>
                <a:gd name="connsiteY3" fmla="*/ 419100 h 2232838"/>
                <a:gd name="connsiteX4" fmla="*/ 388620 w 2743201"/>
                <a:gd name="connsiteY4" fmla="*/ 277238 h 2232838"/>
                <a:gd name="connsiteX5" fmla="*/ 388620 w 2743201"/>
                <a:gd name="connsiteY5" fmla="*/ 152400 h 2232838"/>
                <a:gd name="connsiteX6" fmla="*/ 121920 w 2743201"/>
                <a:gd name="connsiteY6" fmla="*/ 419100 h 2232838"/>
                <a:gd name="connsiteX7" fmla="*/ 388620 w 2743201"/>
                <a:gd name="connsiteY7" fmla="*/ 685800 h 2232838"/>
                <a:gd name="connsiteX8" fmla="*/ 655320 w 2743201"/>
                <a:gd name="connsiteY8" fmla="*/ 419100 h 2232838"/>
                <a:gd name="connsiteX9" fmla="*/ 388620 w 2743201"/>
                <a:gd name="connsiteY9" fmla="*/ 152400 h 2232838"/>
                <a:gd name="connsiteX10" fmla="*/ 0 w 2743201"/>
                <a:gd name="connsiteY10" fmla="*/ 0 h 2232838"/>
                <a:gd name="connsiteX11" fmla="*/ 2743201 w 2743201"/>
                <a:gd name="connsiteY11" fmla="*/ 0 h 2232838"/>
                <a:gd name="connsiteX12" fmla="*/ 2743201 w 2743201"/>
                <a:gd name="connsiteY12" fmla="*/ 0 h 2232838"/>
                <a:gd name="connsiteX13" fmla="*/ 2743201 w 2743201"/>
                <a:gd name="connsiteY13" fmla="*/ 1860691 h 2232838"/>
                <a:gd name="connsiteX14" fmla="*/ 2371054 w 2743201"/>
                <a:gd name="connsiteY14" fmla="*/ 2232838 h 2232838"/>
                <a:gd name="connsiteX15" fmla="*/ 0 w 2743201"/>
                <a:gd name="connsiteY15" fmla="*/ 2232838 h 2232838"/>
                <a:gd name="connsiteX16" fmla="*/ 0 w 2743201"/>
                <a:gd name="connsiteY16" fmla="*/ 2232838 h 2232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43201" h="2232838">
                  <a:moveTo>
                    <a:pt x="388620" y="277238"/>
                  </a:moveTo>
                  <a:cubicBezTo>
                    <a:pt x="466968" y="277238"/>
                    <a:pt x="530482" y="340752"/>
                    <a:pt x="530482" y="419100"/>
                  </a:cubicBezTo>
                  <a:cubicBezTo>
                    <a:pt x="530482" y="497448"/>
                    <a:pt x="466968" y="560962"/>
                    <a:pt x="388620" y="560962"/>
                  </a:cubicBezTo>
                  <a:cubicBezTo>
                    <a:pt x="310272" y="560962"/>
                    <a:pt x="246758" y="497448"/>
                    <a:pt x="246758" y="419100"/>
                  </a:cubicBezTo>
                  <a:cubicBezTo>
                    <a:pt x="246758" y="340752"/>
                    <a:pt x="310272" y="277238"/>
                    <a:pt x="388620" y="277238"/>
                  </a:cubicBezTo>
                  <a:close/>
                  <a:moveTo>
                    <a:pt x="388620" y="152400"/>
                  </a:moveTo>
                  <a:cubicBezTo>
                    <a:pt x="241326" y="152400"/>
                    <a:pt x="121920" y="271806"/>
                    <a:pt x="121920" y="419100"/>
                  </a:cubicBezTo>
                  <a:cubicBezTo>
                    <a:pt x="121920" y="566394"/>
                    <a:pt x="241326" y="685800"/>
                    <a:pt x="388620" y="685800"/>
                  </a:cubicBezTo>
                  <a:cubicBezTo>
                    <a:pt x="535914" y="685800"/>
                    <a:pt x="655320" y="566394"/>
                    <a:pt x="655320" y="419100"/>
                  </a:cubicBezTo>
                  <a:cubicBezTo>
                    <a:pt x="655320" y="271806"/>
                    <a:pt x="535914" y="152400"/>
                    <a:pt x="388620" y="152400"/>
                  </a:cubicBezTo>
                  <a:close/>
                  <a:moveTo>
                    <a:pt x="0" y="0"/>
                  </a:moveTo>
                  <a:lnTo>
                    <a:pt x="2743201" y="0"/>
                  </a:lnTo>
                  <a:lnTo>
                    <a:pt x="2743201" y="0"/>
                  </a:lnTo>
                  <a:lnTo>
                    <a:pt x="2743201" y="1860691"/>
                  </a:lnTo>
                  <a:lnTo>
                    <a:pt x="2371054" y="2232838"/>
                  </a:lnTo>
                  <a:lnTo>
                    <a:pt x="0" y="2232838"/>
                  </a:lnTo>
                  <a:lnTo>
                    <a:pt x="0" y="2232838"/>
                  </a:lnTo>
                  <a:close/>
                </a:path>
              </a:pathLst>
            </a:custGeom>
            <a:solidFill>
              <a:schemeClr val="accent1">
                <a:lumMod val="50000"/>
              </a:schemeClr>
            </a:solidFill>
            <a:ln>
              <a:solidFill>
                <a:schemeClr val="accent1">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782644" y="3016240"/>
              <a:ext cx="2773680" cy="890693"/>
            </a:xfrm>
            <a:prstGeom prst="rect">
              <a:avLst/>
            </a:prstGeom>
          </p:spPr>
          <p:txBody>
            <a:bodyPr wrap="square">
              <a:spAutoFit/>
            </a:bodyPr>
            <a:lstStyle/>
            <a:p>
              <a:pPr lvl="0" algn="just">
                <a:lnSpc>
                  <a:spcPct val="150000"/>
                </a:lnSpc>
                <a:defRPr/>
              </a:pPr>
              <a:r>
                <a:rPr lang="zh-CN" altLang="en-US" sz="1200" dirty="0">
                  <a:solidFill>
                    <a:schemeClr val="bg1"/>
                  </a:solidFill>
                  <a:latin typeface="微软雅黑" panose="020B0503020204020204" pitchFamily="34" charset="-122"/>
                  <a:ea typeface="微软雅黑" panose="020B0503020204020204" pitchFamily="34" charset="-122"/>
                </a:rPr>
                <a:t>用户可以在投影仪或者计算机上可以将演示文稿打印出来制作成胶片以便应用到更广泛的领域中。</a:t>
              </a:r>
            </a:p>
          </p:txBody>
        </p:sp>
        <p:sp>
          <p:nvSpPr>
            <p:cNvPr id="17" name="矩形 16"/>
            <p:cNvSpPr/>
            <p:nvPr/>
          </p:nvSpPr>
          <p:spPr>
            <a:xfrm>
              <a:off x="2613999" y="2412579"/>
              <a:ext cx="1415772" cy="461665"/>
            </a:xfrm>
            <a:prstGeom prst="rect">
              <a:avLst/>
            </a:prstGeom>
          </p:spPr>
          <p:txBody>
            <a:bodyPr wrap="none">
              <a:spAutoFit/>
            </a:bodyPr>
            <a:lstStyle/>
            <a:p>
              <a:pPr lvl="0" algn="ctr">
                <a:defRPr/>
              </a:pPr>
              <a:r>
                <a:rPr lang="zh-CN" altLang="en-US" sz="2400" b="1" dirty="0">
                  <a:solidFill>
                    <a:schemeClr val="bg1"/>
                  </a:solidFill>
                  <a:latin typeface="微软雅黑" panose="020B0503020204020204" pitchFamily="34" charset="-122"/>
                  <a:ea typeface="微软雅黑" panose="020B0503020204020204" pitchFamily="34" charset="-122"/>
                </a:rPr>
                <a:t>输入标题</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8479658" y="2042160"/>
            <a:ext cx="3108089" cy="2529840"/>
            <a:chOff x="1615440" y="2026920"/>
            <a:chExt cx="3108089" cy="2529840"/>
          </a:xfrm>
        </p:grpSpPr>
        <p:sp>
          <p:nvSpPr>
            <p:cNvPr id="19" name="任意多边形 18"/>
            <p:cNvSpPr/>
            <p:nvPr/>
          </p:nvSpPr>
          <p:spPr>
            <a:xfrm>
              <a:off x="1615440" y="2026920"/>
              <a:ext cx="3108089" cy="2529840"/>
            </a:xfrm>
            <a:custGeom>
              <a:avLst/>
              <a:gdLst>
                <a:gd name="connsiteX0" fmla="*/ 388620 w 2743201"/>
                <a:gd name="connsiteY0" fmla="*/ 277238 h 2232838"/>
                <a:gd name="connsiteX1" fmla="*/ 530482 w 2743201"/>
                <a:gd name="connsiteY1" fmla="*/ 419100 h 2232838"/>
                <a:gd name="connsiteX2" fmla="*/ 388620 w 2743201"/>
                <a:gd name="connsiteY2" fmla="*/ 560962 h 2232838"/>
                <a:gd name="connsiteX3" fmla="*/ 246758 w 2743201"/>
                <a:gd name="connsiteY3" fmla="*/ 419100 h 2232838"/>
                <a:gd name="connsiteX4" fmla="*/ 388620 w 2743201"/>
                <a:gd name="connsiteY4" fmla="*/ 277238 h 2232838"/>
                <a:gd name="connsiteX5" fmla="*/ 388620 w 2743201"/>
                <a:gd name="connsiteY5" fmla="*/ 152400 h 2232838"/>
                <a:gd name="connsiteX6" fmla="*/ 121920 w 2743201"/>
                <a:gd name="connsiteY6" fmla="*/ 419100 h 2232838"/>
                <a:gd name="connsiteX7" fmla="*/ 388620 w 2743201"/>
                <a:gd name="connsiteY7" fmla="*/ 685800 h 2232838"/>
                <a:gd name="connsiteX8" fmla="*/ 655320 w 2743201"/>
                <a:gd name="connsiteY8" fmla="*/ 419100 h 2232838"/>
                <a:gd name="connsiteX9" fmla="*/ 388620 w 2743201"/>
                <a:gd name="connsiteY9" fmla="*/ 152400 h 2232838"/>
                <a:gd name="connsiteX10" fmla="*/ 0 w 2743201"/>
                <a:gd name="connsiteY10" fmla="*/ 0 h 2232838"/>
                <a:gd name="connsiteX11" fmla="*/ 2743201 w 2743201"/>
                <a:gd name="connsiteY11" fmla="*/ 0 h 2232838"/>
                <a:gd name="connsiteX12" fmla="*/ 2743201 w 2743201"/>
                <a:gd name="connsiteY12" fmla="*/ 0 h 2232838"/>
                <a:gd name="connsiteX13" fmla="*/ 2743201 w 2743201"/>
                <a:gd name="connsiteY13" fmla="*/ 1860691 h 2232838"/>
                <a:gd name="connsiteX14" fmla="*/ 2371054 w 2743201"/>
                <a:gd name="connsiteY14" fmla="*/ 2232838 h 2232838"/>
                <a:gd name="connsiteX15" fmla="*/ 0 w 2743201"/>
                <a:gd name="connsiteY15" fmla="*/ 2232838 h 2232838"/>
                <a:gd name="connsiteX16" fmla="*/ 0 w 2743201"/>
                <a:gd name="connsiteY16" fmla="*/ 2232838 h 2232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43201" h="2232838">
                  <a:moveTo>
                    <a:pt x="388620" y="277238"/>
                  </a:moveTo>
                  <a:cubicBezTo>
                    <a:pt x="466968" y="277238"/>
                    <a:pt x="530482" y="340752"/>
                    <a:pt x="530482" y="419100"/>
                  </a:cubicBezTo>
                  <a:cubicBezTo>
                    <a:pt x="530482" y="497448"/>
                    <a:pt x="466968" y="560962"/>
                    <a:pt x="388620" y="560962"/>
                  </a:cubicBezTo>
                  <a:cubicBezTo>
                    <a:pt x="310272" y="560962"/>
                    <a:pt x="246758" y="497448"/>
                    <a:pt x="246758" y="419100"/>
                  </a:cubicBezTo>
                  <a:cubicBezTo>
                    <a:pt x="246758" y="340752"/>
                    <a:pt x="310272" y="277238"/>
                    <a:pt x="388620" y="277238"/>
                  </a:cubicBezTo>
                  <a:close/>
                  <a:moveTo>
                    <a:pt x="388620" y="152400"/>
                  </a:moveTo>
                  <a:cubicBezTo>
                    <a:pt x="241326" y="152400"/>
                    <a:pt x="121920" y="271806"/>
                    <a:pt x="121920" y="419100"/>
                  </a:cubicBezTo>
                  <a:cubicBezTo>
                    <a:pt x="121920" y="566394"/>
                    <a:pt x="241326" y="685800"/>
                    <a:pt x="388620" y="685800"/>
                  </a:cubicBezTo>
                  <a:cubicBezTo>
                    <a:pt x="535914" y="685800"/>
                    <a:pt x="655320" y="566394"/>
                    <a:pt x="655320" y="419100"/>
                  </a:cubicBezTo>
                  <a:cubicBezTo>
                    <a:pt x="655320" y="271806"/>
                    <a:pt x="535914" y="152400"/>
                    <a:pt x="388620" y="152400"/>
                  </a:cubicBezTo>
                  <a:close/>
                  <a:moveTo>
                    <a:pt x="0" y="0"/>
                  </a:moveTo>
                  <a:lnTo>
                    <a:pt x="2743201" y="0"/>
                  </a:lnTo>
                  <a:lnTo>
                    <a:pt x="2743201" y="0"/>
                  </a:lnTo>
                  <a:lnTo>
                    <a:pt x="2743201" y="1860691"/>
                  </a:lnTo>
                  <a:lnTo>
                    <a:pt x="2371054" y="2232838"/>
                  </a:lnTo>
                  <a:lnTo>
                    <a:pt x="0" y="2232838"/>
                  </a:lnTo>
                  <a:lnTo>
                    <a:pt x="0" y="2232838"/>
                  </a:lnTo>
                  <a:close/>
                </a:path>
              </a:pathLst>
            </a:custGeom>
            <a:solidFill>
              <a:schemeClr val="accent1">
                <a:lumMod val="50000"/>
              </a:schemeClr>
            </a:solidFill>
            <a:ln>
              <a:solidFill>
                <a:schemeClr val="accent1">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782644" y="3016240"/>
              <a:ext cx="2773680" cy="890693"/>
            </a:xfrm>
            <a:prstGeom prst="rect">
              <a:avLst/>
            </a:prstGeom>
          </p:spPr>
          <p:txBody>
            <a:bodyPr wrap="square">
              <a:spAutoFit/>
            </a:bodyPr>
            <a:lstStyle/>
            <a:p>
              <a:pPr lvl="0" algn="just">
                <a:lnSpc>
                  <a:spcPct val="150000"/>
                </a:lnSpc>
                <a:defRPr/>
              </a:pPr>
              <a:r>
                <a:rPr lang="zh-CN" altLang="en-US" sz="1200" dirty="0">
                  <a:solidFill>
                    <a:schemeClr val="bg1"/>
                  </a:solidFill>
                  <a:latin typeface="微软雅黑" panose="020B0503020204020204" pitchFamily="34" charset="-122"/>
                  <a:ea typeface="微软雅黑" panose="020B0503020204020204" pitchFamily="34" charset="-122"/>
                </a:rPr>
                <a:t>用户可以在投影仪或者计算机上可以将演示文稿打印出来制作成胶片以便应用到更广泛的领域中。</a:t>
              </a:r>
            </a:p>
          </p:txBody>
        </p:sp>
        <p:sp>
          <p:nvSpPr>
            <p:cNvPr id="21" name="矩形 20"/>
            <p:cNvSpPr/>
            <p:nvPr/>
          </p:nvSpPr>
          <p:spPr>
            <a:xfrm>
              <a:off x="2613999" y="2412579"/>
              <a:ext cx="1415772" cy="461665"/>
            </a:xfrm>
            <a:prstGeom prst="rect">
              <a:avLst/>
            </a:prstGeom>
          </p:spPr>
          <p:txBody>
            <a:bodyPr wrap="none">
              <a:spAutoFit/>
            </a:bodyPr>
            <a:lstStyle/>
            <a:p>
              <a:pPr lvl="0" algn="ctr">
                <a:defRPr/>
              </a:pPr>
              <a:r>
                <a:rPr lang="zh-CN" altLang="en-US" sz="2400" b="1" dirty="0">
                  <a:solidFill>
                    <a:schemeClr val="bg1"/>
                  </a:solidFill>
                  <a:latin typeface="微软雅黑" panose="020B0503020204020204" pitchFamily="34" charset="-122"/>
                  <a:ea typeface="微软雅黑" panose="020B0503020204020204" pitchFamily="34" charset="-122"/>
                </a:rPr>
                <a:t>输入标题</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75760242"/>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2920" y="0"/>
            <a:ext cx="1112520" cy="1539240"/>
            <a:chOff x="502920" y="0"/>
            <a:chExt cx="1112520" cy="1539240"/>
          </a:xfrm>
        </p:grpSpPr>
        <p:sp>
          <p:nvSpPr>
            <p:cNvPr id="3" name="五边形 2"/>
            <p:cNvSpPr/>
            <p:nvPr/>
          </p:nvSpPr>
          <p:spPr>
            <a:xfrm rot="5400000">
              <a:off x="220980" y="281940"/>
              <a:ext cx="1539240" cy="975360"/>
            </a:xfrm>
            <a:prstGeom prst="homePlat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33400" y="152400"/>
              <a:ext cx="1082040" cy="954107"/>
            </a:xfrm>
            <a:prstGeom prst="rect">
              <a:avLst/>
            </a:prstGeom>
            <a:noFill/>
          </p:spPr>
          <p:txBody>
            <a:bodyPr wrap="square" rtlCol="0">
              <a:spAutoFit/>
            </a:bodyPr>
            <a:lstStyle/>
            <a:p>
              <a:r>
                <a:rPr lang="zh-CN" altLang="en-US" sz="2800" b="1" dirty="0">
                  <a:solidFill>
                    <a:schemeClr val="accent1">
                      <a:lumMod val="50000"/>
                    </a:schemeClr>
                  </a:solidFill>
                  <a:latin typeface="微软雅黑" panose="020B0503020204020204" pitchFamily="34" charset="-122"/>
                  <a:ea typeface="微软雅黑" panose="020B0503020204020204" pitchFamily="34" charset="-122"/>
                </a:rPr>
                <a:t>教学分析</a:t>
              </a:r>
            </a:p>
          </p:txBody>
        </p:sp>
      </p:grpSp>
      <p:grpSp>
        <p:nvGrpSpPr>
          <p:cNvPr id="38" name="组合 37"/>
          <p:cNvGrpSpPr/>
          <p:nvPr/>
        </p:nvGrpSpPr>
        <p:grpSpPr>
          <a:xfrm>
            <a:off x="2438401" y="1070015"/>
            <a:ext cx="8397240" cy="1491518"/>
            <a:chOff x="1813558" y="1417321"/>
            <a:chExt cx="8580121" cy="1524001"/>
          </a:xfrm>
        </p:grpSpPr>
        <p:grpSp>
          <p:nvGrpSpPr>
            <p:cNvPr id="21" name="组合 20"/>
            <p:cNvGrpSpPr/>
            <p:nvPr/>
          </p:nvGrpSpPr>
          <p:grpSpPr>
            <a:xfrm>
              <a:off x="1813558" y="1417321"/>
              <a:ext cx="8580121" cy="1524001"/>
              <a:chOff x="1783079" y="1996440"/>
              <a:chExt cx="8580121" cy="1524001"/>
            </a:xfrm>
          </p:grpSpPr>
          <p:sp>
            <p:nvSpPr>
              <p:cNvPr id="14" name="圆角矩形 13"/>
              <p:cNvSpPr/>
              <p:nvPr/>
            </p:nvSpPr>
            <p:spPr>
              <a:xfrm>
                <a:off x="1783080" y="1996440"/>
                <a:ext cx="8580120" cy="1524000"/>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rot="5400000">
                <a:off x="2004058" y="1775461"/>
                <a:ext cx="1524001" cy="1965960"/>
              </a:xfrm>
              <a:custGeom>
                <a:avLst/>
                <a:gdLst>
                  <a:gd name="connsiteX0" fmla="*/ 0 w 1524001"/>
                  <a:gd name="connsiteY0" fmla="*/ 1433453 h 1672853"/>
                  <a:gd name="connsiteX1" fmla="*/ 0 w 1524001"/>
                  <a:gd name="connsiteY1" fmla="*/ 475883 h 1672853"/>
                  <a:gd name="connsiteX2" fmla="*/ 239400 w 1524001"/>
                  <a:gd name="connsiteY2" fmla="*/ 236483 h 1672853"/>
                  <a:gd name="connsiteX3" fmla="*/ 487682 w 1524001"/>
                  <a:gd name="connsiteY3" fmla="*/ 236483 h 1672853"/>
                  <a:gd name="connsiteX4" fmla="*/ 762001 w 1524001"/>
                  <a:gd name="connsiteY4" fmla="*/ 0 h 1672853"/>
                  <a:gd name="connsiteX5" fmla="*/ 1036321 w 1524001"/>
                  <a:gd name="connsiteY5" fmla="*/ 236483 h 1672853"/>
                  <a:gd name="connsiteX6" fmla="*/ 1284601 w 1524001"/>
                  <a:gd name="connsiteY6" fmla="*/ 236483 h 1672853"/>
                  <a:gd name="connsiteX7" fmla="*/ 1524001 w 1524001"/>
                  <a:gd name="connsiteY7" fmla="*/ 475883 h 1672853"/>
                  <a:gd name="connsiteX8" fmla="*/ 1524001 w 1524001"/>
                  <a:gd name="connsiteY8" fmla="*/ 1433453 h 1672853"/>
                  <a:gd name="connsiteX9" fmla="*/ 1284601 w 1524001"/>
                  <a:gd name="connsiteY9" fmla="*/ 1672853 h 1672853"/>
                  <a:gd name="connsiteX10" fmla="*/ 239400 w 1524001"/>
                  <a:gd name="connsiteY10" fmla="*/ 1672853 h 1672853"/>
                  <a:gd name="connsiteX11" fmla="*/ 0 w 1524001"/>
                  <a:gd name="connsiteY11" fmla="*/ 1433453 h 1672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24001" h="1672853">
                    <a:moveTo>
                      <a:pt x="0" y="1433453"/>
                    </a:moveTo>
                    <a:lnTo>
                      <a:pt x="0" y="475883"/>
                    </a:lnTo>
                    <a:cubicBezTo>
                      <a:pt x="0" y="343666"/>
                      <a:pt x="107183" y="236483"/>
                      <a:pt x="239400" y="236483"/>
                    </a:cubicBezTo>
                    <a:lnTo>
                      <a:pt x="487682" y="236483"/>
                    </a:lnTo>
                    <a:lnTo>
                      <a:pt x="762001" y="0"/>
                    </a:lnTo>
                    <a:lnTo>
                      <a:pt x="1036321" y="236483"/>
                    </a:lnTo>
                    <a:lnTo>
                      <a:pt x="1284601" y="236483"/>
                    </a:lnTo>
                    <a:cubicBezTo>
                      <a:pt x="1416818" y="236483"/>
                      <a:pt x="1524001" y="343666"/>
                      <a:pt x="1524001" y="475883"/>
                    </a:cubicBezTo>
                    <a:lnTo>
                      <a:pt x="1524001" y="1433453"/>
                    </a:lnTo>
                    <a:cubicBezTo>
                      <a:pt x="1524001" y="1565670"/>
                      <a:pt x="1416818" y="1672853"/>
                      <a:pt x="1284601" y="1672853"/>
                    </a:cubicBezTo>
                    <a:lnTo>
                      <a:pt x="239400" y="1672853"/>
                    </a:lnTo>
                    <a:cubicBezTo>
                      <a:pt x="107183" y="1672853"/>
                      <a:pt x="0" y="1565670"/>
                      <a:pt x="0" y="1433453"/>
                    </a:cubicBezTo>
                    <a:close/>
                  </a:path>
                </a:pathLst>
              </a:custGeom>
              <a:solidFill>
                <a:schemeClr val="accent1">
                  <a:lumMod val="5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073140" y="2179618"/>
                <a:ext cx="1210589" cy="400110"/>
              </a:xfrm>
              <a:prstGeom prst="rect">
                <a:avLst/>
              </a:prstGeom>
            </p:spPr>
            <p:txBody>
              <a:bodyPr wrap="none">
                <a:spAutoFit/>
              </a:bodyPr>
              <a:lstStyle/>
              <a:p>
                <a:pPr lvl="0" algn="ctr">
                  <a:defRPr/>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输入标题</a:t>
                </a:r>
                <a:endParaRPr lang="en-US" altLang="zh-CN" sz="2000" b="1" dirty="0">
                  <a:solidFill>
                    <a:schemeClr val="accent1">
                      <a:lumMod val="50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3749039" y="2742195"/>
                <a:ext cx="6096000" cy="627059"/>
              </a:xfrm>
              <a:prstGeom prst="rect">
                <a:avLst/>
              </a:prstGeom>
            </p:spPr>
            <p:txBody>
              <a:bodyPr>
                <a:spAutoFit/>
              </a:bodyPr>
              <a:lstStyle/>
              <a:p>
                <a:pPr lvl="0" algn="just">
                  <a:lnSpc>
                    <a:spcPct val="150000"/>
                  </a:lnSpc>
                  <a:defRPr/>
                </a:pPr>
                <a:r>
                  <a:rPr lang="zh-CN" altLang="en-US" sz="1200" dirty="0">
                    <a:solidFill>
                      <a:schemeClr val="accent1">
                        <a:lumMod val="50000"/>
                      </a:schemeClr>
                    </a:solidFill>
                    <a:latin typeface="微软雅黑" panose="020B0503020204020204" pitchFamily="34" charset="-122"/>
                    <a:ea typeface="微软雅黑" panose="020B0503020204020204" pitchFamily="34" charset="-122"/>
                  </a:rPr>
                  <a:t>用户可以在投影仪或者计算机上可以将演示文稿打印出来制作成胶片以便应用到更广泛的领域中。</a:t>
                </a:r>
              </a:p>
            </p:txBody>
          </p:sp>
        </p:grpSp>
        <p:sp>
          <p:nvSpPr>
            <p:cNvPr id="32" name="椭圆 31"/>
            <p:cNvSpPr/>
            <p:nvPr/>
          </p:nvSpPr>
          <p:spPr>
            <a:xfrm>
              <a:off x="2350768" y="1874559"/>
              <a:ext cx="533400" cy="533400"/>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accent1">
                      <a:lumMod val="50000"/>
                    </a:schemeClr>
                  </a:solidFill>
                  <a:latin typeface="微软雅黑" panose="020B0503020204020204" pitchFamily="34" charset="-122"/>
                  <a:ea typeface="微软雅黑" panose="020B0503020204020204" pitchFamily="34" charset="-122"/>
                </a:rPr>
                <a:t>1</a:t>
              </a:r>
              <a:endParaRPr lang="zh-CN" altLang="en-US" sz="2800" b="1" dirty="0">
                <a:solidFill>
                  <a:schemeClr val="accent1">
                    <a:lumMod val="50000"/>
                  </a:schemeClr>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2438400" y="3028354"/>
            <a:ext cx="8397241" cy="1491518"/>
            <a:chOff x="1813558" y="1417321"/>
            <a:chExt cx="8580121" cy="1524001"/>
          </a:xfrm>
        </p:grpSpPr>
        <p:grpSp>
          <p:nvGrpSpPr>
            <p:cNvPr id="40" name="组合 39"/>
            <p:cNvGrpSpPr/>
            <p:nvPr/>
          </p:nvGrpSpPr>
          <p:grpSpPr>
            <a:xfrm>
              <a:off x="1813558" y="1417321"/>
              <a:ext cx="8580121" cy="1524001"/>
              <a:chOff x="1783079" y="1996440"/>
              <a:chExt cx="8580121" cy="1524001"/>
            </a:xfrm>
          </p:grpSpPr>
          <p:sp>
            <p:nvSpPr>
              <p:cNvPr id="42" name="圆角矩形 41"/>
              <p:cNvSpPr/>
              <p:nvPr/>
            </p:nvSpPr>
            <p:spPr>
              <a:xfrm>
                <a:off x="1783080" y="1996440"/>
                <a:ext cx="8580120" cy="1524000"/>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rot="5400000">
                <a:off x="2004058" y="1775461"/>
                <a:ext cx="1524001" cy="1965960"/>
              </a:xfrm>
              <a:custGeom>
                <a:avLst/>
                <a:gdLst>
                  <a:gd name="connsiteX0" fmla="*/ 0 w 1524001"/>
                  <a:gd name="connsiteY0" fmla="*/ 1433453 h 1672853"/>
                  <a:gd name="connsiteX1" fmla="*/ 0 w 1524001"/>
                  <a:gd name="connsiteY1" fmla="*/ 475883 h 1672853"/>
                  <a:gd name="connsiteX2" fmla="*/ 239400 w 1524001"/>
                  <a:gd name="connsiteY2" fmla="*/ 236483 h 1672853"/>
                  <a:gd name="connsiteX3" fmla="*/ 487682 w 1524001"/>
                  <a:gd name="connsiteY3" fmla="*/ 236483 h 1672853"/>
                  <a:gd name="connsiteX4" fmla="*/ 762001 w 1524001"/>
                  <a:gd name="connsiteY4" fmla="*/ 0 h 1672853"/>
                  <a:gd name="connsiteX5" fmla="*/ 1036321 w 1524001"/>
                  <a:gd name="connsiteY5" fmla="*/ 236483 h 1672853"/>
                  <a:gd name="connsiteX6" fmla="*/ 1284601 w 1524001"/>
                  <a:gd name="connsiteY6" fmla="*/ 236483 h 1672853"/>
                  <a:gd name="connsiteX7" fmla="*/ 1524001 w 1524001"/>
                  <a:gd name="connsiteY7" fmla="*/ 475883 h 1672853"/>
                  <a:gd name="connsiteX8" fmla="*/ 1524001 w 1524001"/>
                  <a:gd name="connsiteY8" fmla="*/ 1433453 h 1672853"/>
                  <a:gd name="connsiteX9" fmla="*/ 1284601 w 1524001"/>
                  <a:gd name="connsiteY9" fmla="*/ 1672853 h 1672853"/>
                  <a:gd name="connsiteX10" fmla="*/ 239400 w 1524001"/>
                  <a:gd name="connsiteY10" fmla="*/ 1672853 h 1672853"/>
                  <a:gd name="connsiteX11" fmla="*/ 0 w 1524001"/>
                  <a:gd name="connsiteY11" fmla="*/ 1433453 h 1672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24001" h="1672853">
                    <a:moveTo>
                      <a:pt x="0" y="1433453"/>
                    </a:moveTo>
                    <a:lnTo>
                      <a:pt x="0" y="475883"/>
                    </a:lnTo>
                    <a:cubicBezTo>
                      <a:pt x="0" y="343666"/>
                      <a:pt x="107183" y="236483"/>
                      <a:pt x="239400" y="236483"/>
                    </a:cubicBezTo>
                    <a:lnTo>
                      <a:pt x="487682" y="236483"/>
                    </a:lnTo>
                    <a:lnTo>
                      <a:pt x="762001" y="0"/>
                    </a:lnTo>
                    <a:lnTo>
                      <a:pt x="1036321" y="236483"/>
                    </a:lnTo>
                    <a:lnTo>
                      <a:pt x="1284601" y="236483"/>
                    </a:lnTo>
                    <a:cubicBezTo>
                      <a:pt x="1416818" y="236483"/>
                      <a:pt x="1524001" y="343666"/>
                      <a:pt x="1524001" y="475883"/>
                    </a:cubicBezTo>
                    <a:lnTo>
                      <a:pt x="1524001" y="1433453"/>
                    </a:lnTo>
                    <a:cubicBezTo>
                      <a:pt x="1524001" y="1565670"/>
                      <a:pt x="1416818" y="1672853"/>
                      <a:pt x="1284601" y="1672853"/>
                    </a:cubicBezTo>
                    <a:lnTo>
                      <a:pt x="239400" y="1672853"/>
                    </a:lnTo>
                    <a:cubicBezTo>
                      <a:pt x="107183" y="1672853"/>
                      <a:pt x="0" y="1565670"/>
                      <a:pt x="0" y="1433453"/>
                    </a:cubicBezTo>
                    <a:close/>
                  </a:path>
                </a:pathLst>
              </a:custGeom>
              <a:solidFill>
                <a:schemeClr val="accent1">
                  <a:lumMod val="5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6073140" y="2179618"/>
                <a:ext cx="1210589" cy="400110"/>
              </a:xfrm>
              <a:prstGeom prst="rect">
                <a:avLst/>
              </a:prstGeom>
            </p:spPr>
            <p:txBody>
              <a:bodyPr wrap="none">
                <a:spAutoFit/>
              </a:bodyPr>
              <a:lstStyle/>
              <a:p>
                <a:pPr lvl="0" algn="ctr">
                  <a:defRPr/>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输入标题</a:t>
                </a:r>
                <a:endParaRPr lang="en-US" altLang="zh-CN" sz="2000" b="1" dirty="0">
                  <a:solidFill>
                    <a:schemeClr val="accent1">
                      <a:lumMod val="50000"/>
                    </a:schemeClr>
                  </a:solidFill>
                  <a:latin typeface="微软雅黑" panose="020B0503020204020204" pitchFamily="34" charset="-122"/>
                  <a:ea typeface="微软雅黑" panose="020B0503020204020204" pitchFamily="34" charset="-122"/>
                </a:endParaRPr>
              </a:p>
            </p:txBody>
          </p:sp>
          <p:sp>
            <p:nvSpPr>
              <p:cNvPr id="45" name="矩形 44"/>
              <p:cNvSpPr/>
              <p:nvPr/>
            </p:nvSpPr>
            <p:spPr>
              <a:xfrm>
                <a:off x="3749039" y="2742195"/>
                <a:ext cx="6096000" cy="627059"/>
              </a:xfrm>
              <a:prstGeom prst="rect">
                <a:avLst/>
              </a:prstGeom>
            </p:spPr>
            <p:txBody>
              <a:bodyPr>
                <a:spAutoFit/>
              </a:bodyPr>
              <a:lstStyle/>
              <a:p>
                <a:pPr lvl="0" algn="just">
                  <a:lnSpc>
                    <a:spcPct val="150000"/>
                  </a:lnSpc>
                  <a:defRPr/>
                </a:pPr>
                <a:r>
                  <a:rPr lang="zh-CN" altLang="en-US" sz="1200" dirty="0">
                    <a:solidFill>
                      <a:schemeClr val="accent1">
                        <a:lumMod val="50000"/>
                      </a:schemeClr>
                    </a:solidFill>
                    <a:latin typeface="微软雅黑" panose="020B0503020204020204" pitchFamily="34" charset="-122"/>
                    <a:ea typeface="微软雅黑" panose="020B0503020204020204" pitchFamily="34" charset="-122"/>
                  </a:rPr>
                  <a:t>用户可以在投影仪或者计算机上可以将演示文稿打印出来制作成胶片以便应用到更广泛的领域中。</a:t>
                </a:r>
              </a:p>
            </p:txBody>
          </p:sp>
        </p:grpSp>
        <p:sp>
          <p:nvSpPr>
            <p:cNvPr id="41" name="椭圆 40"/>
            <p:cNvSpPr/>
            <p:nvPr/>
          </p:nvSpPr>
          <p:spPr>
            <a:xfrm>
              <a:off x="2350768" y="1874559"/>
              <a:ext cx="533400" cy="533400"/>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accent1">
                      <a:lumMod val="50000"/>
                    </a:schemeClr>
                  </a:solidFill>
                  <a:latin typeface="微软雅黑" panose="020B0503020204020204" pitchFamily="34" charset="-122"/>
                  <a:ea typeface="微软雅黑" panose="020B0503020204020204" pitchFamily="34" charset="-122"/>
                </a:rPr>
                <a:t>2</a:t>
              </a:r>
              <a:endParaRPr lang="zh-CN" altLang="en-US" sz="2800" b="1" dirty="0">
                <a:solidFill>
                  <a:schemeClr val="accent1">
                    <a:lumMod val="50000"/>
                  </a:schemeClr>
                </a:solidFill>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2438400" y="4986693"/>
            <a:ext cx="8397241" cy="1491518"/>
            <a:chOff x="1813558" y="1417321"/>
            <a:chExt cx="8580121" cy="1524001"/>
          </a:xfrm>
        </p:grpSpPr>
        <p:grpSp>
          <p:nvGrpSpPr>
            <p:cNvPr id="47" name="组合 46"/>
            <p:cNvGrpSpPr/>
            <p:nvPr/>
          </p:nvGrpSpPr>
          <p:grpSpPr>
            <a:xfrm>
              <a:off x="1813558" y="1417321"/>
              <a:ext cx="8580121" cy="1524001"/>
              <a:chOff x="1783079" y="1996440"/>
              <a:chExt cx="8580121" cy="1524001"/>
            </a:xfrm>
          </p:grpSpPr>
          <p:sp>
            <p:nvSpPr>
              <p:cNvPr id="49" name="圆角矩形 48"/>
              <p:cNvSpPr/>
              <p:nvPr/>
            </p:nvSpPr>
            <p:spPr>
              <a:xfrm>
                <a:off x="1783080" y="1996440"/>
                <a:ext cx="8580120" cy="1524000"/>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rot="5400000">
                <a:off x="2004058" y="1775461"/>
                <a:ext cx="1524001" cy="1965960"/>
              </a:xfrm>
              <a:custGeom>
                <a:avLst/>
                <a:gdLst>
                  <a:gd name="connsiteX0" fmla="*/ 0 w 1524001"/>
                  <a:gd name="connsiteY0" fmla="*/ 1433453 h 1672853"/>
                  <a:gd name="connsiteX1" fmla="*/ 0 w 1524001"/>
                  <a:gd name="connsiteY1" fmla="*/ 475883 h 1672853"/>
                  <a:gd name="connsiteX2" fmla="*/ 239400 w 1524001"/>
                  <a:gd name="connsiteY2" fmla="*/ 236483 h 1672853"/>
                  <a:gd name="connsiteX3" fmla="*/ 487682 w 1524001"/>
                  <a:gd name="connsiteY3" fmla="*/ 236483 h 1672853"/>
                  <a:gd name="connsiteX4" fmla="*/ 762001 w 1524001"/>
                  <a:gd name="connsiteY4" fmla="*/ 0 h 1672853"/>
                  <a:gd name="connsiteX5" fmla="*/ 1036321 w 1524001"/>
                  <a:gd name="connsiteY5" fmla="*/ 236483 h 1672853"/>
                  <a:gd name="connsiteX6" fmla="*/ 1284601 w 1524001"/>
                  <a:gd name="connsiteY6" fmla="*/ 236483 h 1672853"/>
                  <a:gd name="connsiteX7" fmla="*/ 1524001 w 1524001"/>
                  <a:gd name="connsiteY7" fmla="*/ 475883 h 1672853"/>
                  <a:gd name="connsiteX8" fmla="*/ 1524001 w 1524001"/>
                  <a:gd name="connsiteY8" fmla="*/ 1433453 h 1672853"/>
                  <a:gd name="connsiteX9" fmla="*/ 1284601 w 1524001"/>
                  <a:gd name="connsiteY9" fmla="*/ 1672853 h 1672853"/>
                  <a:gd name="connsiteX10" fmla="*/ 239400 w 1524001"/>
                  <a:gd name="connsiteY10" fmla="*/ 1672853 h 1672853"/>
                  <a:gd name="connsiteX11" fmla="*/ 0 w 1524001"/>
                  <a:gd name="connsiteY11" fmla="*/ 1433453 h 1672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24001" h="1672853">
                    <a:moveTo>
                      <a:pt x="0" y="1433453"/>
                    </a:moveTo>
                    <a:lnTo>
                      <a:pt x="0" y="475883"/>
                    </a:lnTo>
                    <a:cubicBezTo>
                      <a:pt x="0" y="343666"/>
                      <a:pt x="107183" y="236483"/>
                      <a:pt x="239400" y="236483"/>
                    </a:cubicBezTo>
                    <a:lnTo>
                      <a:pt x="487682" y="236483"/>
                    </a:lnTo>
                    <a:lnTo>
                      <a:pt x="762001" y="0"/>
                    </a:lnTo>
                    <a:lnTo>
                      <a:pt x="1036321" y="236483"/>
                    </a:lnTo>
                    <a:lnTo>
                      <a:pt x="1284601" y="236483"/>
                    </a:lnTo>
                    <a:cubicBezTo>
                      <a:pt x="1416818" y="236483"/>
                      <a:pt x="1524001" y="343666"/>
                      <a:pt x="1524001" y="475883"/>
                    </a:cubicBezTo>
                    <a:lnTo>
                      <a:pt x="1524001" y="1433453"/>
                    </a:lnTo>
                    <a:cubicBezTo>
                      <a:pt x="1524001" y="1565670"/>
                      <a:pt x="1416818" y="1672853"/>
                      <a:pt x="1284601" y="1672853"/>
                    </a:cubicBezTo>
                    <a:lnTo>
                      <a:pt x="239400" y="1672853"/>
                    </a:lnTo>
                    <a:cubicBezTo>
                      <a:pt x="107183" y="1672853"/>
                      <a:pt x="0" y="1565670"/>
                      <a:pt x="0" y="1433453"/>
                    </a:cubicBezTo>
                    <a:close/>
                  </a:path>
                </a:pathLst>
              </a:custGeom>
              <a:solidFill>
                <a:schemeClr val="accent1">
                  <a:lumMod val="5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6073140" y="2179618"/>
                <a:ext cx="1210589" cy="400110"/>
              </a:xfrm>
              <a:prstGeom prst="rect">
                <a:avLst/>
              </a:prstGeom>
            </p:spPr>
            <p:txBody>
              <a:bodyPr wrap="none">
                <a:spAutoFit/>
              </a:bodyPr>
              <a:lstStyle/>
              <a:p>
                <a:pPr lvl="0" algn="ctr">
                  <a:defRPr/>
                </a:pP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输入标题</a:t>
                </a:r>
                <a:endParaRPr lang="en-US" altLang="zh-CN" sz="2000" b="1" dirty="0">
                  <a:solidFill>
                    <a:schemeClr val="accent1">
                      <a:lumMod val="50000"/>
                    </a:schemeClr>
                  </a:solidFill>
                  <a:latin typeface="微软雅黑" panose="020B0503020204020204" pitchFamily="34" charset="-122"/>
                  <a:ea typeface="微软雅黑" panose="020B0503020204020204" pitchFamily="34" charset="-122"/>
                </a:endParaRPr>
              </a:p>
            </p:txBody>
          </p:sp>
          <p:sp>
            <p:nvSpPr>
              <p:cNvPr id="52" name="矩形 51"/>
              <p:cNvSpPr/>
              <p:nvPr/>
            </p:nvSpPr>
            <p:spPr>
              <a:xfrm>
                <a:off x="3749039" y="2742195"/>
                <a:ext cx="6096000" cy="627059"/>
              </a:xfrm>
              <a:prstGeom prst="rect">
                <a:avLst/>
              </a:prstGeom>
            </p:spPr>
            <p:txBody>
              <a:bodyPr>
                <a:spAutoFit/>
              </a:bodyPr>
              <a:lstStyle/>
              <a:p>
                <a:pPr lvl="0" algn="just">
                  <a:lnSpc>
                    <a:spcPct val="150000"/>
                  </a:lnSpc>
                  <a:defRPr/>
                </a:pPr>
                <a:r>
                  <a:rPr lang="zh-CN" altLang="en-US" sz="1200" dirty="0">
                    <a:solidFill>
                      <a:schemeClr val="accent1">
                        <a:lumMod val="50000"/>
                      </a:schemeClr>
                    </a:solidFill>
                    <a:latin typeface="微软雅黑" panose="020B0503020204020204" pitchFamily="34" charset="-122"/>
                    <a:ea typeface="微软雅黑" panose="020B0503020204020204" pitchFamily="34" charset="-122"/>
                  </a:rPr>
                  <a:t>用户可以在投影仪或者计算机上可以将演示文稿打印出来制作成胶片以便应用到更广泛的领域中。</a:t>
                </a:r>
              </a:p>
            </p:txBody>
          </p:sp>
        </p:grpSp>
        <p:sp>
          <p:nvSpPr>
            <p:cNvPr id="48" name="椭圆 47"/>
            <p:cNvSpPr/>
            <p:nvPr/>
          </p:nvSpPr>
          <p:spPr>
            <a:xfrm>
              <a:off x="2350768" y="1874559"/>
              <a:ext cx="533400" cy="533400"/>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accent1">
                      <a:lumMod val="50000"/>
                    </a:schemeClr>
                  </a:solidFill>
                  <a:latin typeface="微软雅黑" panose="020B0503020204020204" pitchFamily="34" charset="-122"/>
                  <a:ea typeface="微软雅黑" panose="020B0503020204020204" pitchFamily="34" charset="-122"/>
                </a:rPr>
                <a:t>3</a:t>
              </a:r>
              <a:endParaRPr lang="zh-CN" altLang="en-US" sz="2800" b="1" dirty="0">
                <a:solidFill>
                  <a:schemeClr val="accent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961021264"/>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500"/>
                                        <p:tgtEl>
                                          <p:spTgt spid="3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left)">
                                      <p:cBhvr>
                                        <p:cTn id="11" dur="500"/>
                                        <p:tgtEl>
                                          <p:spTgt spid="39"/>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6"/>
                                        </p:tgtEl>
                                        <p:attrNameLst>
                                          <p:attrName>style.visibility</p:attrName>
                                        </p:attrNameLst>
                                      </p:cBhvr>
                                      <p:to>
                                        <p:strVal val="visible"/>
                                      </p:to>
                                    </p:set>
                                    <p:animEffect transition="in" filter="wipe(left)">
                                      <p:cBhvr>
                                        <p:cTn id="1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2920" y="0"/>
            <a:ext cx="1112520" cy="1539240"/>
            <a:chOff x="502920" y="0"/>
            <a:chExt cx="1112520" cy="1539240"/>
          </a:xfrm>
        </p:grpSpPr>
        <p:sp>
          <p:nvSpPr>
            <p:cNvPr id="3" name="五边形 2"/>
            <p:cNvSpPr/>
            <p:nvPr/>
          </p:nvSpPr>
          <p:spPr>
            <a:xfrm rot="5400000">
              <a:off x="220980" y="281940"/>
              <a:ext cx="1539240" cy="975360"/>
            </a:xfrm>
            <a:prstGeom prst="homePlat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33400" y="152400"/>
              <a:ext cx="1082040" cy="954107"/>
            </a:xfrm>
            <a:prstGeom prst="rect">
              <a:avLst/>
            </a:prstGeom>
            <a:noFill/>
          </p:spPr>
          <p:txBody>
            <a:bodyPr wrap="square" rtlCol="0">
              <a:spAutoFit/>
            </a:bodyPr>
            <a:lstStyle/>
            <a:p>
              <a:r>
                <a:rPr lang="zh-CN" altLang="en-US" sz="2800" b="1" dirty="0">
                  <a:solidFill>
                    <a:schemeClr val="accent1">
                      <a:lumMod val="50000"/>
                    </a:schemeClr>
                  </a:solidFill>
                  <a:latin typeface="微软雅黑" panose="020B0503020204020204" pitchFamily="34" charset="-122"/>
                  <a:ea typeface="微软雅黑" panose="020B0503020204020204" pitchFamily="34" charset="-122"/>
                </a:rPr>
                <a:t>教学分析</a:t>
              </a:r>
            </a:p>
          </p:txBody>
        </p:sp>
      </p:grpSp>
      <p:grpSp>
        <p:nvGrpSpPr>
          <p:cNvPr id="30" name="组合 29"/>
          <p:cNvGrpSpPr/>
          <p:nvPr/>
        </p:nvGrpSpPr>
        <p:grpSpPr>
          <a:xfrm>
            <a:off x="1798319" y="1539240"/>
            <a:ext cx="8839201" cy="2743200"/>
            <a:chOff x="1783079" y="1417320"/>
            <a:chExt cx="8839201" cy="2743200"/>
          </a:xfrm>
        </p:grpSpPr>
        <p:grpSp>
          <p:nvGrpSpPr>
            <p:cNvPr id="23" name="组合 22"/>
            <p:cNvGrpSpPr/>
            <p:nvPr/>
          </p:nvGrpSpPr>
          <p:grpSpPr>
            <a:xfrm>
              <a:off x="1783079" y="1417320"/>
              <a:ext cx="8839201" cy="2743200"/>
              <a:chOff x="792479" y="1539240"/>
              <a:chExt cx="8839201" cy="2743200"/>
            </a:xfrm>
          </p:grpSpPr>
          <p:sp>
            <p:nvSpPr>
              <p:cNvPr id="5" name="椭圆 4"/>
              <p:cNvSpPr/>
              <p:nvPr/>
            </p:nvSpPr>
            <p:spPr>
              <a:xfrm>
                <a:off x="8077200" y="1539240"/>
                <a:ext cx="1554480" cy="1554480"/>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a:stCxn id="5" idx="4"/>
              </p:cNvCxnSpPr>
              <p:nvPr/>
            </p:nvCxnSpPr>
            <p:spPr>
              <a:xfrm flipH="1">
                <a:off x="8839200" y="3093720"/>
                <a:ext cx="15240" cy="1173480"/>
              </a:xfrm>
              <a:prstGeom prst="line">
                <a:avLst/>
              </a:prstGeom>
              <a:ln w="2857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1478280" y="4267200"/>
                <a:ext cx="7360920" cy="0"/>
              </a:xfrm>
              <a:prstGeom prst="line">
                <a:avLst/>
              </a:prstGeom>
              <a:ln w="2857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6416040" y="3566160"/>
                <a:ext cx="0" cy="701040"/>
              </a:xfrm>
              <a:prstGeom prst="line">
                <a:avLst/>
              </a:prstGeom>
              <a:ln w="2857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5699760" y="2232660"/>
                <a:ext cx="1432560" cy="1432560"/>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3124199" y="1539240"/>
                <a:ext cx="1554480" cy="1554480"/>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p:cNvCxnSpPr>
                <a:stCxn id="18" idx="4"/>
              </p:cNvCxnSpPr>
              <p:nvPr/>
            </p:nvCxnSpPr>
            <p:spPr>
              <a:xfrm flipH="1">
                <a:off x="3886199" y="3093720"/>
                <a:ext cx="15240" cy="1173480"/>
              </a:xfrm>
              <a:prstGeom prst="line">
                <a:avLst/>
              </a:prstGeom>
              <a:ln w="2857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508759" y="3581400"/>
                <a:ext cx="0" cy="701040"/>
              </a:xfrm>
              <a:prstGeom prst="line">
                <a:avLst/>
              </a:prstGeom>
              <a:ln w="2857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a:off x="792479" y="2247900"/>
                <a:ext cx="1432560" cy="1432560"/>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文本框 23"/>
            <p:cNvSpPr txBox="1"/>
            <p:nvPr/>
          </p:nvSpPr>
          <p:spPr>
            <a:xfrm>
              <a:off x="2004060" y="2642890"/>
              <a:ext cx="1257299" cy="523220"/>
            </a:xfrm>
            <a:prstGeom prst="rect">
              <a:avLst/>
            </a:prstGeom>
            <a:noFill/>
          </p:spPr>
          <p:txBody>
            <a:bodyPr wrap="square" rtlCol="0">
              <a:spAutoFit/>
            </a:bodyPr>
            <a:lstStyle/>
            <a:p>
              <a:r>
                <a:rPr lang="zh-CN" altLang="en-US" sz="2800" b="1" dirty="0">
                  <a:solidFill>
                    <a:schemeClr val="accent1">
                      <a:lumMod val="50000"/>
                    </a:schemeClr>
                  </a:solidFill>
                  <a:latin typeface="微软雅黑" panose="020B0503020204020204" pitchFamily="34" charset="-122"/>
                  <a:ea typeface="微软雅黑" panose="020B0503020204020204" pitchFamily="34" charset="-122"/>
                </a:rPr>
                <a:t>标题</a:t>
              </a:r>
            </a:p>
          </p:txBody>
        </p:sp>
        <p:sp>
          <p:nvSpPr>
            <p:cNvPr id="25" name="文本框 24"/>
            <p:cNvSpPr txBox="1"/>
            <p:nvPr/>
          </p:nvSpPr>
          <p:spPr>
            <a:xfrm>
              <a:off x="4362450" y="1902173"/>
              <a:ext cx="1257299" cy="584775"/>
            </a:xfrm>
            <a:prstGeom prst="rect">
              <a:avLst/>
            </a:prstGeom>
            <a:noFill/>
          </p:spPr>
          <p:txBody>
            <a:bodyPr wrap="square" rtlCol="0">
              <a:spAutoFit/>
            </a:bodyPr>
            <a:lstStyle/>
            <a:p>
              <a:r>
                <a:rPr lang="zh-CN" altLang="en-US" sz="3200" b="1" dirty="0">
                  <a:solidFill>
                    <a:schemeClr val="accent1">
                      <a:lumMod val="50000"/>
                    </a:schemeClr>
                  </a:solidFill>
                  <a:latin typeface="微软雅黑" panose="020B0503020204020204" pitchFamily="34" charset="-122"/>
                  <a:ea typeface="微软雅黑" panose="020B0503020204020204" pitchFamily="34" charset="-122"/>
                </a:rPr>
                <a:t>标题</a:t>
              </a:r>
            </a:p>
          </p:txBody>
        </p:sp>
        <p:sp>
          <p:nvSpPr>
            <p:cNvPr id="26" name="文本框 25"/>
            <p:cNvSpPr txBox="1"/>
            <p:nvPr/>
          </p:nvSpPr>
          <p:spPr>
            <a:xfrm>
              <a:off x="6957061" y="2595890"/>
              <a:ext cx="1257299" cy="523220"/>
            </a:xfrm>
            <a:prstGeom prst="rect">
              <a:avLst/>
            </a:prstGeom>
            <a:noFill/>
          </p:spPr>
          <p:txBody>
            <a:bodyPr wrap="square" rtlCol="0">
              <a:spAutoFit/>
            </a:bodyPr>
            <a:lstStyle/>
            <a:p>
              <a:r>
                <a:rPr lang="zh-CN" altLang="en-US" sz="2800" b="1" dirty="0">
                  <a:solidFill>
                    <a:schemeClr val="accent1">
                      <a:lumMod val="50000"/>
                    </a:schemeClr>
                  </a:solidFill>
                  <a:latin typeface="微软雅黑" panose="020B0503020204020204" pitchFamily="34" charset="-122"/>
                  <a:ea typeface="微软雅黑" panose="020B0503020204020204" pitchFamily="34" charset="-122"/>
                </a:rPr>
                <a:t>标题</a:t>
              </a:r>
            </a:p>
          </p:txBody>
        </p:sp>
        <p:sp>
          <p:nvSpPr>
            <p:cNvPr id="27" name="文本框 26"/>
            <p:cNvSpPr txBox="1"/>
            <p:nvPr/>
          </p:nvSpPr>
          <p:spPr>
            <a:xfrm>
              <a:off x="9292591" y="1902173"/>
              <a:ext cx="1257299" cy="584775"/>
            </a:xfrm>
            <a:prstGeom prst="rect">
              <a:avLst/>
            </a:prstGeom>
            <a:noFill/>
          </p:spPr>
          <p:txBody>
            <a:bodyPr wrap="square" rtlCol="0">
              <a:spAutoFit/>
            </a:bodyPr>
            <a:lstStyle/>
            <a:p>
              <a:r>
                <a:rPr lang="zh-CN" altLang="en-US" sz="3200" b="1" dirty="0">
                  <a:solidFill>
                    <a:schemeClr val="accent1">
                      <a:lumMod val="50000"/>
                    </a:schemeClr>
                  </a:solidFill>
                  <a:latin typeface="微软雅黑" panose="020B0503020204020204" pitchFamily="34" charset="-122"/>
                  <a:ea typeface="微软雅黑" panose="020B0503020204020204" pitchFamily="34" charset="-122"/>
                </a:rPr>
                <a:t>标题</a:t>
              </a:r>
            </a:p>
          </p:txBody>
        </p:sp>
      </p:grpSp>
      <p:sp>
        <p:nvSpPr>
          <p:cNvPr id="29" name="矩形 28"/>
          <p:cNvSpPr/>
          <p:nvPr/>
        </p:nvSpPr>
        <p:spPr>
          <a:xfrm>
            <a:off x="2308542" y="5082777"/>
            <a:ext cx="8184515" cy="874407"/>
          </a:xfrm>
          <a:prstGeom prst="rect">
            <a:avLst/>
          </a:prstGeom>
        </p:spPr>
        <p:txBody>
          <a:bodyPr wrap="square">
            <a:spAutoFit/>
          </a:bodyPr>
          <a:lstStyle/>
          <a:p>
            <a:pPr lvl="0" algn="just">
              <a:lnSpc>
                <a:spcPct val="150000"/>
              </a:lnSpc>
              <a:defRPr/>
            </a:pPr>
            <a:r>
              <a:rPr lang="zh-CN" altLang="en-US" b="1" dirty="0">
                <a:solidFill>
                  <a:schemeClr val="accent1">
                    <a:lumMod val="50000"/>
                  </a:schemeClr>
                </a:solidFill>
                <a:latin typeface="微软雅黑" panose="020B0503020204020204" pitchFamily="34" charset="-122"/>
                <a:ea typeface="微软雅黑" panose="020B0503020204020204" pitchFamily="34" charset="-122"/>
              </a:rPr>
              <a:t>用户可以在投影仪或者计算机上可以将演示文稿打印出来制作成胶片以便应用到更广泛的领域中。</a:t>
            </a:r>
          </a:p>
        </p:txBody>
      </p:sp>
    </p:spTree>
    <p:extLst>
      <p:ext uri="{BB962C8B-B14F-4D97-AF65-F5344CB8AC3E}">
        <p14:creationId xmlns:p14="http://schemas.microsoft.com/office/powerpoint/2010/main" val="3357152375"/>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02920" y="0"/>
            <a:ext cx="1112520" cy="1539240"/>
            <a:chOff x="502920" y="0"/>
            <a:chExt cx="1112520" cy="1539240"/>
          </a:xfrm>
        </p:grpSpPr>
        <p:sp>
          <p:nvSpPr>
            <p:cNvPr id="5" name="五边形 4"/>
            <p:cNvSpPr/>
            <p:nvPr/>
          </p:nvSpPr>
          <p:spPr>
            <a:xfrm rot="5400000">
              <a:off x="220980" y="281940"/>
              <a:ext cx="1539240" cy="975360"/>
            </a:xfrm>
            <a:prstGeom prst="homePlat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533400" y="152400"/>
              <a:ext cx="1082040" cy="954107"/>
            </a:xfrm>
            <a:prstGeom prst="rect">
              <a:avLst/>
            </a:prstGeom>
            <a:noFill/>
          </p:spPr>
          <p:txBody>
            <a:bodyPr wrap="square" rtlCol="0">
              <a:spAutoFit/>
            </a:bodyPr>
            <a:lstStyle/>
            <a:p>
              <a:r>
                <a:rPr lang="zh-CN" altLang="en-US" sz="2800" b="1" dirty="0">
                  <a:solidFill>
                    <a:schemeClr val="accent1">
                      <a:lumMod val="50000"/>
                    </a:schemeClr>
                  </a:solidFill>
                  <a:latin typeface="微软雅黑" panose="020B0503020204020204" pitchFamily="34" charset="-122"/>
                  <a:ea typeface="微软雅黑" panose="020B0503020204020204" pitchFamily="34" charset="-122"/>
                </a:rPr>
                <a:t>教学设计</a:t>
              </a:r>
            </a:p>
          </p:txBody>
        </p:sp>
      </p:grpSp>
      <p:grpSp>
        <p:nvGrpSpPr>
          <p:cNvPr id="7" name="e7343314-b248-45f3-8af4-1f3bcc0368f4" descr="HAYAAB+LCAAAAAAABAC9VMFugkAQ/Zdte6MGTW0NN6qx4WA10bSHxsMWRtkGFrMsjcbw791dFmQFrfbQcFmGNzPvzbxlj275bgPIQfMYMz4ieM1w7HGIkYW8ADk0iyILPRMaELp+YUm2SZHzsa/S6l/eCQ+HSZSwNxxlIAtQwgmOilenkWRgZ4wIBjsVO4UVsEat6WpFfFiEEEOJWRDKXRrMQxwIhN2xhQBG1iGnkKY6MP38Ap/X0py+RGVpKGrejMcPvadH15XFVBs7zy00Bz+hwf+QvLc73X4bzZ5BczSQj0nz1LjLSU8IJXEWa5jqPMHbWqhrF0ESBBHUYR7lwL6rhXZlTJ3nnIkG44TFmIuGezu/O4yhP+goXh4NYCsqlWSRsX9NUlqv1WHyQ2WwA36GhV9B0GoRbKQcgJZcRwrc9X2gXI+1MIWKN7xS0O3lVVOxtA28inKSKRpmKU/iBWx5qVmdl6ZOaXHMREMjmFvnWat79Qe1Kq8u2aXrCAw99ik9xUZl6FhDyaYppNjiGTV6PFfokBl1BW0eOyvhaAuagcFd0162EK/+aJ649L//yxSqzeQ6/VJ7m/BL5iQzDrirlqqbGSMphCzF8wOFfEZOHAYAAA==">
            <a:extLst>
              <a:ext uri="{FF2B5EF4-FFF2-40B4-BE49-F238E27FC236}">
                <a16:creationId xmlns:a16="http://schemas.microsoft.com/office/drawing/2014/main" id="{6326C67B-7F4D-48D3-BB44-F044010E3095}"/>
              </a:ext>
            </a:extLst>
          </p:cNvPr>
          <p:cNvGrpSpPr>
            <a:grpSpLocks noChangeAspect="1"/>
          </p:cNvGrpSpPr>
          <p:nvPr/>
        </p:nvGrpSpPr>
        <p:grpSpPr>
          <a:xfrm>
            <a:off x="2695671" y="2354683"/>
            <a:ext cx="7014019" cy="1144742"/>
            <a:chOff x="2465785" y="1008464"/>
            <a:chExt cx="7014019" cy="1144742"/>
          </a:xfrm>
        </p:grpSpPr>
        <p:sp>
          <p:nvSpPr>
            <p:cNvPr id="8" name="ValueText">
              <a:extLst>
                <a:ext uri="{FF2B5EF4-FFF2-40B4-BE49-F238E27FC236}">
                  <a16:creationId xmlns:a16="http://schemas.microsoft.com/office/drawing/2014/main" id="{3EFF38C1-E6A8-4C9A-96DD-D10CF4BA065B}"/>
                </a:ext>
              </a:extLst>
            </p:cNvPr>
            <p:cNvSpPr txBox="1"/>
            <p:nvPr/>
          </p:nvSpPr>
          <p:spPr>
            <a:xfrm>
              <a:off x="8467139" y="1073647"/>
              <a:ext cx="1012665" cy="759499"/>
            </a:xfrm>
            <a:prstGeom prst="rect">
              <a:avLst/>
            </a:prstGeom>
            <a:noFill/>
          </p:spPr>
          <p:txBody>
            <a:bodyPr wrap="none" anchor="ctr" anchorCtr="1">
              <a:prstTxWarp prst="textPlain">
                <a:avLst/>
              </a:prstTxWarp>
              <a:normAutofit fontScale="85000" lnSpcReduction="20000"/>
            </a:bodyPr>
            <a:lstStyle/>
            <a:p>
              <a:pPr algn="ctr"/>
              <a:r>
                <a:rPr lang="en-US" altLang="zh-CN" sz="6000" dirty="0">
                  <a:solidFill>
                    <a:schemeClr val="accent1">
                      <a:lumMod val="50000"/>
                    </a:schemeClr>
                  </a:solidFill>
                  <a:latin typeface="Impact" panose="020B0806030902050204" pitchFamily="34" charset="0"/>
                </a:rPr>
                <a:t>58%</a:t>
              </a:r>
            </a:p>
          </p:txBody>
        </p:sp>
        <p:cxnSp>
          <p:nvCxnSpPr>
            <p:cNvPr id="10" name="LineShape">
              <a:extLst>
                <a:ext uri="{FF2B5EF4-FFF2-40B4-BE49-F238E27FC236}">
                  <a16:creationId xmlns:a16="http://schemas.microsoft.com/office/drawing/2014/main" id="{EA47477C-9378-4B07-A892-A80FC3EB0271}"/>
                </a:ext>
              </a:extLst>
            </p:cNvPr>
            <p:cNvCxnSpPr>
              <a:cxnSpLocks/>
            </p:cNvCxnSpPr>
            <p:nvPr/>
          </p:nvCxnSpPr>
          <p:spPr>
            <a:xfrm flipH="1">
              <a:off x="2558894" y="2153206"/>
              <a:ext cx="5510254" cy="0"/>
            </a:xfrm>
            <a:prstGeom prst="straightConnector1">
              <a:avLst/>
            </a:prstGeom>
            <a:noFill/>
            <a:ln w="3175" cap="flat" cmpd="sng">
              <a:solidFill>
                <a:schemeClr val="bg1">
                  <a:lumMod val="75000"/>
                </a:schemeClr>
              </a:solidFill>
              <a:prstDash val="solid"/>
              <a:miter/>
              <a:headEnd type="none" w="med" len="med"/>
              <a:tailEnd type="none" w="med" len="med"/>
            </a:ln>
          </p:spPr>
        </p:cxnSp>
        <p:sp>
          <p:nvSpPr>
            <p:cNvPr id="11" name="ValueShape">
              <a:extLst>
                <a:ext uri="{FF2B5EF4-FFF2-40B4-BE49-F238E27FC236}">
                  <a16:creationId xmlns:a16="http://schemas.microsoft.com/office/drawing/2014/main" id="{FAA1E0C1-3B66-4F92-990F-47CF0342E079}"/>
                </a:ext>
              </a:extLst>
            </p:cNvPr>
            <p:cNvSpPr/>
            <p:nvPr/>
          </p:nvSpPr>
          <p:spPr>
            <a:xfrm>
              <a:off x="2465785" y="1008464"/>
              <a:ext cx="559782" cy="769697"/>
            </a:xfrm>
            <a:custGeom>
              <a:avLst/>
              <a:gdLst>
                <a:gd name="connsiteX0" fmla="*/ 195923 w 559782"/>
                <a:gd name="connsiteY0" fmla="*/ 209918 h 769697"/>
                <a:gd name="connsiteX1" fmla="*/ 363858 w 559782"/>
                <a:gd name="connsiteY1" fmla="*/ 209918 h 769697"/>
                <a:gd name="connsiteX2" fmla="*/ 440828 w 559782"/>
                <a:gd name="connsiteY2" fmla="*/ 256712 h 769697"/>
                <a:gd name="connsiteX3" fmla="*/ 552784 w 559782"/>
                <a:gd name="connsiteY3" fmla="*/ 424645 h 769697"/>
                <a:gd name="connsiteX4" fmla="*/ 559782 w 559782"/>
                <a:gd name="connsiteY4" fmla="*/ 447824 h 769697"/>
                <a:gd name="connsiteX5" fmla="*/ 547536 w 559782"/>
                <a:gd name="connsiteY5" fmla="*/ 477562 h 769697"/>
                <a:gd name="connsiteX6" fmla="*/ 517798 w 559782"/>
                <a:gd name="connsiteY6" fmla="*/ 489808 h 769697"/>
                <a:gd name="connsiteX7" fmla="*/ 482812 w 559782"/>
                <a:gd name="connsiteY7" fmla="*/ 471002 h 769697"/>
                <a:gd name="connsiteX8" fmla="*/ 383538 w 559782"/>
                <a:gd name="connsiteY8" fmla="*/ 321874 h 769697"/>
                <a:gd name="connsiteX9" fmla="*/ 363858 w 559782"/>
                <a:gd name="connsiteY9" fmla="*/ 321874 h 769697"/>
                <a:gd name="connsiteX10" fmla="*/ 363858 w 559782"/>
                <a:gd name="connsiteY10" fmla="*/ 379600 h 769697"/>
                <a:gd name="connsiteX11" fmla="*/ 471878 w 559782"/>
                <a:gd name="connsiteY11" fmla="*/ 559343 h 769697"/>
                <a:gd name="connsiteX12" fmla="*/ 475814 w 559782"/>
                <a:gd name="connsiteY12" fmla="*/ 573775 h 769697"/>
                <a:gd name="connsiteX13" fmla="*/ 467505 w 559782"/>
                <a:gd name="connsiteY13" fmla="*/ 593454 h 769697"/>
                <a:gd name="connsiteX14" fmla="*/ 447826 w 559782"/>
                <a:gd name="connsiteY14" fmla="*/ 601763 h 769697"/>
                <a:gd name="connsiteX15" fmla="*/ 363858 w 559782"/>
                <a:gd name="connsiteY15" fmla="*/ 601763 h 769697"/>
                <a:gd name="connsiteX16" fmla="*/ 363858 w 559782"/>
                <a:gd name="connsiteY16" fmla="*/ 720717 h 769697"/>
                <a:gd name="connsiteX17" fmla="*/ 349426 w 559782"/>
                <a:gd name="connsiteY17" fmla="*/ 755265 h 769697"/>
                <a:gd name="connsiteX18" fmla="*/ 314878 w 559782"/>
                <a:gd name="connsiteY18" fmla="*/ 769697 h 769697"/>
                <a:gd name="connsiteX19" fmla="*/ 244904 w 559782"/>
                <a:gd name="connsiteY19" fmla="*/ 769697 h 769697"/>
                <a:gd name="connsiteX20" fmla="*/ 210356 w 559782"/>
                <a:gd name="connsiteY20" fmla="*/ 755265 h 769697"/>
                <a:gd name="connsiteX21" fmla="*/ 195923 w 559782"/>
                <a:gd name="connsiteY21" fmla="*/ 720717 h 769697"/>
                <a:gd name="connsiteX22" fmla="*/ 195923 w 559782"/>
                <a:gd name="connsiteY22" fmla="*/ 601763 h 769697"/>
                <a:gd name="connsiteX23" fmla="*/ 111956 w 559782"/>
                <a:gd name="connsiteY23" fmla="*/ 601763 h 769697"/>
                <a:gd name="connsiteX24" fmla="*/ 92276 w 559782"/>
                <a:gd name="connsiteY24" fmla="*/ 593454 h 769697"/>
                <a:gd name="connsiteX25" fmla="*/ 83968 w 559782"/>
                <a:gd name="connsiteY25" fmla="*/ 573775 h 769697"/>
                <a:gd name="connsiteX26" fmla="*/ 87903 w 559782"/>
                <a:gd name="connsiteY26" fmla="*/ 559343 h 769697"/>
                <a:gd name="connsiteX27" fmla="*/ 195923 w 559782"/>
                <a:gd name="connsiteY27" fmla="*/ 379600 h 769697"/>
                <a:gd name="connsiteX28" fmla="*/ 195923 w 559782"/>
                <a:gd name="connsiteY28" fmla="*/ 321874 h 769697"/>
                <a:gd name="connsiteX29" fmla="*/ 176244 w 559782"/>
                <a:gd name="connsiteY29" fmla="*/ 321874 h 769697"/>
                <a:gd name="connsiteX30" fmla="*/ 76970 w 559782"/>
                <a:gd name="connsiteY30" fmla="*/ 471002 h 769697"/>
                <a:gd name="connsiteX31" fmla="*/ 41984 w 559782"/>
                <a:gd name="connsiteY31" fmla="*/ 489808 h 769697"/>
                <a:gd name="connsiteX32" fmla="*/ 12245 w 559782"/>
                <a:gd name="connsiteY32" fmla="*/ 477562 h 769697"/>
                <a:gd name="connsiteX33" fmla="*/ 0 w 559782"/>
                <a:gd name="connsiteY33" fmla="*/ 447824 h 769697"/>
                <a:gd name="connsiteX34" fmla="*/ 6998 w 559782"/>
                <a:gd name="connsiteY34" fmla="*/ 424645 h 769697"/>
                <a:gd name="connsiteX35" fmla="*/ 118953 w 559782"/>
                <a:gd name="connsiteY35" fmla="*/ 256712 h 769697"/>
                <a:gd name="connsiteX36" fmla="*/ 195923 w 559782"/>
                <a:gd name="connsiteY36" fmla="*/ 209918 h 769697"/>
                <a:gd name="connsiteX37" fmla="*/ 279891 w 559782"/>
                <a:gd name="connsiteY37" fmla="*/ 0 h 769697"/>
                <a:gd name="connsiteX38" fmla="*/ 349208 w 559782"/>
                <a:gd name="connsiteY38" fmla="*/ 28645 h 769697"/>
                <a:gd name="connsiteX39" fmla="*/ 377853 w 559782"/>
                <a:gd name="connsiteY39" fmla="*/ 97962 h 769697"/>
                <a:gd name="connsiteX40" fmla="*/ 349208 w 559782"/>
                <a:gd name="connsiteY40" fmla="*/ 167277 h 769697"/>
                <a:gd name="connsiteX41" fmla="*/ 279891 w 559782"/>
                <a:gd name="connsiteY41" fmla="*/ 195922 h 769697"/>
                <a:gd name="connsiteX42" fmla="*/ 210575 w 559782"/>
                <a:gd name="connsiteY42" fmla="*/ 167277 h 769697"/>
                <a:gd name="connsiteX43" fmla="*/ 181930 w 559782"/>
                <a:gd name="connsiteY43" fmla="*/ 97962 h 769697"/>
                <a:gd name="connsiteX44" fmla="*/ 210575 w 559782"/>
                <a:gd name="connsiteY44" fmla="*/ 28645 h 769697"/>
                <a:gd name="connsiteX45" fmla="*/ 279891 w 559782"/>
                <a:gd name="connsiteY45" fmla="*/ 0 h 769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59782" h="769697">
                  <a:moveTo>
                    <a:pt x="195923" y="209918"/>
                  </a:moveTo>
                  <a:lnTo>
                    <a:pt x="363858" y="209918"/>
                  </a:lnTo>
                  <a:cubicBezTo>
                    <a:pt x="393888" y="209918"/>
                    <a:pt x="419544" y="225516"/>
                    <a:pt x="440828" y="256712"/>
                  </a:cubicBezTo>
                  <a:lnTo>
                    <a:pt x="552784" y="424645"/>
                  </a:lnTo>
                  <a:cubicBezTo>
                    <a:pt x="557449" y="431643"/>
                    <a:pt x="559782" y="439368"/>
                    <a:pt x="559782" y="447824"/>
                  </a:cubicBezTo>
                  <a:cubicBezTo>
                    <a:pt x="559782" y="459486"/>
                    <a:pt x="555700" y="469398"/>
                    <a:pt x="547536" y="477562"/>
                  </a:cubicBezTo>
                  <a:cubicBezTo>
                    <a:pt x="539373" y="485725"/>
                    <a:pt x="529460" y="489808"/>
                    <a:pt x="517798" y="489808"/>
                  </a:cubicBezTo>
                  <a:cubicBezTo>
                    <a:pt x="502928" y="489808"/>
                    <a:pt x="491267" y="483539"/>
                    <a:pt x="482812" y="471002"/>
                  </a:cubicBezTo>
                  <a:lnTo>
                    <a:pt x="383538" y="321874"/>
                  </a:lnTo>
                  <a:lnTo>
                    <a:pt x="363858" y="321874"/>
                  </a:lnTo>
                  <a:lnTo>
                    <a:pt x="363858" y="379600"/>
                  </a:lnTo>
                  <a:lnTo>
                    <a:pt x="471878" y="559343"/>
                  </a:lnTo>
                  <a:cubicBezTo>
                    <a:pt x="474502" y="563716"/>
                    <a:pt x="475814" y="568526"/>
                    <a:pt x="475814" y="573775"/>
                  </a:cubicBezTo>
                  <a:cubicBezTo>
                    <a:pt x="475814" y="581355"/>
                    <a:pt x="473044" y="587914"/>
                    <a:pt x="467505" y="593454"/>
                  </a:cubicBezTo>
                  <a:cubicBezTo>
                    <a:pt x="461965" y="598993"/>
                    <a:pt x="455405" y="601763"/>
                    <a:pt x="447826" y="601763"/>
                  </a:cubicBezTo>
                  <a:lnTo>
                    <a:pt x="363858" y="601763"/>
                  </a:lnTo>
                  <a:lnTo>
                    <a:pt x="363858" y="720717"/>
                  </a:lnTo>
                  <a:cubicBezTo>
                    <a:pt x="363858" y="734128"/>
                    <a:pt x="359047" y="745644"/>
                    <a:pt x="349426" y="755265"/>
                  </a:cubicBezTo>
                  <a:cubicBezTo>
                    <a:pt x="339805" y="764887"/>
                    <a:pt x="328289" y="769697"/>
                    <a:pt x="314878" y="769697"/>
                  </a:cubicBezTo>
                  <a:lnTo>
                    <a:pt x="244904" y="769697"/>
                  </a:lnTo>
                  <a:cubicBezTo>
                    <a:pt x="231493" y="769697"/>
                    <a:pt x="219977" y="764887"/>
                    <a:pt x="210356" y="755265"/>
                  </a:cubicBezTo>
                  <a:cubicBezTo>
                    <a:pt x="200733" y="745644"/>
                    <a:pt x="195923" y="734128"/>
                    <a:pt x="195923" y="720717"/>
                  </a:cubicBezTo>
                  <a:lnTo>
                    <a:pt x="195923" y="601763"/>
                  </a:lnTo>
                  <a:lnTo>
                    <a:pt x="111956" y="601763"/>
                  </a:lnTo>
                  <a:cubicBezTo>
                    <a:pt x="104375" y="601763"/>
                    <a:pt x="97815" y="598993"/>
                    <a:pt x="92276" y="593454"/>
                  </a:cubicBezTo>
                  <a:cubicBezTo>
                    <a:pt x="86738" y="587914"/>
                    <a:pt x="83968" y="581355"/>
                    <a:pt x="83968" y="573775"/>
                  </a:cubicBezTo>
                  <a:cubicBezTo>
                    <a:pt x="83968" y="568526"/>
                    <a:pt x="85279" y="563716"/>
                    <a:pt x="87903" y="559343"/>
                  </a:cubicBezTo>
                  <a:lnTo>
                    <a:pt x="195923" y="379600"/>
                  </a:lnTo>
                  <a:lnTo>
                    <a:pt x="195923" y="321874"/>
                  </a:lnTo>
                  <a:lnTo>
                    <a:pt x="176244" y="321874"/>
                  </a:lnTo>
                  <a:lnTo>
                    <a:pt x="76970" y="471002"/>
                  </a:lnTo>
                  <a:cubicBezTo>
                    <a:pt x="68515" y="483539"/>
                    <a:pt x="56852" y="489808"/>
                    <a:pt x="41984" y="489808"/>
                  </a:cubicBezTo>
                  <a:cubicBezTo>
                    <a:pt x="30321" y="489808"/>
                    <a:pt x="20409" y="485725"/>
                    <a:pt x="12245" y="477562"/>
                  </a:cubicBezTo>
                  <a:cubicBezTo>
                    <a:pt x="4081" y="469398"/>
                    <a:pt x="0" y="459486"/>
                    <a:pt x="0" y="447824"/>
                  </a:cubicBezTo>
                  <a:cubicBezTo>
                    <a:pt x="0" y="439368"/>
                    <a:pt x="2333" y="431643"/>
                    <a:pt x="6998" y="424645"/>
                  </a:cubicBezTo>
                  <a:lnTo>
                    <a:pt x="118953" y="256712"/>
                  </a:lnTo>
                  <a:cubicBezTo>
                    <a:pt x="140237" y="225516"/>
                    <a:pt x="165894" y="209918"/>
                    <a:pt x="195923" y="209918"/>
                  </a:cubicBezTo>
                  <a:close/>
                  <a:moveTo>
                    <a:pt x="279891" y="0"/>
                  </a:moveTo>
                  <a:cubicBezTo>
                    <a:pt x="307006" y="0"/>
                    <a:pt x="330111" y="9548"/>
                    <a:pt x="349208" y="28645"/>
                  </a:cubicBezTo>
                  <a:cubicBezTo>
                    <a:pt x="368305" y="47742"/>
                    <a:pt x="377853" y="70846"/>
                    <a:pt x="377853" y="97962"/>
                  </a:cubicBezTo>
                  <a:cubicBezTo>
                    <a:pt x="377853" y="125075"/>
                    <a:pt x="368305" y="148180"/>
                    <a:pt x="349208" y="167277"/>
                  </a:cubicBezTo>
                  <a:cubicBezTo>
                    <a:pt x="330111" y="186373"/>
                    <a:pt x="307006" y="195922"/>
                    <a:pt x="279891" y="195922"/>
                  </a:cubicBezTo>
                  <a:cubicBezTo>
                    <a:pt x="252777" y="195922"/>
                    <a:pt x="229671" y="186373"/>
                    <a:pt x="210575" y="167277"/>
                  </a:cubicBezTo>
                  <a:cubicBezTo>
                    <a:pt x="191477" y="148180"/>
                    <a:pt x="181930" y="125075"/>
                    <a:pt x="181930" y="97962"/>
                  </a:cubicBezTo>
                  <a:cubicBezTo>
                    <a:pt x="181930" y="70846"/>
                    <a:pt x="191477" y="47742"/>
                    <a:pt x="210575" y="28645"/>
                  </a:cubicBezTo>
                  <a:cubicBezTo>
                    <a:pt x="229671" y="9548"/>
                    <a:pt x="252777" y="0"/>
                    <a:pt x="279891" y="0"/>
                  </a:cubicBezTo>
                  <a:close/>
                </a:path>
              </a:pathLst>
            </a:custGeom>
            <a:solidFill>
              <a:schemeClr val="accent1">
                <a:lumMod val="50000"/>
              </a:schemeClr>
            </a:solidFill>
            <a:ln>
              <a:noFill/>
            </a:ln>
          </p:spPr>
          <p:txBody>
            <a:bodyPr anchor="ctr"/>
            <a:lstStyle/>
            <a:p>
              <a:pPr algn="ctr"/>
              <a:endParaRPr/>
            </a:p>
          </p:txBody>
        </p:sp>
        <p:sp>
          <p:nvSpPr>
            <p:cNvPr id="12" name="ValueShape">
              <a:extLst>
                <a:ext uri="{FF2B5EF4-FFF2-40B4-BE49-F238E27FC236}">
                  <a16:creationId xmlns:a16="http://schemas.microsoft.com/office/drawing/2014/main" id="{12BD6C27-3FEA-4D98-8DA4-E4C72BE9C591}"/>
                </a:ext>
              </a:extLst>
            </p:cNvPr>
            <p:cNvSpPr/>
            <p:nvPr/>
          </p:nvSpPr>
          <p:spPr>
            <a:xfrm>
              <a:off x="3037285" y="1008464"/>
              <a:ext cx="559782" cy="769697"/>
            </a:xfrm>
            <a:custGeom>
              <a:avLst/>
              <a:gdLst>
                <a:gd name="connsiteX0" fmla="*/ 195923 w 559782"/>
                <a:gd name="connsiteY0" fmla="*/ 209918 h 769697"/>
                <a:gd name="connsiteX1" fmla="*/ 363858 w 559782"/>
                <a:gd name="connsiteY1" fmla="*/ 209918 h 769697"/>
                <a:gd name="connsiteX2" fmla="*/ 440828 w 559782"/>
                <a:gd name="connsiteY2" fmla="*/ 256712 h 769697"/>
                <a:gd name="connsiteX3" fmla="*/ 552784 w 559782"/>
                <a:gd name="connsiteY3" fmla="*/ 424645 h 769697"/>
                <a:gd name="connsiteX4" fmla="*/ 559782 w 559782"/>
                <a:gd name="connsiteY4" fmla="*/ 447824 h 769697"/>
                <a:gd name="connsiteX5" fmla="*/ 547536 w 559782"/>
                <a:gd name="connsiteY5" fmla="*/ 477562 h 769697"/>
                <a:gd name="connsiteX6" fmla="*/ 517798 w 559782"/>
                <a:gd name="connsiteY6" fmla="*/ 489808 h 769697"/>
                <a:gd name="connsiteX7" fmla="*/ 482812 w 559782"/>
                <a:gd name="connsiteY7" fmla="*/ 471002 h 769697"/>
                <a:gd name="connsiteX8" fmla="*/ 383538 w 559782"/>
                <a:gd name="connsiteY8" fmla="*/ 321874 h 769697"/>
                <a:gd name="connsiteX9" fmla="*/ 363858 w 559782"/>
                <a:gd name="connsiteY9" fmla="*/ 321874 h 769697"/>
                <a:gd name="connsiteX10" fmla="*/ 363858 w 559782"/>
                <a:gd name="connsiteY10" fmla="*/ 379600 h 769697"/>
                <a:gd name="connsiteX11" fmla="*/ 471878 w 559782"/>
                <a:gd name="connsiteY11" fmla="*/ 559343 h 769697"/>
                <a:gd name="connsiteX12" fmla="*/ 475814 w 559782"/>
                <a:gd name="connsiteY12" fmla="*/ 573775 h 769697"/>
                <a:gd name="connsiteX13" fmla="*/ 467505 w 559782"/>
                <a:gd name="connsiteY13" fmla="*/ 593454 h 769697"/>
                <a:gd name="connsiteX14" fmla="*/ 447826 w 559782"/>
                <a:gd name="connsiteY14" fmla="*/ 601763 h 769697"/>
                <a:gd name="connsiteX15" fmla="*/ 363858 w 559782"/>
                <a:gd name="connsiteY15" fmla="*/ 601763 h 769697"/>
                <a:gd name="connsiteX16" fmla="*/ 363858 w 559782"/>
                <a:gd name="connsiteY16" fmla="*/ 720717 h 769697"/>
                <a:gd name="connsiteX17" fmla="*/ 349426 w 559782"/>
                <a:gd name="connsiteY17" fmla="*/ 755265 h 769697"/>
                <a:gd name="connsiteX18" fmla="*/ 314878 w 559782"/>
                <a:gd name="connsiteY18" fmla="*/ 769697 h 769697"/>
                <a:gd name="connsiteX19" fmla="*/ 244904 w 559782"/>
                <a:gd name="connsiteY19" fmla="*/ 769697 h 769697"/>
                <a:gd name="connsiteX20" fmla="*/ 210356 w 559782"/>
                <a:gd name="connsiteY20" fmla="*/ 755265 h 769697"/>
                <a:gd name="connsiteX21" fmla="*/ 195923 w 559782"/>
                <a:gd name="connsiteY21" fmla="*/ 720717 h 769697"/>
                <a:gd name="connsiteX22" fmla="*/ 195923 w 559782"/>
                <a:gd name="connsiteY22" fmla="*/ 601763 h 769697"/>
                <a:gd name="connsiteX23" fmla="*/ 111956 w 559782"/>
                <a:gd name="connsiteY23" fmla="*/ 601763 h 769697"/>
                <a:gd name="connsiteX24" fmla="*/ 92276 w 559782"/>
                <a:gd name="connsiteY24" fmla="*/ 593454 h 769697"/>
                <a:gd name="connsiteX25" fmla="*/ 83968 w 559782"/>
                <a:gd name="connsiteY25" fmla="*/ 573775 h 769697"/>
                <a:gd name="connsiteX26" fmla="*/ 87903 w 559782"/>
                <a:gd name="connsiteY26" fmla="*/ 559343 h 769697"/>
                <a:gd name="connsiteX27" fmla="*/ 195923 w 559782"/>
                <a:gd name="connsiteY27" fmla="*/ 379600 h 769697"/>
                <a:gd name="connsiteX28" fmla="*/ 195923 w 559782"/>
                <a:gd name="connsiteY28" fmla="*/ 321874 h 769697"/>
                <a:gd name="connsiteX29" fmla="*/ 176244 w 559782"/>
                <a:gd name="connsiteY29" fmla="*/ 321874 h 769697"/>
                <a:gd name="connsiteX30" fmla="*/ 76970 w 559782"/>
                <a:gd name="connsiteY30" fmla="*/ 471002 h 769697"/>
                <a:gd name="connsiteX31" fmla="*/ 41984 w 559782"/>
                <a:gd name="connsiteY31" fmla="*/ 489808 h 769697"/>
                <a:gd name="connsiteX32" fmla="*/ 12245 w 559782"/>
                <a:gd name="connsiteY32" fmla="*/ 477562 h 769697"/>
                <a:gd name="connsiteX33" fmla="*/ 0 w 559782"/>
                <a:gd name="connsiteY33" fmla="*/ 447824 h 769697"/>
                <a:gd name="connsiteX34" fmla="*/ 6998 w 559782"/>
                <a:gd name="connsiteY34" fmla="*/ 424645 h 769697"/>
                <a:gd name="connsiteX35" fmla="*/ 118953 w 559782"/>
                <a:gd name="connsiteY35" fmla="*/ 256712 h 769697"/>
                <a:gd name="connsiteX36" fmla="*/ 195923 w 559782"/>
                <a:gd name="connsiteY36" fmla="*/ 209918 h 769697"/>
                <a:gd name="connsiteX37" fmla="*/ 279891 w 559782"/>
                <a:gd name="connsiteY37" fmla="*/ 0 h 769697"/>
                <a:gd name="connsiteX38" fmla="*/ 349208 w 559782"/>
                <a:gd name="connsiteY38" fmla="*/ 28645 h 769697"/>
                <a:gd name="connsiteX39" fmla="*/ 377853 w 559782"/>
                <a:gd name="connsiteY39" fmla="*/ 97962 h 769697"/>
                <a:gd name="connsiteX40" fmla="*/ 349208 w 559782"/>
                <a:gd name="connsiteY40" fmla="*/ 167277 h 769697"/>
                <a:gd name="connsiteX41" fmla="*/ 279891 w 559782"/>
                <a:gd name="connsiteY41" fmla="*/ 195922 h 769697"/>
                <a:gd name="connsiteX42" fmla="*/ 210575 w 559782"/>
                <a:gd name="connsiteY42" fmla="*/ 167277 h 769697"/>
                <a:gd name="connsiteX43" fmla="*/ 181930 w 559782"/>
                <a:gd name="connsiteY43" fmla="*/ 97962 h 769697"/>
                <a:gd name="connsiteX44" fmla="*/ 210575 w 559782"/>
                <a:gd name="connsiteY44" fmla="*/ 28645 h 769697"/>
                <a:gd name="connsiteX45" fmla="*/ 279891 w 559782"/>
                <a:gd name="connsiteY45" fmla="*/ 0 h 769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59782" h="769697">
                  <a:moveTo>
                    <a:pt x="195923" y="209918"/>
                  </a:moveTo>
                  <a:lnTo>
                    <a:pt x="363858" y="209918"/>
                  </a:lnTo>
                  <a:cubicBezTo>
                    <a:pt x="393888" y="209918"/>
                    <a:pt x="419544" y="225516"/>
                    <a:pt x="440828" y="256712"/>
                  </a:cubicBezTo>
                  <a:lnTo>
                    <a:pt x="552784" y="424645"/>
                  </a:lnTo>
                  <a:cubicBezTo>
                    <a:pt x="557449" y="431643"/>
                    <a:pt x="559782" y="439368"/>
                    <a:pt x="559782" y="447824"/>
                  </a:cubicBezTo>
                  <a:cubicBezTo>
                    <a:pt x="559782" y="459486"/>
                    <a:pt x="555700" y="469398"/>
                    <a:pt x="547536" y="477562"/>
                  </a:cubicBezTo>
                  <a:cubicBezTo>
                    <a:pt x="539373" y="485725"/>
                    <a:pt x="529460" y="489808"/>
                    <a:pt x="517798" y="489808"/>
                  </a:cubicBezTo>
                  <a:cubicBezTo>
                    <a:pt x="502928" y="489808"/>
                    <a:pt x="491267" y="483539"/>
                    <a:pt x="482812" y="471002"/>
                  </a:cubicBezTo>
                  <a:lnTo>
                    <a:pt x="383538" y="321874"/>
                  </a:lnTo>
                  <a:lnTo>
                    <a:pt x="363858" y="321874"/>
                  </a:lnTo>
                  <a:lnTo>
                    <a:pt x="363858" y="379600"/>
                  </a:lnTo>
                  <a:lnTo>
                    <a:pt x="471878" y="559343"/>
                  </a:lnTo>
                  <a:cubicBezTo>
                    <a:pt x="474502" y="563716"/>
                    <a:pt x="475814" y="568526"/>
                    <a:pt x="475814" y="573775"/>
                  </a:cubicBezTo>
                  <a:cubicBezTo>
                    <a:pt x="475814" y="581355"/>
                    <a:pt x="473044" y="587914"/>
                    <a:pt x="467505" y="593454"/>
                  </a:cubicBezTo>
                  <a:cubicBezTo>
                    <a:pt x="461965" y="598993"/>
                    <a:pt x="455405" y="601763"/>
                    <a:pt x="447826" y="601763"/>
                  </a:cubicBezTo>
                  <a:lnTo>
                    <a:pt x="363858" y="601763"/>
                  </a:lnTo>
                  <a:lnTo>
                    <a:pt x="363858" y="720717"/>
                  </a:lnTo>
                  <a:cubicBezTo>
                    <a:pt x="363858" y="734128"/>
                    <a:pt x="359047" y="745644"/>
                    <a:pt x="349426" y="755265"/>
                  </a:cubicBezTo>
                  <a:cubicBezTo>
                    <a:pt x="339805" y="764887"/>
                    <a:pt x="328289" y="769697"/>
                    <a:pt x="314878" y="769697"/>
                  </a:cubicBezTo>
                  <a:lnTo>
                    <a:pt x="244904" y="769697"/>
                  </a:lnTo>
                  <a:cubicBezTo>
                    <a:pt x="231493" y="769697"/>
                    <a:pt x="219977" y="764887"/>
                    <a:pt x="210356" y="755265"/>
                  </a:cubicBezTo>
                  <a:cubicBezTo>
                    <a:pt x="200733" y="745644"/>
                    <a:pt x="195923" y="734128"/>
                    <a:pt x="195923" y="720717"/>
                  </a:cubicBezTo>
                  <a:lnTo>
                    <a:pt x="195923" y="601763"/>
                  </a:lnTo>
                  <a:lnTo>
                    <a:pt x="111956" y="601763"/>
                  </a:lnTo>
                  <a:cubicBezTo>
                    <a:pt x="104375" y="601763"/>
                    <a:pt x="97815" y="598993"/>
                    <a:pt x="92276" y="593454"/>
                  </a:cubicBezTo>
                  <a:cubicBezTo>
                    <a:pt x="86738" y="587914"/>
                    <a:pt x="83968" y="581355"/>
                    <a:pt x="83968" y="573775"/>
                  </a:cubicBezTo>
                  <a:cubicBezTo>
                    <a:pt x="83968" y="568526"/>
                    <a:pt x="85279" y="563716"/>
                    <a:pt x="87903" y="559343"/>
                  </a:cubicBezTo>
                  <a:lnTo>
                    <a:pt x="195923" y="379600"/>
                  </a:lnTo>
                  <a:lnTo>
                    <a:pt x="195923" y="321874"/>
                  </a:lnTo>
                  <a:lnTo>
                    <a:pt x="176244" y="321874"/>
                  </a:lnTo>
                  <a:lnTo>
                    <a:pt x="76970" y="471002"/>
                  </a:lnTo>
                  <a:cubicBezTo>
                    <a:pt x="68515" y="483539"/>
                    <a:pt x="56852" y="489808"/>
                    <a:pt x="41984" y="489808"/>
                  </a:cubicBezTo>
                  <a:cubicBezTo>
                    <a:pt x="30321" y="489808"/>
                    <a:pt x="20409" y="485725"/>
                    <a:pt x="12245" y="477562"/>
                  </a:cubicBezTo>
                  <a:cubicBezTo>
                    <a:pt x="4081" y="469398"/>
                    <a:pt x="0" y="459486"/>
                    <a:pt x="0" y="447824"/>
                  </a:cubicBezTo>
                  <a:cubicBezTo>
                    <a:pt x="0" y="439368"/>
                    <a:pt x="2333" y="431643"/>
                    <a:pt x="6998" y="424645"/>
                  </a:cubicBezTo>
                  <a:lnTo>
                    <a:pt x="118953" y="256712"/>
                  </a:lnTo>
                  <a:cubicBezTo>
                    <a:pt x="140237" y="225516"/>
                    <a:pt x="165894" y="209918"/>
                    <a:pt x="195923" y="209918"/>
                  </a:cubicBezTo>
                  <a:close/>
                  <a:moveTo>
                    <a:pt x="279891" y="0"/>
                  </a:moveTo>
                  <a:cubicBezTo>
                    <a:pt x="307006" y="0"/>
                    <a:pt x="330111" y="9548"/>
                    <a:pt x="349208" y="28645"/>
                  </a:cubicBezTo>
                  <a:cubicBezTo>
                    <a:pt x="368305" y="47742"/>
                    <a:pt x="377853" y="70846"/>
                    <a:pt x="377853" y="97962"/>
                  </a:cubicBezTo>
                  <a:cubicBezTo>
                    <a:pt x="377853" y="125075"/>
                    <a:pt x="368305" y="148180"/>
                    <a:pt x="349208" y="167277"/>
                  </a:cubicBezTo>
                  <a:cubicBezTo>
                    <a:pt x="330111" y="186373"/>
                    <a:pt x="307006" y="195922"/>
                    <a:pt x="279891" y="195922"/>
                  </a:cubicBezTo>
                  <a:cubicBezTo>
                    <a:pt x="252777" y="195922"/>
                    <a:pt x="229671" y="186373"/>
                    <a:pt x="210575" y="167277"/>
                  </a:cubicBezTo>
                  <a:cubicBezTo>
                    <a:pt x="191477" y="148180"/>
                    <a:pt x="181930" y="125075"/>
                    <a:pt x="181930" y="97962"/>
                  </a:cubicBezTo>
                  <a:cubicBezTo>
                    <a:pt x="181930" y="70846"/>
                    <a:pt x="191477" y="47742"/>
                    <a:pt x="210575" y="28645"/>
                  </a:cubicBezTo>
                  <a:cubicBezTo>
                    <a:pt x="229671" y="9548"/>
                    <a:pt x="252777" y="0"/>
                    <a:pt x="279891" y="0"/>
                  </a:cubicBezTo>
                  <a:close/>
                </a:path>
              </a:pathLst>
            </a:custGeom>
            <a:solidFill>
              <a:schemeClr val="accent1">
                <a:lumMod val="50000"/>
              </a:schemeClr>
            </a:solidFill>
            <a:ln>
              <a:noFill/>
            </a:ln>
          </p:spPr>
          <p:txBody>
            <a:bodyPr anchor="ctr"/>
            <a:lstStyle/>
            <a:p>
              <a:pPr algn="ctr"/>
              <a:endParaRPr/>
            </a:p>
          </p:txBody>
        </p:sp>
        <p:sp>
          <p:nvSpPr>
            <p:cNvPr id="13" name="ValueShape">
              <a:extLst>
                <a:ext uri="{FF2B5EF4-FFF2-40B4-BE49-F238E27FC236}">
                  <a16:creationId xmlns:a16="http://schemas.microsoft.com/office/drawing/2014/main" id="{4FE58261-9860-405E-8157-E477343A9794}"/>
                </a:ext>
              </a:extLst>
            </p:cNvPr>
            <p:cNvSpPr/>
            <p:nvPr/>
          </p:nvSpPr>
          <p:spPr>
            <a:xfrm>
              <a:off x="3608785" y="1008464"/>
              <a:ext cx="559782" cy="769697"/>
            </a:xfrm>
            <a:custGeom>
              <a:avLst/>
              <a:gdLst>
                <a:gd name="connsiteX0" fmla="*/ 195923 w 559782"/>
                <a:gd name="connsiteY0" fmla="*/ 209918 h 769697"/>
                <a:gd name="connsiteX1" fmla="*/ 363858 w 559782"/>
                <a:gd name="connsiteY1" fmla="*/ 209918 h 769697"/>
                <a:gd name="connsiteX2" fmla="*/ 440828 w 559782"/>
                <a:gd name="connsiteY2" fmla="*/ 256712 h 769697"/>
                <a:gd name="connsiteX3" fmla="*/ 552784 w 559782"/>
                <a:gd name="connsiteY3" fmla="*/ 424645 h 769697"/>
                <a:gd name="connsiteX4" fmla="*/ 559782 w 559782"/>
                <a:gd name="connsiteY4" fmla="*/ 447824 h 769697"/>
                <a:gd name="connsiteX5" fmla="*/ 547536 w 559782"/>
                <a:gd name="connsiteY5" fmla="*/ 477562 h 769697"/>
                <a:gd name="connsiteX6" fmla="*/ 517798 w 559782"/>
                <a:gd name="connsiteY6" fmla="*/ 489808 h 769697"/>
                <a:gd name="connsiteX7" fmla="*/ 482812 w 559782"/>
                <a:gd name="connsiteY7" fmla="*/ 471002 h 769697"/>
                <a:gd name="connsiteX8" fmla="*/ 383538 w 559782"/>
                <a:gd name="connsiteY8" fmla="*/ 321874 h 769697"/>
                <a:gd name="connsiteX9" fmla="*/ 363858 w 559782"/>
                <a:gd name="connsiteY9" fmla="*/ 321874 h 769697"/>
                <a:gd name="connsiteX10" fmla="*/ 363858 w 559782"/>
                <a:gd name="connsiteY10" fmla="*/ 379600 h 769697"/>
                <a:gd name="connsiteX11" fmla="*/ 471878 w 559782"/>
                <a:gd name="connsiteY11" fmla="*/ 559343 h 769697"/>
                <a:gd name="connsiteX12" fmla="*/ 475814 w 559782"/>
                <a:gd name="connsiteY12" fmla="*/ 573775 h 769697"/>
                <a:gd name="connsiteX13" fmla="*/ 467505 w 559782"/>
                <a:gd name="connsiteY13" fmla="*/ 593454 h 769697"/>
                <a:gd name="connsiteX14" fmla="*/ 447826 w 559782"/>
                <a:gd name="connsiteY14" fmla="*/ 601763 h 769697"/>
                <a:gd name="connsiteX15" fmla="*/ 363858 w 559782"/>
                <a:gd name="connsiteY15" fmla="*/ 601763 h 769697"/>
                <a:gd name="connsiteX16" fmla="*/ 363858 w 559782"/>
                <a:gd name="connsiteY16" fmla="*/ 720717 h 769697"/>
                <a:gd name="connsiteX17" fmla="*/ 349426 w 559782"/>
                <a:gd name="connsiteY17" fmla="*/ 755265 h 769697"/>
                <a:gd name="connsiteX18" fmla="*/ 314878 w 559782"/>
                <a:gd name="connsiteY18" fmla="*/ 769697 h 769697"/>
                <a:gd name="connsiteX19" fmla="*/ 244904 w 559782"/>
                <a:gd name="connsiteY19" fmla="*/ 769697 h 769697"/>
                <a:gd name="connsiteX20" fmla="*/ 210356 w 559782"/>
                <a:gd name="connsiteY20" fmla="*/ 755265 h 769697"/>
                <a:gd name="connsiteX21" fmla="*/ 195923 w 559782"/>
                <a:gd name="connsiteY21" fmla="*/ 720717 h 769697"/>
                <a:gd name="connsiteX22" fmla="*/ 195923 w 559782"/>
                <a:gd name="connsiteY22" fmla="*/ 601763 h 769697"/>
                <a:gd name="connsiteX23" fmla="*/ 111956 w 559782"/>
                <a:gd name="connsiteY23" fmla="*/ 601763 h 769697"/>
                <a:gd name="connsiteX24" fmla="*/ 92276 w 559782"/>
                <a:gd name="connsiteY24" fmla="*/ 593454 h 769697"/>
                <a:gd name="connsiteX25" fmla="*/ 83968 w 559782"/>
                <a:gd name="connsiteY25" fmla="*/ 573775 h 769697"/>
                <a:gd name="connsiteX26" fmla="*/ 87903 w 559782"/>
                <a:gd name="connsiteY26" fmla="*/ 559343 h 769697"/>
                <a:gd name="connsiteX27" fmla="*/ 195923 w 559782"/>
                <a:gd name="connsiteY27" fmla="*/ 379600 h 769697"/>
                <a:gd name="connsiteX28" fmla="*/ 195923 w 559782"/>
                <a:gd name="connsiteY28" fmla="*/ 321874 h 769697"/>
                <a:gd name="connsiteX29" fmla="*/ 176244 w 559782"/>
                <a:gd name="connsiteY29" fmla="*/ 321874 h 769697"/>
                <a:gd name="connsiteX30" fmla="*/ 76970 w 559782"/>
                <a:gd name="connsiteY30" fmla="*/ 471002 h 769697"/>
                <a:gd name="connsiteX31" fmla="*/ 41984 w 559782"/>
                <a:gd name="connsiteY31" fmla="*/ 489808 h 769697"/>
                <a:gd name="connsiteX32" fmla="*/ 12245 w 559782"/>
                <a:gd name="connsiteY32" fmla="*/ 477562 h 769697"/>
                <a:gd name="connsiteX33" fmla="*/ 0 w 559782"/>
                <a:gd name="connsiteY33" fmla="*/ 447824 h 769697"/>
                <a:gd name="connsiteX34" fmla="*/ 6998 w 559782"/>
                <a:gd name="connsiteY34" fmla="*/ 424645 h 769697"/>
                <a:gd name="connsiteX35" fmla="*/ 118953 w 559782"/>
                <a:gd name="connsiteY35" fmla="*/ 256712 h 769697"/>
                <a:gd name="connsiteX36" fmla="*/ 195923 w 559782"/>
                <a:gd name="connsiteY36" fmla="*/ 209918 h 769697"/>
                <a:gd name="connsiteX37" fmla="*/ 279891 w 559782"/>
                <a:gd name="connsiteY37" fmla="*/ 0 h 769697"/>
                <a:gd name="connsiteX38" fmla="*/ 349208 w 559782"/>
                <a:gd name="connsiteY38" fmla="*/ 28645 h 769697"/>
                <a:gd name="connsiteX39" fmla="*/ 377853 w 559782"/>
                <a:gd name="connsiteY39" fmla="*/ 97962 h 769697"/>
                <a:gd name="connsiteX40" fmla="*/ 349208 w 559782"/>
                <a:gd name="connsiteY40" fmla="*/ 167277 h 769697"/>
                <a:gd name="connsiteX41" fmla="*/ 279891 w 559782"/>
                <a:gd name="connsiteY41" fmla="*/ 195922 h 769697"/>
                <a:gd name="connsiteX42" fmla="*/ 210575 w 559782"/>
                <a:gd name="connsiteY42" fmla="*/ 167277 h 769697"/>
                <a:gd name="connsiteX43" fmla="*/ 181930 w 559782"/>
                <a:gd name="connsiteY43" fmla="*/ 97962 h 769697"/>
                <a:gd name="connsiteX44" fmla="*/ 210575 w 559782"/>
                <a:gd name="connsiteY44" fmla="*/ 28645 h 769697"/>
                <a:gd name="connsiteX45" fmla="*/ 279891 w 559782"/>
                <a:gd name="connsiteY45" fmla="*/ 0 h 769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59782" h="769697">
                  <a:moveTo>
                    <a:pt x="195923" y="209918"/>
                  </a:moveTo>
                  <a:lnTo>
                    <a:pt x="363858" y="209918"/>
                  </a:lnTo>
                  <a:cubicBezTo>
                    <a:pt x="393888" y="209918"/>
                    <a:pt x="419544" y="225516"/>
                    <a:pt x="440828" y="256712"/>
                  </a:cubicBezTo>
                  <a:lnTo>
                    <a:pt x="552784" y="424645"/>
                  </a:lnTo>
                  <a:cubicBezTo>
                    <a:pt x="557449" y="431643"/>
                    <a:pt x="559782" y="439368"/>
                    <a:pt x="559782" y="447824"/>
                  </a:cubicBezTo>
                  <a:cubicBezTo>
                    <a:pt x="559782" y="459486"/>
                    <a:pt x="555700" y="469398"/>
                    <a:pt x="547536" y="477562"/>
                  </a:cubicBezTo>
                  <a:cubicBezTo>
                    <a:pt x="539373" y="485725"/>
                    <a:pt x="529460" y="489808"/>
                    <a:pt x="517798" y="489808"/>
                  </a:cubicBezTo>
                  <a:cubicBezTo>
                    <a:pt x="502928" y="489808"/>
                    <a:pt x="491267" y="483539"/>
                    <a:pt x="482812" y="471002"/>
                  </a:cubicBezTo>
                  <a:lnTo>
                    <a:pt x="383538" y="321874"/>
                  </a:lnTo>
                  <a:lnTo>
                    <a:pt x="363858" y="321874"/>
                  </a:lnTo>
                  <a:lnTo>
                    <a:pt x="363858" y="379600"/>
                  </a:lnTo>
                  <a:lnTo>
                    <a:pt x="471878" y="559343"/>
                  </a:lnTo>
                  <a:cubicBezTo>
                    <a:pt x="474502" y="563716"/>
                    <a:pt x="475814" y="568526"/>
                    <a:pt x="475814" y="573775"/>
                  </a:cubicBezTo>
                  <a:cubicBezTo>
                    <a:pt x="475814" y="581355"/>
                    <a:pt x="473044" y="587914"/>
                    <a:pt x="467505" y="593454"/>
                  </a:cubicBezTo>
                  <a:cubicBezTo>
                    <a:pt x="461965" y="598993"/>
                    <a:pt x="455405" y="601763"/>
                    <a:pt x="447826" y="601763"/>
                  </a:cubicBezTo>
                  <a:lnTo>
                    <a:pt x="363858" y="601763"/>
                  </a:lnTo>
                  <a:lnTo>
                    <a:pt x="363858" y="720717"/>
                  </a:lnTo>
                  <a:cubicBezTo>
                    <a:pt x="363858" y="734128"/>
                    <a:pt x="359047" y="745644"/>
                    <a:pt x="349426" y="755265"/>
                  </a:cubicBezTo>
                  <a:cubicBezTo>
                    <a:pt x="339805" y="764887"/>
                    <a:pt x="328289" y="769697"/>
                    <a:pt x="314878" y="769697"/>
                  </a:cubicBezTo>
                  <a:lnTo>
                    <a:pt x="244904" y="769697"/>
                  </a:lnTo>
                  <a:cubicBezTo>
                    <a:pt x="231493" y="769697"/>
                    <a:pt x="219977" y="764887"/>
                    <a:pt x="210356" y="755265"/>
                  </a:cubicBezTo>
                  <a:cubicBezTo>
                    <a:pt x="200733" y="745644"/>
                    <a:pt x="195923" y="734128"/>
                    <a:pt x="195923" y="720717"/>
                  </a:cubicBezTo>
                  <a:lnTo>
                    <a:pt x="195923" y="601763"/>
                  </a:lnTo>
                  <a:lnTo>
                    <a:pt x="111956" y="601763"/>
                  </a:lnTo>
                  <a:cubicBezTo>
                    <a:pt x="104375" y="601763"/>
                    <a:pt x="97815" y="598993"/>
                    <a:pt x="92276" y="593454"/>
                  </a:cubicBezTo>
                  <a:cubicBezTo>
                    <a:pt x="86738" y="587914"/>
                    <a:pt x="83968" y="581355"/>
                    <a:pt x="83968" y="573775"/>
                  </a:cubicBezTo>
                  <a:cubicBezTo>
                    <a:pt x="83968" y="568526"/>
                    <a:pt x="85279" y="563716"/>
                    <a:pt x="87903" y="559343"/>
                  </a:cubicBezTo>
                  <a:lnTo>
                    <a:pt x="195923" y="379600"/>
                  </a:lnTo>
                  <a:lnTo>
                    <a:pt x="195923" y="321874"/>
                  </a:lnTo>
                  <a:lnTo>
                    <a:pt x="176244" y="321874"/>
                  </a:lnTo>
                  <a:lnTo>
                    <a:pt x="76970" y="471002"/>
                  </a:lnTo>
                  <a:cubicBezTo>
                    <a:pt x="68515" y="483539"/>
                    <a:pt x="56852" y="489808"/>
                    <a:pt x="41984" y="489808"/>
                  </a:cubicBezTo>
                  <a:cubicBezTo>
                    <a:pt x="30321" y="489808"/>
                    <a:pt x="20409" y="485725"/>
                    <a:pt x="12245" y="477562"/>
                  </a:cubicBezTo>
                  <a:cubicBezTo>
                    <a:pt x="4081" y="469398"/>
                    <a:pt x="0" y="459486"/>
                    <a:pt x="0" y="447824"/>
                  </a:cubicBezTo>
                  <a:cubicBezTo>
                    <a:pt x="0" y="439368"/>
                    <a:pt x="2333" y="431643"/>
                    <a:pt x="6998" y="424645"/>
                  </a:cubicBezTo>
                  <a:lnTo>
                    <a:pt x="118953" y="256712"/>
                  </a:lnTo>
                  <a:cubicBezTo>
                    <a:pt x="140237" y="225516"/>
                    <a:pt x="165894" y="209918"/>
                    <a:pt x="195923" y="209918"/>
                  </a:cubicBezTo>
                  <a:close/>
                  <a:moveTo>
                    <a:pt x="279891" y="0"/>
                  </a:moveTo>
                  <a:cubicBezTo>
                    <a:pt x="307006" y="0"/>
                    <a:pt x="330111" y="9548"/>
                    <a:pt x="349208" y="28645"/>
                  </a:cubicBezTo>
                  <a:cubicBezTo>
                    <a:pt x="368305" y="47742"/>
                    <a:pt x="377853" y="70846"/>
                    <a:pt x="377853" y="97962"/>
                  </a:cubicBezTo>
                  <a:cubicBezTo>
                    <a:pt x="377853" y="125075"/>
                    <a:pt x="368305" y="148180"/>
                    <a:pt x="349208" y="167277"/>
                  </a:cubicBezTo>
                  <a:cubicBezTo>
                    <a:pt x="330111" y="186373"/>
                    <a:pt x="307006" y="195922"/>
                    <a:pt x="279891" y="195922"/>
                  </a:cubicBezTo>
                  <a:cubicBezTo>
                    <a:pt x="252777" y="195922"/>
                    <a:pt x="229671" y="186373"/>
                    <a:pt x="210575" y="167277"/>
                  </a:cubicBezTo>
                  <a:cubicBezTo>
                    <a:pt x="191477" y="148180"/>
                    <a:pt x="181930" y="125075"/>
                    <a:pt x="181930" y="97962"/>
                  </a:cubicBezTo>
                  <a:cubicBezTo>
                    <a:pt x="181930" y="70846"/>
                    <a:pt x="191477" y="47742"/>
                    <a:pt x="210575" y="28645"/>
                  </a:cubicBezTo>
                  <a:cubicBezTo>
                    <a:pt x="229671" y="9548"/>
                    <a:pt x="252777" y="0"/>
                    <a:pt x="279891" y="0"/>
                  </a:cubicBezTo>
                  <a:close/>
                </a:path>
              </a:pathLst>
            </a:custGeom>
            <a:solidFill>
              <a:schemeClr val="accent1">
                <a:lumMod val="50000"/>
              </a:schemeClr>
            </a:solidFill>
            <a:ln>
              <a:noFill/>
            </a:ln>
          </p:spPr>
          <p:txBody>
            <a:bodyPr anchor="ctr"/>
            <a:lstStyle/>
            <a:p>
              <a:pPr algn="ctr"/>
              <a:endParaRPr/>
            </a:p>
          </p:txBody>
        </p:sp>
        <p:sp>
          <p:nvSpPr>
            <p:cNvPr id="14" name="ValueShape">
              <a:extLst>
                <a:ext uri="{FF2B5EF4-FFF2-40B4-BE49-F238E27FC236}">
                  <a16:creationId xmlns:a16="http://schemas.microsoft.com/office/drawing/2014/main" id="{78AD309B-73E3-4205-AA58-2AE430D08BF6}"/>
                </a:ext>
              </a:extLst>
            </p:cNvPr>
            <p:cNvSpPr/>
            <p:nvPr/>
          </p:nvSpPr>
          <p:spPr>
            <a:xfrm>
              <a:off x="4180285" y="1008464"/>
              <a:ext cx="559782" cy="769697"/>
            </a:xfrm>
            <a:custGeom>
              <a:avLst/>
              <a:gdLst>
                <a:gd name="connsiteX0" fmla="*/ 195923 w 559782"/>
                <a:gd name="connsiteY0" fmla="*/ 209918 h 769697"/>
                <a:gd name="connsiteX1" fmla="*/ 363858 w 559782"/>
                <a:gd name="connsiteY1" fmla="*/ 209918 h 769697"/>
                <a:gd name="connsiteX2" fmla="*/ 440828 w 559782"/>
                <a:gd name="connsiteY2" fmla="*/ 256712 h 769697"/>
                <a:gd name="connsiteX3" fmla="*/ 552784 w 559782"/>
                <a:gd name="connsiteY3" fmla="*/ 424645 h 769697"/>
                <a:gd name="connsiteX4" fmla="*/ 559782 w 559782"/>
                <a:gd name="connsiteY4" fmla="*/ 447824 h 769697"/>
                <a:gd name="connsiteX5" fmla="*/ 547536 w 559782"/>
                <a:gd name="connsiteY5" fmla="*/ 477562 h 769697"/>
                <a:gd name="connsiteX6" fmla="*/ 517798 w 559782"/>
                <a:gd name="connsiteY6" fmla="*/ 489808 h 769697"/>
                <a:gd name="connsiteX7" fmla="*/ 482812 w 559782"/>
                <a:gd name="connsiteY7" fmla="*/ 471002 h 769697"/>
                <a:gd name="connsiteX8" fmla="*/ 383538 w 559782"/>
                <a:gd name="connsiteY8" fmla="*/ 321874 h 769697"/>
                <a:gd name="connsiteX9" fmla="*/ 363858 w 559782"/>
                <a:gd name="connsiteY9" fmla="*/ 321874 h 769697"/>
                <a:gd name="connsiteX10" fmla="*/ 363858 w 559782"/>
                <a:gd name="connsiteY10" fmla="*/ 379600 h 769697"/>
                <a:gd name="connsiteX11" fmla="*/ 471878 w 559782"/>
                <a:gd name="connsiteY11" fmla="*/ 559343 h 769697"/>
                <a:gd name="connsiteX12" fmla="*/ 475814 w 559782"/>
                <a:gd name="connsiteY12" fmla="*/ 573775 h 769697"/>
                <a:gd name="connsiteX13" fmla="*/ 467505 w 559782"/>
                <a:gd name="connsiteY13" fmla="*/ 593454 h 769697"/>
                <a:gd name="connsiteX14" fmla="*/ 447826 w 559782"/>
                <a:gd name="connsiteY14" fmla="*/ 601763 h 769697"/>
                <a:gd name="connsiteX15" fmla="*/ 363858 w 559782"/>
                <a:gd name="connsiteY15" fmla="*/ 601763 h 769697"/>
                <a:gd name="connsiteX16" fmla="*/ 363858 w 559782"/>
                <a:gd name="connsiteY16" fmla="*/ 720717 h 769697"/>
                <a:gd name="connsiteX17" fmla="*/ 349426 w 559782"/>
                <a:gd name="connsiteY17" fmla="*/ 755265 h 769697"/>
                <a:gd name="connsiteX18" fmla="*/ 314878 w 559782"/>
                <a:gd name="connsiteY18" fmla="*/ 769697 h 769697"/>
                <a:gd name="connsiteX19" fmla="*/ 244904 w 559782"/>
                <a:gd name="connsiteY19" fmla="*/ 769697 h 769697"/>
                <a:gd name="connsiteX20" fmla="*/ 210356 w 559782"/>
                <a:gd name="connsiteY20" fmla="*/ 755265 h 769697"/>
                <a:gd name="connsiteX21" fmla="*/ 195923 w 559782"/>
                <a:gd name="connsiteY21" fmla="*/ 720717 h 769697"/>
                <a:gd name="connsiteX22" fmla="*/ 195923 w 559782"/>
                <a:gd name="connsiteY22" fmla="*/ 601763 h 769697"/>
                <a:gd name="connsiteX23" fmla="*/ 111956 w 559782"/>
                <a:gd name="connsiteY23" fmla="*/ 601763 h 769697"/>
                <a:gd name="connsiteX24" fmla="*/ 92276 w 559782"/>
                <a:gd name="connsiteY24" fmla="*/ 593454 h 769697"/>
                <a:gd name="connsiteX25" fmla="*/ 83968 w 559782"/>
                <a:gd name="connsiteY25" fmla="*/ 573775 h 769697"/>
                <a:gd name="connsiteX26" fmla="*/ 87903 w 559782"/>
                <a:gd name="connsiteY26" fmla="*/ 559343 h 769697"/>
                <a:gd name="connsiteX27" fmla="*/ 195923 w 559782"/>
                <a:gd name="connsiteY27" fmla="*/ 379600 h 769697"/>
                <a:gd name="connsiteX28" fmla="*/ 195923 w 559782"/>
                <a:gd name="connsiteY28" fmla="*/ 321874 h 769697"/>
                <a:gd name="connsiteX29" fmla="*/ 176244 w 559782"/>
                <a:gd name="connsiteY29" fmla="*/ 321874 h 769697"/>
                <a:gd name="connsiteX30" fmla="*/ 76970 w 559782"/>
                <a:gd name="connsiteY30" fmla="*/ 471002 h 769697"/>
                <a:gd name="connsiteX31" fmla="*/ 41984 w 559782"/>
                <a:gd name="connsiteY31" fmla="*/ 489808 h 769697"/>
                <a:gd name="connsiteX32" fmla="*/ 12245 w 559782"/>
                <a:gd name="connsiteY32" fmla="*/ 477562 h 769697"/>
                <a:gd name="connsiteX33" fmla="*/ 0 w 559782"/>
                <a:gd name="connsiteY33" fmla="*/ 447824 h 769697"/>
                <a:gd name="connsiteX34" fmla="*/ 6998 w 559782"/>
                <a:gd name="connsiteY34" fmla="*/ 424645 h 769697"/>
                <a:gd name="connsiteX35" fmla="*/ 118953 w 559782"/>
                <a:gd name="connsiteY35" fmla="*/ 256712 h 769697"/>
                <a:gd name="connsiteX36" fmla="*/ 195923 w 559782"/>
                <a:gd name="connsiteY36" fmla="*/ 209918 h 769697"/>
                <a:gd name="connsiteX37" fmla="*/ 279891 w 559782"/>
                <a:gd name="connsiteY37" fmla="*/ 0 h 769697"/>
                <a:gd name="connsiteX38" fmla="*/ 349208 w 559782"/>
                <a:gd name="connsiteY38" fmla="*/ 28645 h 769697"/>
                <a:gd name="connsiteX39" fmla="*/ 377853 w 559782"/>
                <a:gd name="connsiteY39" fmla="*/ 97962 h 769697"/>
                <a:gd name="connsiteX40" fmla="*/ 349208 w 559782"/>
                <a:gd name="connsiteY40" fmla="*/ 167277 h 769697"/>
                <a:gd name="connsiteX41" fmla="*/ 279891 w 559782"/>
                <a:gd name="connsiteY41" fmla="*/ 195922 h 769697"/>
                <a:gd name="connsiteX42" fmla="*/ 210575 w 559782"/>
                <a:gd name="connsiteY42" fmla="*/ 167277 h 769697"/>
                <a:gd name="connsiteX43" fmla="*/ 181930 w 559782"/>
                <a:gd name="connsiteY43" fmla="*/ 97962 h 769697"/>
                <a:gd name="connsiteX44" fmla="*/ 210575 w 559782"/>
                <a:gd name="connsiteY44" fmla="*/ 28645 h 769697"/>
                <a:gd name="connsiteX45" fmla="*/ 279891 w 559782"/>
                <a:gd name="connsiteY45" fmla="*/ 0 h 769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59782" h="769697">
                  <a:moveTo>
                    <a:pt x="195923" y="209918"/>
                  </a:moveTo>
                  <a:lnTo>
                    <a:pt x="363858" y="209918"/>
                  </a:lnTo>
                  <a:cubicBezTo>
                    <a:pt x="393888" y="209918"/>
                    <a:pt x="419544" y="225516"/>
                    <a:pt x="440828" y="256712"/>
                  </a:cubicBezTo>
                  <a:lnTo>
                    <a:pt x="552784" y="424645"/>
                  </a:lnTo>
                  <a:cubicBezTo>
                    <a:pt x="557449" y="431643"/>
                    <a:pt x="559782" y="439368"/>
                    <a:pt x="559782" y="447824"/>
                  </a:cubicBezTo>
                  <a:cubicBezTo>
                    <a:pt x="559782" y="459486"/>
                    <a:pt x="555700" y="469398"/>
                    <a:pt x="547536" y="477562"/>
                  </a:cubicBezTo>
                  <a:cubicBezTo>
                    <a:pt x="539373" y="485725"/>
                    <a:pt x="529460" y="489808"/>
                    <a:pt x="517798" y="489808"/>
                  </a:cubicBezTo>
                  <a:cubicBezTo>
                    <a:pt x="502928" y="489808"/>
                    <a:pt x="491267" y="483539"/>
                    <a:pt x="482812" y="471002"/>
                  </a:cubicBezTo>
                  <a:lnTo>
                    <a:pt x="383538" y="321874"/>
                  </a:lnTo>
                  <a:lnTo>
                    <a:pt x="363858" y="321874"/>
                  </a:lnTo>
                  <a:lnTo>
                    <a:pt x="363858" y="379600"/>
                  </a:lnTo>
                  <a:lnTo>
                    <a:pt x="471878" y="559343"/>
                  </a:lnTo>
                  <a:cubicBezTo>
                    <a:pt x="474502" y="563716"/>
                    <a:pt x="475814" y="568526"/>
                    <a:pt x="475814" y="573775"/>
                  </a:cubicBezTo>
                  <a:cubicBezTo>
                    <a:pt x="475814" y="581355"/>
                    <a:pt x="473044" y="587914"/>
                    <a:pt x="467505" y="593454"/>
                  </a:cubicBezTo>
                  <a:cubicBezTo>
                    <a:pt x="461965" y="598993"/>
                    <a:pt x="455405" y="601763"/>
                    <a:pt x="447826" y="601763"/>
                  </a:cubicBezTo>
                  <a:lnTo>
                    <a:pt x="363858" y="601763"/>
                  </a:lnTo>
                  <a:lnTo>
                    <a:pt x="363858" y="720717"/>
                  </a:lnTo>
                  <a:cubicBezTo>
                    <a:pt x="363858" y="734128"/>
                    <a:pt x="359047" y="745644"/>
                    <a:pt x="349426" y="755265"/>
                  </a:cubicBezTo>
                  <a:cubicBezTo>
                    <a:pt x="339805" y="764887"/>
                    <a:pt x="328289" y="769697"/>
                    <a:pt x="314878" y="769697"/>
                  </a:cubicBezTo>
                  <a:lnTo>
                    <a:pt x="244904" y="769697"/>
                  </a:lnTo>
                  <a:cubicBezTo>
                    <a:pt x="231493" y="769697"/>
                    <a:pt x="219977" y="764887"/>
                    <a:pt x="210356" y="755265"/>
                  </a:cubicBezTo>
                  <a:cubicBezTo>
                    <a:pt x="200733" y="745644"/>
                    <a:pt x="195923" y="734128"/>
                    <a:pt x="195923" y="720717"/>
                  </a:cubicBezTo>
                  <a:lnTo>
                    <a:pt x="195923" y="601763"/>
                  </a:lnTo>
                  <a:lnTo>
                    <a:pt x="111956" y="601763"/>
                  </a:lnTo>
                  <a:cubicBezTo>
                    <a:pt x="104375" y="601763"/>
                    <a:pt x="97815" y="598993"/>
                    <a:pt x="92276" y="593454"/>
                  </a:cubicBezTo>
                  <a:cubicBezTo>
                    <a:pt x="86738" y="587914"/>
                    <a:pt x="83968" y="581355"/>
                    <a:pt x="83968" y="573775"/>
                  </a:cubicBezTo>
                  <a:cubicBezTo>
                    <a:pt x="83968" y="568526"/>
                    <a:pt x="85279" y="563716"/>
                    <a:pt x="87903" y="559343"/>
                  </a:cubicBezTo>
                  <a:lnTo>
                    <a:pt x="195923" y="379600"/>
                  </a:lnTo>
                  <a:lnTo>
                    <a:pt x="195923" y="321874"/>
                  </a:lnTo>
                  <a:lnTo>
                    <a:pt x="176244" y="321874"/>
                  </a:lnTo>
                  <a:lnTo>
                    <a:pt x="76970" y="471002"/>
                  </a:lnTo>
                  <a:cubicBezTo>
                    <a:pt x="68515" y="483539"/>
                    <a:pt x="56852" y="489808"/>
                    <a:pt x="41984" y="489808"/>
                  </a:cubicBezTo>
                  <a:cubicBezTo>
                    <a:pt x="30321" y="489808"/>
                    <a:pt x="20409" y="485725"/>
                    <a:pt x="12245" y="477562"/>
                  </a:cubicBezTo>
                  <a:cubicBezTo>
                    <a:pt x="4081" y="469398"/>
                    <a:pt x="0" y="459486"/>
                    <a:pt x="0" y="447824"/>
                  </a:cubicBezTo>
                  <a:cubicBezTo>
                    <a:pt x="0" y="439368"/>
                    <a:pt x="2333" y="431643"/>
                    <a:pt x="6998" y="424645"/>
                  </a:cubicBezTo>
                  <a:lnTo>
                    <a:pt x="118953" y="256712"/>
                  </a:lnTo>
                  <a:cubicBezTo>
                    <a:pt x="140237" y="225516"/>
                    <a:pt x="165894" y="209918"/>
                    <a:pt x="195923" y="209918"/>
                  </a:cubicBezTo>
                  <a:close/>
                  <a:moveTo>
                    <a:pt x="279891" y="0"/>
                  </a:moveTo>
                  <a:cubicBezTo>
                    <a:pt x="307006" y="0"/>
                    <a:pt x="330111" y="9548"/>
                    <a:pt x="349208" y="28645"/>
                  </a:cubicBezTo>
                  <a:cubicBezTo>
                    <a:pt x="368305" y="47742"/>
                    <a:pt x="377853" y="70846"/>
                    <a:pt x="377853" y="97962"/>
                  </a:cubicBezTo>
                  <a:cubicBezTo>
                    <a:pt x="377853" y="125075"/>
                    <a:pt x="368305" y="148180"/>
                    <a:pt x="349208" y="167277"/>
                  </a:cubicBezTo>
                  <a:cubicBezTo>
                    <a:pt x="330111" y="186373"/>
                    <a:pt x="307006" y="195922"/>
                    <a:pt x="279891" y="195922"/>
                  </a:cubicBezTo>
                  <a:cubicBezTo>
                    <a:pt x="252777" y="195922"/>
                    <a:pt x="229671" y="186373"/>
                    <a:pt x="210575" y="167277"/>
                  </a:cubicBezTo>
                  <a:cubicBezTo>
                    <a:pt x="191477" y="148180"/>
                    <a:pt x="181930" y="125075"/>
                    <a:pt x="181930" y="97962"/>
                  </a:cubicBezTo>
                  <a:cubicBezTo>
                    <a:pt x="181930" y="70846"/>
                    <a:pt x="191477" y="47742"/>
                    <a:pt x="210575" y="28645"/>
                  </a:cubicBezTo>
                  <a:cubicBezTo>
                    <a:pt x="229671" y="9548"/>
                    <a:pt x="252777" y="0"/>
                    <a:pt x="279891" y="0"/>
                  </a:cubicBezTo>
                  <a:close/>
                </a:path>
              </a:pathLst>
            </a:custGeom>
            <a:solidFill>
              <a:schemeClr val="accent1">
                <a:lumMod val="50000"/>
              </a:schemeClr>
            </a:solidFill>
            <a:ln>
              <a:noFill/>
            </a:ln>
          </p:spPr>
          <p:txBody>
            <a:bodyPr anchor="ctr"/>
            <a:lstStyle/>
            <a:p>
              <a:pPr algn="ctr"/>
              <a:endParaRPr/>
            </a:p>
          </p:txBody>
        </p:sp>
        <p:sp>
          <p:nvSpPr>
            <p:cNvPr id="15" name="ValueShape">
              <a:extLst>
                <a:ext uri="{FF2B5EF4-FFF2-40B4-BE49-F238E27FC236}">
                  <a16:creationId xmlns:a16="http://schemas.microsoft.com/office/drawing/2014/main" id="{7EBE5EFB-BB68-41FA-8EDB-53290413355F}"/>
                </a:ext>
              </a:extLst>
            </p:cNvPr>
            <p:cNvSpPr/>
            <p:nvPr/>
          </p:nvSpPr>
          <p:spPr>
            <a:xfrm>
              <a:off x="4751785" y="1008464"/>
              <a:ext cx="559782" cy="769697"/>
            </a:xfrm>
            <a:custGeom>
              <a:avLst/>
              <a:gdLst>
                <a:gd name="connsiteX0" fmla="*/ 195923 w 559782"/>
                <a:gd name="connsiteY0" fmla="*/ 209918 h 769697"/>
                <a:gd name="connsiteX1" fmla="*/ 363858 w 559782"/>
                <a:gd name="connsiteY1" fmla="*/ 209918 h 769697"/>
                <a:gd name="connsiteX2" fmla="*/ 440828 w 559782"/>
                <a:gd name="connsiteY2" fmla="*/ 256712 h 769697"/>
                <a:gd name="connsiteX3" fmla="*/ 552784 w 559782"/>
                <a:gd name="connsiteY3" fmla="*/ 424645 h 769697"/>
                <a:gd name="connsiteX4" fmla="*/ 559782 w 559782"/>
                <a:gd name="connsiteY4" fmla="*/ 447824 h 769697"/>
                <a:gd name="connsiteX5" fmla="*/ 547536 w 559782"/>
                <a:gd name="connsiteY5" fmla="*/ 477562 h 769697"/>
                <a:gd name="connsiteX6" fmla="*/ 517798 w 559782"/>
                <a:gd name="connsiteY6" fmla="*/ 489808 h 769697"/>
                <a:gd name="connsiteX7" fmla="*/ 482812 w 559782"/>
                <a:gd name="connsiteY7" fmla="*/ 471002 h 769697"/>
                <a:gd name="connsiteX8" fmla="*/ 383538 w 559782"/>
                <a:gd name="connsiteY8" fmla="*/ 321874 h 769697"/>
                <a:gd name="connsiteX9" fmla="*/ 363858 w 559782"/>
                <a:gd name="connsiteY9" fmla="*/ 321874 h 769697"/>
                <a:gd name="connsiteX10" fmla="*/ 363858 w 559782"/>
                <a:gd name="connsiteY10" fmla="*/ 379600 h 769697"/>
                <a:gd name="connsiteX11" fmla="*/ 471878 w 559782"/>
                <a:gd name="connsiteY11" fmla="*/ 559343 h 769697"/>
                <a:gd name="connsiteX12" fmla="*/ 475814 w 559782"/>
                <a:gd name="connsiteY12" fmla="*/ 573775 h 769697"/>
                <a:gd name="connsiteX13" fmla="*/ 467505 w 559782"/>
                <a:gd name="connsiteY13" fmla="*/ 593454 h 769697"/>
                <a:gd name="connsiteX14" fmla="*/ 447826 w 559782"/>
                <a:gd name="connsiteY14" fmla="*/ 601763 h 769697"/>
                <a:gd name="connsiteX15" fmla="*/ 363858 w 559782"/>
                <a:gd name="connsiteY15" fmla="*/ 601763 h 769697"/>
                <a:gd name="connsiteX16" fmla="*/ 363858 w 559782"/>
                <a:gd name="connsiteY16" fmla="*/ 720717 h 769697"/>
                <a:gd name="connsiteX17" fmla="*/ 349426 w 559782"/>
                <a:gd name="connsiteY17" fmla="*/ 755265 h 769697"/>
                <a:gd name="connsiteX18" fmla="*/ 314878 w 559782"/>
                <a:gd name="connsiteY18" fmla="*/ 769697 h 769697"/>
                <a:gd name="connsiteX19" fmla="*/ 244904 w 559782"/>
                <a:gd name="connsiteY19" fmla="*/ 769697 h 769697"/>
                <a:gd name="connsiteX20" fmla="*/ 210356 w 559782"/>
                <a:gd name="connsiteY20" fmla="*/ 755265 h 769697"/>
                <a:gd name="connsiteX21" fmla="*/ 195923 w 559782"/>
                <a:gd name="connsiteY21" fmla="*/ 720717 h 769697"/>
                <a:gd name="connsiteX22" fmla="*/ 195923 w 559782"/>
                <a:gd name="connsiteY22" fmla="*/ 601763 h 769697"/>
                <a:gd name="connsiteX23" fmla="*/ 111956 w 559782"/>
                <a:gd name="connsiteY23" fmla="*/ 601763 h 769697"/>
                <a:gd name="connsiteX24" fmla="*/ 92276 w 559782"/>
                <a:gd name="connsiteY24" fmla="*/ 593454 h 769697"/>
                <a:gd name="connsiteX25" fmla="*/ 83968 w 559782"/>
                <a:gd name="connsiteY25" fmla="*/ 573775 h 769697"/>
                <a:gd name="connsiteX26" fmla="*/ 87903 w 559782"/>
                <a:gd name="connsiteY26" fmla="*/ 559343 h 769697"/>
                <a:gd name="connsiteX27" fmla="*/ 195923 w 559782"/>
                <a:gd name="connsiteY27" fmla="*/ 379600 h 769697"/>
                <a:gd name="connsiteX28" fmla="*/ 195923 w 559782"/>
                <a:gd name="connsiteY28" fmla="*/ 321874 h 769697"/>
                <a:gd name="connsiteX29" fmla="*/ 176244 w 559782"/>
                <a:gd name="connsiteY29" fmla="*/ 321874 h 769697"/>
                <a:gd name="connsiteX30" fmla="*/ 76970 w 559782"/>
                <a:gd name="connsiteY30" fmla="*/ 471002 h 769697"/>
                <a:gd name="connsiteX31" fmla="*/ 41984 w 559782"/>
                <a:gd name="connsiteY31" fmla="*/ 489808 h 769697"/>
                <a:gd name="connsiteX32" fmla="*/ 12245 w 559782"/>
                <a:gd name="connsiteY32" fmla="*/ 477562 h 769697"/>
                <a:gd name="connsiteX33" fmla="*/ 0 w 559782"/>
                <a:gd name="connsiteY33" fmla="*/ 447824 h 769697"/>
                <a:gd name="connsiteX34" fmla="*/ 6998 w 559782"/>
                <a:gd name="connsiteY34" fmla="*/ 424645 h 769697"/>
                <a:gd name="connsiteX35" fmla="*/ 118953 w 559782"/>
                <a:gd name="connsiteY35" fmla="*/ 256712 h 769697"/>
                <a:gd name="connsiteX36" fmla="*/ 195923 w 559782"/>
                <a:gd name="connsiteY36" fmla="*/ 209918 h 769697"/>
                <a:gd name="connsiteX37" fmla="*/ 279891 w 559782"/>
                <a:gd name="connsiteY37" fmla="*/ 0 h 769697"/>
                <a:gd name="connsiteX38" fmla="*/ 349208 w 559782"/>
                <a:gd name="connsiteY38" fmla="*/ 28645 h 769697"/>
                <a:gd name="connsiteX39" fmla="*/ 377853 w 559782"/>
                <a:gd name="connsiteY39" fmla="*/ 97962 h 769697"/>
                <a:gd name="connsiteX40" fmla="*/ 349208 w 559782"/>
                <a:gd name="connsiteY40" fmla="*/ 167277 h 769697"/>
                <a:gd name="connsiteX41" fmla="*/ 279891 w 559782"/>
                <a:gd name="connsiteY41" fmla="*/ 195922 h 769697"/>
                <a:gd name="connsiteX42" fmla="*/ 210575 w 559782"/>
                <a:gd name="connsiteY42" fmla="*/ 167277 h 769697"/>
                <a:gd name="connsiteX43" fmla="*/ 181930 w 559782"/>
                <a:gd name="connsiteY43" fmla="*/ 97962 h 769697"/>
                <a:gd name="connsiteX44" fmla="*/ 210575 w 559782"/>
                <a:gd name="connsiteY44" fmla="*/ 28645 h 769697"/>
                <a:gd name="connsiteX45" fmla="*/ 279891 w 559782"/>
                <a:gd name="connsiteY45" fmla="*/ 0 h 769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59782" h="769697">
                  <a:moveTo>
                    <a:pt x="195923" y="209918"/>
                  </a:moveTo>
                  <a:lnTo>
                    <a:pt x="363858" y="209918"/>
                  </a:lnTo>
                  <a:cubicBezTo>
                    <a:pt x="393888" y="209918"/>
                    <a:pt x="419544" y="225516"/>
                    <a:pt x="440828" y="256712"/>
                  </a:cubicBezTo>
                  <a:lnTo>
                    <a:pt x="552784" y="424645"/>
                  </a:lnTo>
                  <a:cubicBezTo>
                    <a:pt x="557449" y="431643"/>
                    <a:pt x="559782" y="439368"/>
                    <a:pt x="559782" y="447824"/>
                  </a:cubicBezTo>
                  <a:cubicBezTo>
                    <a:pt x="559782" y="459486"/>
                    <a:pt x="555700" y="469398"/>
                    <a:pt x="547536" y="477562"/>
                  </a:cubicBezTo>
                  <a:cubicBezTo>
                    <a:pt x="539373" y="485725"/>
                    <a:pt x="529460" y="489808"/>
                    <a:pt x="517798" y="489808"/>
                  </a:cubicBezTo>
                  <a:cubicBezTo>
                    <a:pt x="502928" y="489808"/>
                    <a:pt x="491267" y="483539"/>
                    <a:pt x="482812" y="471002"/>
                  </a:cubicBezTo>
                  <a:lnTo>
                    <a:pt x="383538" y="321874"/>
                  </a:lnTo>
                  <a:lnTo>
                    <a:pt x="363858" y="321874"/>
                  </a:lnTo>
                  <a:lnTo>
                    <a:pt x="363858" y="379600"/>
                  </a:lnTo>
                  <a:lnTo>
                    <a:pt x="471878" y="559343"/>
                  </a:lnTo>
                  <a:cubicBezTo>
                    <a:pt x="474502" y="563716"/>
                    <a:pt x="475814" y="568526"/>
                    <a:pt x="475814" y="573775"/>
                  </a:cubicBezTo>
                  <a:cubicBezTo>
                    <a:pt x="475814" y="581355"/>
                    <a:pt x="473044" y="587914"/>
                    <a:pt x="467505" y="593454"/>
                  </a:cubicBezTo>
                  <a:cubicBezTo>
                    <a:pt x="461965" y="598993"/>
                    <a:pt x="455405" y="601763"/>
                    <a:pt x="447826" y="601763"/>
                  </a:cubicBezTo>
                  <a:lnTo>
                    <a:pt x="363858" y="601763"/>
                  </a:lnTo>
                  <a:lnTo>
                    <a:pt x="363858" y="720717"/>
                  </a:lnTo>
                  <a:cubicBezTo>
                    <a:pt x="363858" y="734128"/>
                    <a:pt x="359047" y="745644"/>
                    <a:pt x="349426" y="755265"/>
                  </a:cubicBezTo>
                  <a:cubicBezTo>
                    <a:pt x="339805" y="764887"/>
                    <a:pt x="328289" y="769697"/>
                    <a:pt x="314878" y="769697"/>
                  </a:cubicBezTo>
                  <a:lnTo>
                    <a:pt x="244904" y="769697"/>
                  </a:lnTo>
                  <a:cubicBezTo>
                    <a:pt x="231493" y="769697"/>
                    <a:pt x="219977" y="764887"/>
                    <a:pt x="210356" y="755265"/>
                  </a:cubicBezTo>
                  <a:cubicBezTo>
                    <a:pt x="200733" y="745644"/>
                    <a:pt x="195923" y="734128"/>
                    <a:pt x="195923" y="720717"/>
                  </a:cubicBezTo>
                  <a:lnTo>
                    <a:pt x="195923" y="601763"/>
                  </a:lnTo>
                  <a:lnTo>
                    <a:pt x="111956" y="601763"/>
                  </a:lnTo>
                  <a:cubicBezTo>
                    <a:pt x="104375" y="601763"/>
                    <a:pt x="97815" y="598993"/>
                    <a:pt x="92276" y="593454"/>
                  </a:cubicBezTo>
                  <a:cubicBezTo>
                    <a:pt x="86738" y="587914"/>
                    <a:pt x="83968" y="581355"/>
                    <a:pt x="83968" y="573775"/>
                  </a:cubicBezTo>
                  <a:cubicBezTo>
                    <a:pt x="83968" y="568526"/>
                    <a:pt x="85279" y="563716"/>
                    <a:pt x="87903" y="559343"/>
                  </a:cubicBezTo>
                  <a:lnTo>
                    <a:pt x="195923" y="379600"/>
                  </a:lnTo>
                  <a:lnTo>
                    <a:pt x="195923" y="321874"/>
                  </a:lnTo>
                  <a:lnTo>
                    <a:pt x="176244" y="321874"/>
                  </a:lnTo>
                  <a:lnTo>
                    <a:pt x="76970" y="471002"/>
                  </a:lnTo>
                  <a:cubicBezTo>
                    <a:pt x="68515" y="483539"/>
                    <a:pt x="56852" y="489808"/>
                    <a:pt x="41984" y="489808"/>
                  </a:cubicBezTo>
                  <a:cubicBezTo>
                    <a:pt x="30321" y="489808"/>
                    <a:pt x="20409" y="485725"/>
                    <a:pt x="12245" y="477562"/>
                  </a:cubicBezTo>
                  <a:cubicBezTo>
                    <a:pt x="4081" y="469398"/>
                    <a:pt x="0" y="459486"/>
                    <a:pt x="0" y="447824"/>
                  </a:cubicBezTo>
                  <a:cubicBezTo>
                    <a:pt x="0" y="439368"/>
                    <a:pt x="2333" y="431643"/>
                    <a:pt x="6998" y="424645"/>
                  </a:cubicBezTo>
                  <a:lnTo>
                    <a:pt x="118953" y="256712"/>
                  </a:lnTo>
                  <a:cubicBezTo>
                    <a:pt x="140237" y="225516"/>
                    <a:pt x="165894" y="209918"/>
                    <a:pt x="195923" y="209918"/>
                  </a:cubicBezTo>
                  <a:close/>
                  <a:moveTo>
                    <a:pt x="279891" y="0"/>
                  </a:moveTo>
                  <a:cubicBezTo>
                    <a:pt x="307006" y="0"/>
                    <a:pt x="330111" y="9548"/>
                    <a:pt x="349208" y="28645"/>
                  </a:cubicBezTo>
                  <a:cubicBezTo>
                    <a:pt x="368305" y="47742"/>
                    <a:pt x="377853" y="70846"/>
                    <a:pt x="377853" y="97962"/>
                  </a:cubicBezTo>
                  <a:cubicBezTo>
                    <a:pt x="377853" y="125075"/>
                    <a:pt x="368305" y="148180"/>
                    <a:pt x="349208" y="167277"/>
                  </a:cubicBezTo>
                  <a:cubicBezTo>
                    <a:pt x="330111" y="186373"/>
                    <a:pt x="307006" y="195922"/>
                    <a:pt x="279891" y="195922"/>
                  </a:cubicBezTo>
                  <a:cubicBezTo>
                    <a:pt x="252777" y="195922"/>
                    <a:pt x="229671" y="186373"/>
                    <a:pt x="210575" y="167277"/>
                  </a:cubicBezTo>
                  <a:cubicBezTo>
                    <a:pt x="191477" y="148180"/>
                    <a:pt x="181930" y="125075"/>
                    <a:pt x="181930" y="97962"/>
                  </a:cubicBezTo>
                  <a:cubicBezTo>
                    <a:pt x="181930" y="70846"/>
                    <a:pt x="191477" y="47742"/>
                    <a:pt x="210575" y="28645"/>
                  </a:cubicBezTo>
                  <a:cubicBezTo>
                    <a:pt x="229671" y="9548"/>
                    <a:pt x="252777" y="0"/>
                    <a:pt x="279891" y="0"/>
                  </a:cubicBezTo>
                  <a:close/>
                </a:path>
              </a:pathLst>
            </a:custGeom>
            <a:solidFill>
              <a:schemeClr val="accent1">
                <a:lumMod val="50000"/>
              </a:schemeClr>
            </a:solidFill>
            <a:ln>
              <a:noFill/>
            </a:ln>
          </p:spPr>
          <p:txBody>
            <a:bodyPr anchor="ctr"/>
            <a:lstStyle/>
            <a:p>
              <a:pPr algn="ctr"/>
              <a:endParaRPr/>
            </a:p>
          </p:txBody>
        </p:sp>
        <p:sp>
          <p:nvSpPr>
            <p:cNvPr id="16" name="ValueShape">
              <a:extLst>
                <a:ext uri="{FF2B5EF4-FFF2-40B4-BE49-F238E27FC236}">
                  <a16:creationId xmlns:a16="http://schemas.microsoft.com/office/drawing/2014/main" id="{D53CC8DF-5B43-46D7-88E1-74CA0E8A7066}"/>
                </a:ext>
              </a:extLst>
            </p:cNvPr>
            <p:cNvSpPr/>
            <p:nvPr/>
          </p:nvSpPr>
          <p:spPr>
            <a:xfrm>
              <a:off x="5323285" y="1008464"/>
              <a:ext cx="559782" cy="769697"/>
            </a:xfrm>
            <a:custGeom>
              <a:avLst/>
              <a:gdLst>
                <a:gd name="connsiteX0" fmla="*/ 195923 w 559782"/>
                <a:gd name="connsiteY0" fmla="*/ 209918 h 769697"/>
                <a:gd name="connsiteX1" fmla="*/ 363858 w 559782"/>
                <a:gd name="connsiteY1" fmla="*/ 209918 h 769697"/>
                <a:gd name="connsiteX2" fmla="*/ 440828 w 559782"/>
                <a:gd name="connsiteY2" fmla="*/ 256712 h 769697"/>
                <a:gd name="connsiteX3" fmla="*/ 552784 w 559782"/>
                <a:gd name="connsiteY3" fmla="*/ 424645 h 769697"/>
                <a:gd name="connsiteX4" fmla="*/ 559782 w 559782"/>
                <a:gd name="connsiteY4" fmla="*/ 447824 h 769697"/>
                <a:gd name="connsiteX5" fmla="*/ 547536 w 559782"/>
                <a:gd name="connsiteY5" fmla="*/ 477562 h 769697"/>
                <a:gd name="connsiteX6" fmla="*/ 517798 w 559782"/>
                <a:gd name="connsiteY6" fmla="*/ 489808 h 769697"/>
                <a:gd name="connsiteX7" fmla="*/ 482812 w 559782"/>
                <a:gd name="connsiteY7" fmla="*/ 471002 h 769697"/>
                <a:gd name="connsiteX8" fmla="*/ 383538 w 559782"/>
                <a:gd name="connsiteY8" fmla="*/ 321874 h 769697"/>
                <a:gd name="connsiteX9" fmla="*/ 363858 w 559782"/>
                <a:gd name="connsiteY9" fmla="*/ 321874 h 769697"/>
                <a:gd name="connsiteX10" fmla="*/ 363858 w 559782"/>
                <a:gd name="connsiteY10" fmla="*/ 379600 h 769697"/>
                <a:gd name="connsiteX11" fmla="*/ 471878 w 559782"/>
                <a:gd name="connsiteY11" fmla="*/ 559343 h 769697"/>
                <a:gd name="connsiteX12" fmla="*/ 475814 w 559782"/>
                <a:gd name="connsiteY12" fmla="*/ 573775 h 769697"/>
                <a:gd name="connsiteX13" fmla="*/ 467505 w 559782"/>
                <a:gd name="connsiteY13" fmla="*/ 593454 h 769697"/>
                <a:gd name="connsiteX14" fmla="*/ 447826 w 559782"/>
                <a:gd name="connsiteY14" fmla="*/ 601763 h 769697"/>
                <a:gd name="connsiteX15" fmla="*/ 363858 w 559782"/>
                <a:gd name="connsiteY15" fmla="*/ 601763 h 769697"/>
                <a:gd name="connsiteX16" fmla="*/ 363858 w 559782"/>
                <a:gd name="connsiteY16" fmla="*/ 720717 h 769697"/>
                <a:gd name="connsiteX17" fmla="*/ 349426 w 559782"/>
                <a:gd name="connsiteY17" fmla="*/ 755265 h 769697"/>
                <a:gd name="connsiteX18" fmla="*/ 314878 w 559782"/>
                <a:gd name="connsiteY18" fmla="*/ 769697 h 769697"/>
                <a:gd name="connsiteX19" fmla="*/ 244904 w 559782"/>
                <a:gd name="connsiteY19" fmla="*/ 769697 h 769697"/>
                <a:gd name="connsiteX20" fmla="*/ 210356 w 559782"/>
                <a:gd name="connsiteY20" fmla="*/ 755265 h 769697"/>
                <a:gd name="connsiteX21" fmla="*/ 195923 w 559782"/>
                <a:gd name="connsiteY21" fmla="*/ 720717 h 769697"/>
                <a:gd name="connsiteX22" fmla="*/ 195923 w 559782"/>
                <a:gd name="connsiteY22" fmla="*/ 601763 h 769697"/>
                <a:gd name="connsiteX23" fmla="*/ 111956 w 559782"/>
                <a:gd name="connsiteY23" fmla="*/ 601763 h 769697"/>
                <a:gd name="connsiteX24" fmla="*/ 92276 w 559782"/>
                <a:gd name="connsiteY24" fmla="*/ 593454 h 769697"/>
                <a:gd name="connsiteX25" fmla="*/ 83968 w 559782"/>
                <a:gd name="connsiteY25" fmla="*/ 573775 h 769697"/>
                <a:gd name="connsiteX26" fmla="*/ 87903 w 559782"/>
                <a:gd name="connsiteY26" fmla="*/ 559343 h 769697"/>
                <a:gd name="connsiteX27" fmla="*/ 195923 w 559782"/>
                <a:gd name="connsiteY27" fmla="*/ 379600 h 769697"/>
                <a:gd name="connsiteX28" fmla="*/ 195923 w 559782"/>
                <a:gd name="connsiteY28" fmla="*/ 321874 h 769697"/>
                <a:gd name="connsiteX29" fmla="*/ 176244 w 559782"/>
                <a:gd name="connsiteY29" fmla="*/ 321874 h 769697"/>
                <a:gd name="connsiteX30" fmla="*/ 76970 w 559782"/>
                <a:gd name="connsiteY30" fmla="*/ 471002 h 769697"/>
                <a:gd name="connsiteX31" fmla="*/ 41984 w 559782"/>
                <a:gd name="connsiteY31" fmla="*/ 489808 h 769697"/>
                <a:gd name="connsiteX32" fmla="*/ 12245 w 559782"/>
                <a:gd name="connsiteY32" fmla="*/ 477562 h 769697"/>
                <a:gd name="connsiteX33" fmla="*/ 0 w 559782"/>
                <a:gd name="connsiteY33" fmla="*/ 447824 h 769697"/>
                <a:gd name="connsiteX34" fmla="*/ 6998 w 559782"/>
                <a:gd name="connsiteY34" fmla="*/ 424645 h 769697"/>
                <a:gd name="connsiteX35" fmla="*/ 118953 w 559782"/>
                <a:gd name="connsiteY35" fmla="*/ 256712 h 769697"/>
                <a:gd name="connsiteX36" fmla="*/ 195923 w 559782"/>
                <a:gd name="connsiteY36" fmla="*/ 209918 h 769697"/>
                <a:gd name="connsiteX37" fmla="*/ 279891 w 559782"/>
                <a:gd name="connsiteY37" fmla="*/ 0 h 769697"/>
                <a:gd name="connsiteX38" fmla="*/ 349208 w 559782"/>
                <a:gd name="connsiteY38" fmla="*/ 28645 h 769697"/>
                <a:gd name="connsiteX39" fmla="*/ 377853 w 559782"/>
                <a:gd name="connsiteY39" fmla="*/ 97962 h 769697"/>
                <a:gd name="connsiteX40" fmla="*/ 349208 w 559782"/>
                <a:gd name="connsiteY40" fmla="*/ 167277 h 769697"/>
                <a:gd name="connsiteX41" fmla="*/ 279891 w 559782"/>
                <a:gd name="connsiteY41" fmla="*/ 195922 h 769697"/>
                <a:gd name="connsiteX42" fmla="*/ 210575 w 559782"/>
                <a:gd name="connsiteY42" fmla="*/ 167277 h 769697"/>
                <a:gd name="connsiteX43" fmla="*/ 181930 w 559782"/>
                <a:gd name="connsiteY43" fmla="*/ 97962 h 769697"/>
                <a:gd name="connsiteX44" fmla="*/ 210575 w 559782"/>
                <a:gd name="connsiteY44" fmla="*/ 28645 h 769697"/>
                <a:gd name="connsiteX45" fmla="*/ 279891 w 559782"/>
                <a:gd name="connsiteY45" fmla="*/ 0 h 769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59782" h="769697">
                  <a:moveTo>
                    <a:pt x="195923" y="209918"/>
                  </a:moveTo>
                  <a:lnTo>
                    <a:pt x="363858" y="209918"/>
                  </a:lnTo>
                  <a:cubicBezTo>
                    <a:pt x="393888" y="209918"/>
                    <a:pt x="419544" y="225516"/>
                    <a:pt x="440828" y="256712"/>
                  </a:cubicBezTo>
                  <a:lnTo>
                    <a:pt x="552784" y="424645"/>
                  </a:lnTo>
                  <a:cubicBezTo>
                    <a:pt x="557449" y="431643"/>
                    <a:pt x="559782" y="439368"/>
                    <a:pt x="559782" y="447824"/>
                  </a:cubicBezTo>
                  <a:cubicBezTo>
                    <a:pt x="559782" y="459486"/>
                    <a:pt x="555700" y="469398"/>
                    <a:pt x="547536" y="477562"/>
                  </a:cubicBezTo>
                  <a:cubicBezTo>
                    <a:pt x="539373" y="485725"/>
                    <a:pt x="529460" y="489808"/>
                    <a:pt x="517798" y="489808"/>
                  </a:cubicBezTo>
                  <a:cubicBezTo>
                    <a:pt x="502928" y="489808"/>
                    <a:pt x="491267" y="483539"/>
                    <a:pt x="482812" y="471002"/>
                  </a:cubicBezTo>
                  <a:lnTo>
                    <a:pt x="383538" y="321874"/>
                  </a:lnTo>
                  <a:lnTo>
                    <a:pt x="363858" y="321874"/>
                  </a:lnTo>
                  <a:lnTo>
                    <a:pt x="363858" y="379600"/>
                  </a:lnTo>
                  <a:lnTo>
                    <a:pt x="471878" y="559343"/>
                  </a:lnTo>
                  <a:cubicBezTo>
                    <a:pt x="474502" y="563716"/>
                    <a:pt x="475814" y="568526"/>
                    <a:pt x="475814" y="573775"/>
                  </a:cubicBezTo>
                  <a:cubicBezTo>
                    <a:pt x="475814" y="581355"/>
                    <a:pt x="473044" y="587914"/>
                    <a:pt x="467505" y="593454"/>
                  </a:cubicBezTo>
                  <a:cubicBezTo>
                    <a:pt x="461965" y="598993"/>
                    <a:pt x="455405" y="601763"/>
                    <a:pt x="447826" y="601763"/>
                  </a:cubicBezTo>
                  <a:lnTo>
                    <a:pt x="363858" y="601763"/>
                  </a:lnTo>
                  <a:lnTo>
                    <a:pt x="363858" y="720717"/>
                  </a:lnTo>
                  <a:cubicBezTo>
                    <a:pt x="363858" y="734128"/>
                    <a:pt x="359047" y="745644"/>
                    <a:pt x="349426" y="755265"/>
                  </a:cubicBezTo>
                  <a:cubicBezTo>
                    <a:pt x="339805" y="764887"/>
                    <a:pt x="328289" y="769697"/>
                    <a:pt x="314878" y="769697"/>
                  </a:cubicBezTo>
                  <a:lnTo>
                    <a:pt x="244904" y="769697"/>
                  </a:lnTo>
                  <a:cubicBezTo>
                    <a:pt x="231493" y="769697"/>
                    <a:pt x="219977" y="764887"/>
                    <a:pt x="210356" y="755265"/>
                  </a:cubicBezTo>
                  <a:cubicBezTo>
                    <a:pt x="200733" y="745644"/>
                    <a:pt x="195923" y="734128"/>
                    <a:pt x="195923" y="720717"/>
                  </a:cubicBezTo>
                  <a:lnTo>
                    <a:pt x="195923" y="601763"/>
                  </a:lnTo>
                  <a:lnTo>
                    <a:pt x="111956" y="601763"/>
                  </a:lnTo>
                  <a:cubicBezTo>
                    <a:pt x="104375" y="601763"/>
                    <a:pt x="97815" y="598993"/>
                    <a:pt x="92276" y="593454"/>
                  </a:cubicBezTo>
                  <a:cubicBezTo>
                    <a:pt x="86738" y="587914"/>
                    <a:pt x="83968" y="581355"/>
                    <a:pt x="83968" y="573775"/>
                  </a:cubicBezTo>
                  <a:cubicBezTo>
                    <a:pt x="83968" y="568526"/>
                    <a:pt x="85279" y="563716"/>
                    <a:pt x="87903" y="559343"/>
                  </a:cubicBezTo>
                  <a:lnTo>
                    <a:pt x="195923" y="379600"/>
                  </a:lnTo>
                  <a:lnTo>
                    <a:pt x="195923" y="321874"/>
                  </a:lnTo>
                  <a:lnTo>
                    <a:pt x="176244" y="321874"/>
                  </a:lnTo>
                  <a:lnTo>
                    <a:pt x="76970" y="471002"/>
                  </a:lnTo>
                  <a:cubicBezTo>
                    <a:pt x="68515" y="483539"/>
                    <a:pt x="56852" y="489808"/>
                    <a:pt x="41984" y="489808"/>
                  </a:cubicBezTo>
                  <a:cubicBezTo>
                    <a:pt x="30321" y="489808"/>
                    <a:pt x="20409" y="485725"/>
                    <a:pt x="12245" y="477562"/>
                  </a:cubicBezTo>
                  <a:cubicBezTo>
                    <a:pt x="4081" y="469398"/>
                    <a:pt x="0" y="459486"/>
                    <a:pt x="0" y="447824"/>
                  </a:cubicBezTo>
                  <a:cubicBezTo>
                    <a:pt x="0" y="439368"/>
                    <a:pt x="2333" y="431643"/>
                    <a:pt x="6998" y="424645"/>
                  </a:cubicBezTo>
                  <a:lnTo>
                    <a:pt x="118953" y="256712"/>
                  </a:lnTo>
                  <a:cubicBezTo>
                    <a:pt x="140237" y="225516"/>
                    <a:pt x="165894" y="209918"/>
                    <a:pt x="195923" y="209918"/>
                  </a:cubicBezTo>
                  <a:close/>
                  <a:moveTo>
                    <a:pt x="279891" y="0"/>
                  </a:moveTo>
                  <a:cubicBezTo>
                    <a:pt x="307006" y="0"/>
                    <a:pt x="330111" y="9548"/>
                    <a:pt x="349208" y="28645"/>
                  </a:cubicBezTo>
                  <a:cubicBezTo>
                    <a:pt x="368305" y="47742"/>
                    <a:pt x="377853" y="70846"/>
                    <a:pt x="377853" y="97962"/>
                  </a:cubicBezTo>
                  <a:cubicBezTo>
                    <a:pt x="377853" y="125075"/>
                    <a:pt x="368305" y="148180"/>
                    <a:pt x="349208" y="167277"/>
                  </a:cubicBezTo>
                  <a:cubicBezTo>
                    <a:pt x="330111" y="186373"/>
                    <a:pt x="307006" y="195922"/>
                    <a:pt x="279891" y="195922"/>
                  </a:cubicBezTo>
                  <a:cubicBezTo>
                    <a:pt x="252777" y="195922"/>
                    <a:pt x="229671" y="186373"/>
                    <a:pt x="210575" y="167277"/>
                  </a:cubicBezTo>
                  <a:cubicBezTo>
                    <a:pt x="191477" y="148180"/>
                    <a:pt x="181930" y="125075"/>
                    <a:pt x="181930" y="97962"/>
                  </a:cubicBezTo>
                  <a:cubicBezTo>
                    <a:pt x="181930" y="70846"/>
                    <a:pt x="191477" y="47742"/>
                    <a:pt x="210575" y="28645"/>
                  </a:cubicBezTo>
                  <a:cubicBezTo>
                    <a:pt x="229671" y="9548"/>
                    <a:pt x="252777" y="0"/>
                    <a:pt x="279891" y="0"/>
                  </a:cubicBezTo>
                  <a:close/>
                </a:path>
              </a:pathLst>
            </a:custGeom>
            <a:solidFill>
              <a:schemeClr val="accent1">
                <a:lumMod val="50000"/>
              </a:schemeClr>
            </a:solidFill>
            <a:ln>
              <a:noFill/>
            </a:ln>
          </p:spPr>
          <p:txBody>
            <a:bodyPr anchor="ctr"/>
            <a:lstStyle/>
            <a:p>
              <a:pPr algn="ctr"/>
              <a:endParaRPr/>
            </a:p>
          </p:txBody>
        </p:sp>
        <p:sp>
          <p:nvSpPr>
            <p:cNvPr id="17" name="ValueShape">
              <a:extLst>
                <a:ext uri="{FF2B5EF4-FFF2-40B4-BE49-F238E27FC236}">
                  <a16:creationId xmlns:a16="http://schemas.microsoft.com/office/drawing/2014/main" id="{E0F5C883-05D1-478F-A6A5-ED2F9C02AD55}"/>
                </a:ext>
              </a:extLst>
            </p:cNvPr>
            <p:cNvSpPr/>
            <p:nvPr/>
          </p:nvSpPr>
          <p:spPr>
            <a:xfrm>
              <a:off x="5894785" y="1008464"/>
              <a:ext cx="559782" cy="769697"/>
            </a:xfrm>
            <a:custGeom>
              <a:avLst/>
              <a:gdLst>
                <a:gd name="connsiteX0" fmla="*/ 195923 w 559782"/>
                <a:gd name="connsiteY0" fmla="*/ 209918 h 769697"/>
                <a:gd name="connsiteX1" fmla="*/ 363858 w 559782"/>
                <a:gd name="connsiteY1" fmla="*/ 209918 h 769697"/>
                <a:gd name="connsiteX2" fmla="*/ 440828 w 559782"/>
                <a:gd name="connsiteY2" fmla="*/ 256712 h 769697"/>
                <a:gd name="connsiteX3" fmla="*/ 552784 w 559782"/>
                <a:gd name="connsiteY3" fmla="*/ 424645 h 769697"/>
                <a:gd name="connsiteX4" fmla="*/ 559782 w 559782"/>
                <a:gd name="connsiteY4" fmla="*/ 447824 h 769697"/>
                <a:gd name="connsiteX5" fmla="*/ 547536 w 559782"/>
                <a:gd name="connsiteY5" fmla="*/ 477562 h 769697"/>
                <a:gd name="connsiteX6" fmla="*/ 517798 w 559782"/>
                <a:gd name="connsiteY6" fmla="*/ 489808 h 769697"/>
                <a:gd name="connsiteX7" fmla="*/ 482812 w 559782"/>
                <a:gd name="connsiteY7" fmla="*/ 471002 h 769697"/>
                <a:gd name="connsiteX8" fmla="*/ 383538 w 559782"/>
                <a:gd name="connsiteY8" fmla="*/ 321874 h 769697"/>
                <a:gd name="connsiteX9" fmla="*/ 363858 w 559782"/>
                <a:gd name="connsiteY9" fmla="*/ 321874 h 769697"/>
                <a:gd name="connsiteX10" fmla="*/ 363858 w 559782"/>
                <a:gd name="connsiteY10" fmla="*/ 379600 h 769697"/>
                <a:gd name="connsiteX11" fmla="*/ 471878 w 559782"/>
                <a:gd name="connsiteY11" fmla="*/ 559343 h 769697"/>
                <a:gd name="connsiteX12" fmla="*/ 475814 w 559782"/>
                <a:gd name="connsiteY12" fmla="*/ 573775 h 769697"/>
                <a:gd name="connsiteX13" fmla="*/ 467505 w 559782"/>
                <a:gd name="connsiteY13" fmla="*/ 593454 h 769697"/>
                <a:gd name="connsiteX14" fmla="*/ 447826 w 559782"/>
                <a:gd name="connsiteY14" fmla="*/ 601763 h 769697"/>
                <a:gd name="connsiteX15" fmla="*/ 363858 w 559782"/>
                <a:gd name="connsiteY15" fmla="*/ 601763 h 769697"/>
                <a:gd name="connsiteX16" fmla="*/ 363858 w 559782"/>
                <a:gd name="connsiteY16" fmla="*/ 720717 h 769697"/>
                <a:gd name="connsiteX17" fmla="*/ 349426 w 559782"/>
                <a:gd name="connsiteY17" fmla="*/ 755265 h 769697"/>
                <a:gd name="connsiteX18" fmla="*/ 314878 w 559782"/>
                <a:gd name="connsiteY18" fmla="*/ 769697 h 769697"/>
                <a:gd name="connsiteX19" fmla="*/ 244904 w 559782"/>
                <a:gd name="connsiteY19" fmla="*/ 769697 h 769697"/>
                <a:gd name="connsiteX20" fmla="*/ 210356 w 559782"/>
                <a:gd name="connsiteY20" fmla="*/ 755265 h 769697"/>
                <a:gd name="connsiteX21" fmla="*/ 195923 w 559782"/>
                <a:gd name="connsiteY21" fmla="*/ 720717 h 769697"/>
                <a:gd name="connsiteX22" fmla="*/ 195923 w 559782"/>
                <a:gd name="connsiteY22" fmla="*/ 601763 h 769697"/>
                <a:gd name="connsiteX23" fmla="*/ 111956 w 559782"/>
                <a:gd name="connsiteY23" fmla="*/ 601763 h 769697"/>
                <a:gd name="connsiteX24" fmla="*/ 92276 w 559782"/>
                <a:gd name="connsiteY24" fmla="*/ 593454 h 769697"/>
                <a:gd name="connsiteX25" fmla="*/ 83968 w 559782"/>
                <a:gd name="connsiteY25" fmla="*/ 573775 h 769697"/>
                <a:gd name="connsiteX26" fmla="*/ 87903 w 559782"/>
                <a:gd name="connsiteY26" fmla="*/ 559343 h 769697"/>
                <a:gd name="connsiteX27" fmla="*/ 195923 w 559782"/>
                <a:gd name="connsiteY27" fmla="*/ 379600 h 769697"/>
                <a:gd name="connsiteX28" fmla="*/ 195923 w 559782"/>
                <a:gd name="connsiteY28" fmla="*/ 321874 h 769697"/>
                <a:gd name="connsiteX29" fmla="*/ 176244 w 559782"/>
                <a:gd name="connsiteY29" fmla="*/ 321874 h 769697"/>
                <a:gd name="connsiteX30" fmla="*/ 76970 w 559782"/>
                <a:gd name="connsiteY30" fmla="*/ 471002 h 769697"/>
                <a:gd name="connsiteX31" fmla="*/ 41984 w 559782"/>
                <a:gd name="connsiteY31" fmla="*/ 489808 h 769697"/>
                <a:gd name="connsiteX32" fmla="*/ 12245 w 559782"/>
                <a:gd name="connsiteY32" fmla="*/ 477562 h 769697"/>
                <a:gd name="connsiteX33" fmla="*/ 0 w 559782"/>
                <a:gd name="connsiteY33" fmla="*/ 447824 h 769697"/>
                <a:gd name="connsiteX34" fmla="*/ 6998 w 559782"/>
                <a:gd name="connsiteY34" fmla="*/ 424645 h 769697"/>
                <a:gd name="connsiteX35" fmla="*/ 118953 w 559782"/>
                <a:gd name="connsiteY35" fmla="*/ 256712 h 769697"/>
                <a:gd name="connsiteX36" fmla="*/ 195923 w 559782"/>
                <a:gd name="connsiteY36" fmla="*/ 209918 h 769697"/>
                <a:gd name="connsiteX37" fmla="*/ 279891 w 559782"/>
                <a:gd name="connsiteY37" fmla="*/ 0 h 769697"/>
                <a:gd name="connsiteX38" fmla="*/ 349208 w 559782"/>
                <a:gd name="connsiteY38" fmla="*/ 28645 h 769697"/>
                <a:gd name="connsiteX39" fmla="*/ 377853 w 559782"/>
                <a:gd name="connsiteY39" fmla="*/ 97962 h 769697"/>
                <a:gd name="connsiteX40" fmla="*/ 349208 w 559782"/>
                <a:gd name="connsiteY40" fmla="*/ 167277 h 769697"/>
                <a:gd name="connsiteX41" fmla="*/ 279891 w 559782"/>
                <a:gd name="connsiteY41" fmla="*/ 195922 h 769697"/>
                <a:gd name="connsiteX42" fmla="*/ 210575 w 559782"/>
                <a:gd name="connsiteY42" fmla="*/ 167277 h 769697"/>
                <a:gd name="connsiteX43" fmla="*/ 181930 w 559782"/>
                <a:gd name="connsiteY43" fmla="*/ 97962 h 769697"/>
                <a:gd name="connsiteX44" fmla="*/ 210575 w 559782"/>
                <a:gd name="connsiteY44" fmla="*/ 28645 h 769697"/>
                <a:gd name="connsiteX45" fmla="*/ 279891 w 559782"/>
                <a:gd name="connsiteY45" fmla="*/ 0 h 769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59782" h="769697">
                  <a:moveTo>
                    <a:pt x="195923" y="209918"/>
                  </a:moveTo>
                  <a:lnTo>
                    <a:pt x="363858" y="209918"/>
                  </a:lnTo>
                  <a:cubicBezTo>
                    <a:pt x="393888" y="209918"/>
                    <a:pt x="419544" y="225516"/>
                    <a:pt x="440828" y="256712"/>
                  </a:cubicBezTo>
                  <a:lnTo>
                    <a:pt x="552784" y="424645"/>
                  </a:lnTo>
                  <a:cubicBezTo>
                    <a:pt x="557449" y="431643"/>
                    <a:pt x="559782" y="439368"/>
                    <a:pt x="559782" y="447824"/>
                  </a:cubicBezTo>
                  <a:cubicBezTo>
                    <a:pt x="559782" y="459486"/>
                    <a:pt x="555700" y="469398"/>
                    <a:pt x="547536" y="477562"/>
                  </a:cubicBezTo>
                  <a:cubicBezTo>
                    <a:pt x="539373" y="485725"/>
                    <a:pt x="529460" y="489808"/>
                    <a:pt x="517798" y="489808"/>
                  </a:cubicBezTo>
                  <a:cubicBezTo>
                    <a:pt x="502928" y="489808"/>
                    <a:pt x="491267" y="483539"/>
                    <a:pt x="482812" y="471002"/>
                  </a:cubicBezTo>
                  <a:lnTo>
                    <a:pt x="383538" y="321874"/>
                  </a:lnTo>
                  <a:lnTo>
                    <a:pt x="363858" y="321874"/>
                  </a:lnTo>
                  <a:lnTo>
                    <a:pt x="363858" y="379600"/>
                  </a:lnTo>
                  <a:lnTo>
                    <a:pt x="471878" y="559343"/>
                  </a:lnTo>
                  <a:cubicBezTo>
                    <a:pt x="474502" y="563716"/>
                    <a:pt x="475814" y="568526"/>
                    <a:pt x="475814" y="573775"/>
                  </a:cubicBezTo>
                  <a:cubicBezTo>
                    <a:pt x="475814" y="581355"/>
                    <a:pt x="473044" y="587914"/>
                    <a:pt x="467505" y="593454"/>
                  </a:cubicBezTo>
                  <a:cubicBezTo>
                    <a:pt x="461965" y="598993"/>
                    <a:pt x="455405" y="601763"/>
                    <a:pt x="447826" y="601763"/>
                  </a:cubicBezTo>
                  <a:lnTo>
                    <a:pt x="363858" y="601763"/>
                  </a:lnTo>
                  <a:lnTo>
                    <a:pt x="363858" y="720717"/>
                  </a:lnTo>
                  <a:cubicBezTo>
                    <a:pt x="363858" y="734128"/>
                    <a:pt x="359047" y="745644"/>
                    <a:pt x="349426" y="755265"/>
                  </a:cubicBezTo>
                  <a:cubicBezTo>
                    <a:pt x="339805" y="764887"/>
                    <a:pt x="328289" y="769697"/>
                    <a:pt x="314878" y="769697"/>
                  </a:cubicBezTo>
                  <a:lnTo>
                    <a:pt x="244904" y="769697"/>
                  </a:lnTo>
                  <a:cubicBezTo>
                    <a:pt x="231493" y="769697"/>
                    <a:pt x="219977" y="764887"/>
                    <a:pt x="210356" y="755265"/>
                  </a:cubicBezTo>
                  <a:cubicBezTo>
                    <a:pt x="200733" y="745644"/>
                    <a:pt x="195923" y="734128"/>
                    <a:pt x="195923" y="720717"/>
                  </a:cubicBezTo>
                  <a:lnTo>
                    <a:pt x="195923" y="601763"/>
                  </a:lnTo>
                  <a:lnTo>
                    <a:pt x="111956" y="601763"/>
                  </a:lnTo>
                  <a:cubicBezTo>
                    <a:pt x="104375" y="601763"/>
                    <a:pt x="97815" y="598993"/>
                    <a:pt x="92276" y="593454"/>
                  </a:cubicBezTo>
                  <a:cubicBezTo>
                    <a:pt x="86738" y="587914"/>
                    <a:pt x="83968" y="581355"/>
                    <a:pt x="83968" y="573775"/>
                  </a:cubicBezTo>
                  <a:cubicBezTo>
                    <a:pt x="83968" y="568526"/>
                    <a:pt x="85279" y="563716"/>
                    <a:pt x="87903" y="559343"/>
                  </a:cubicBezTo>
                  <a:lnTo>
                    <a:pt x="195923" y="379600"/>
                  </a:lnTo>
                  <a:lnTo>
                    <a:pt x="195923" y="321874"/>
                  </a:lnTo>
                  <a:lnTo>
                    <a:pt x="176244" y="321874"/>
                  </a:lnTo>
                  <a:lnTo>
                    <a:pt x="76970" y="471002"/>
                  </a:lnTo>
                  <a:cubicBezTo>
                    <a:pt x="68515" y="483539"/>
                    <a:pt x="56852" y="489808"/>
                    <a:pt x="41984" y="489808"/>
                  </a:cubicBezTo>
                  <a:cubicBezTo>
                    <a:pt x="30321" y="489808"/>
                    <a:pt x="20409" y="485725"/>
                    <a:pt x="12245" y="477562"/>
                  </a:cubicBezTo>
                  <a:cubicBezTo>
                    <a:pt x="4081" y="469398"/>
                    <a:pt x="0" y="459486"/>
                    <a:pt x="0" y="447824"/>
                  </a:cubicBezTo>
                  <a:cubicBezTo>
                    <a:pt x="0" y="439368"/>
                    <a:pt x="2333" y="431643"/>
                    <a:pt x="6998" y="424645"/>
                  </a:cubicBezTo>
                  <a:lnTo>
                    <a:pt x="118953" y="256712"/>
                  </a:lnTo>
                  <a:cubicBezTo>
                    <a:pt x="140237" y="225516"/>
                    <a:pt x="165894" y="209918"/>
                    <a:pt x="195923" y="209918"/>
                  </a:cubicBezTo>
                  <a:close/>
                  <a:moveTo>
                    <a:pt x="279891" y="0"/>
                  </a:moveTo>
                  <a:cubicBezTo>
                    <a:pt x="307006" y="0"/>
                    <a:pt x="330111" y="9548"/>
                    <a:pt x="349208" y="28645"/>
                  </a:cubicBezTo>
                  <a:cubicBezTo>
                    <a:pt x="368305" y="47742"/>
                    <a:pt x="377853" y="70846"/>
                    <a:pt x="377853" y="97962"/>
                  </a:cubicBezTo>
                  <a:cubicBezTo>
                    <a:pt x="377853" y="125075"/>
                    <a:pt x="368305" y="148180"/>
                    <a:pt x="349208" y="167277"/>
                  </a:cubicBezTo>
                  <a:cubicBezTo>
                    <a:pt x="330111" y="186373"/>
                    <a:pt x="307006" y="195922"/>
                    <a:pt x="279891" y="195922"/>
                  </a:cubicBezTo>
                  <a:cubicBezTo>
                    <a:pt x="252777" y="195922"/>
                    <a:pt x="229671" y="186373"/>
                    <a:pt x="210575" y="167277"/>
                  </a:cubicBezTo>
                  <a:cubicBezTo>
                    <a:pt x="191477" y="148180"/>
                    <a:pt x="181930" y="125075"/>
                    <a:pt x="181930" y="97962"/>
                  </a:cubicBezTo>
                  <a:cubicBezTo>
                    <a:pt x="181930" y="70846"/>
                    <a:pt x="191477" y="47742"/>
                    <a:pt x="210575" y="28645"/>
                  </a:cubicBezTo>
                  <a:cubicBezTo>
                    <a:pt x="229671" y="9548"/>
                    <a:pt x="252777" y="0"/>
                    <a:pt x="279891" y="0"/>
                  </a:cubicBezTo>
                  <a:close/>
                </a:path>
              </a:pathLst>
            </a:custGeom>
            <a:solidFill>
              <a:schemeClr val="tx2">
                <a:lumMod val="60000"/>
                <a:lumOff val="40000"/>
              </a:schemeClr>
            </a:solidFill>
            <a:ln>
              <a:noFill/>
            </a:ln>
          </p:spPr>
          <p:txBody>
            <a:bodyPr anchor="ctr"/>
            <a:lstStyle/>
            <a:p>
              <a:pPr algn="ctr"/>
              <a:endParaRPr/>
            </a:p>
          </p:txBody>
        </p:sp>
        <p:sp>
          <p:nvSpPr>
            <p:cNvPr id="18" name="ValueShape">
              <a:extLst>
                <a:ext uri="{FF2B5EF4-FFF2-40B4-BE49-F238E27FC236}">
                  <a16:creationId xmlns:a16="http://schemas.microsoft.com/office/drawing/2014/main" id="{04B795F5-D263-47D6-9220-01C9056D12F0}"/>
                </a:ext>
              </a:extLst>
            </p:cNvPr>
            <p:cNvSpPr/>
            <p:nvPr/>
          </p:nvSpPr>
          <p:spPr>
            <a:xfrm>
              <a:off x="6466285" y="1008464"/>
              <a:ext cx="559782" cy="769697"/>
            </a:xfrm>
            <a:custGeom>
              <a:avLst/>
              <a:gdLst>
                <a:gd name="connsiteX0" fmla="*/ 195923 w 559782"/>
                <a:gd name="connsiteY0" fmla="*/ 209918 h 769697"/>
                <a:gd name="connsiteX1" fmla="*/ 363858 w 559782"/>
                <a:gd name="connsiteY1" fmla="*/ 209918 h 769697"/>
                <a:gd name="connsiteX2" fmla="*/ 440828 w 559782"/>
                <a:gd name="connsiteY2" fmla="*/ 256712 h 769697"/>
                <a:gd name="connsiteX3" fmla="*/ 552784 w 559782"/>
                <a:gd name="connsiteY3" fmla="*/ 424645 h 769697"/>
                <a:gd name="connsiteX4" fmla="*/ 559782 w 559782"/>
                <a:gd name="connsiteY4" fmla="*/ 447824 h 769697"/>
                <a:gd name="connsiteX5" fmla="*/ 547536 w 559782"/>
                <a:gd name="connsiteY5" fmla="*/ 477562 h 769697"/>
                <a:gd name="connsiteX6" fmla="*/ 517798 w 559782"/>
                <a:gd name="connsiteY6" fmla="*/ 489808 h 769697"/>
                <a:gd name="connsiteX7" fmla="*/ 482812 w 559782"/>
                <a:gd name="connsiteY7" fmla="*/ 471002 h 769697"/>
                <a:gd name="connsiteX8" fmla="*/ 383538 w 559782"/>
                <a:gd name="connsiteY8" fmla="*/ 321874 h 769697"/>
                <a:gd name="connsiteX9" fmla="*/ 363858 w 559782"/>
                <a:gd name="connsiteY9" fmla="*/ 321874 h 769697"/>
                <a:gd name="connsiteX10" fmla="*/ 363858 w 559782"/>
                <a:gd name="connsiteY10" fmla="*/ 379600 h 769697"/>
                <a:gd name="connsiteX11" fmla="*/ 471878 w 559782"/>
                <a:gd name="connsiteY11" fmla="*/ 559343 h 769697"/>
                <a:gd name="connsiteX12" fmla="*/ 475814 w 559782"/>
                <a:gd name="connsiteY12" fmla="*/ 573775 h 769697"/>
                <a:gd name="connsiteX13" fmla="*/ 467505 w 559782"/>
                <a:gd name="connsiteY13" fmla="*/ 593454 h 769697"/>
                <a:gd name="connsiteX14" fmla="*/ 447826 w 559782"/>
                <a:gd name="connsiteY14" fmla="*/ 601763 h 769697"/>
                <a:gd name="connsiteX15" fmla="*/ 363858 w 559782"/>
                <a:gd name="connsiteY15" fmla="*/ 601763 h 769697"/>
                <a:gd name="connsiteX16" fmla="*/ 363858 w 559782"/>
                <a:gd name="connsiteY16" fmla="*/ 720717 h 769697"/>
                <a:gd name="connsiteX17" fmla="*/ 349426 w 559782"/>
                <a:gd name="connsiteY17" fmla="*/ 755265 h 769697"/>
                <a:gd name="connsiteX18" fmla="*/ 314878 w 559782"/>
                <a:gd name="connsiteY18" fmla="*/ 769697 h 769697"/>
                <a:gd name="connsiteX19" fmla="*/ 244904 w 559782"/>
                <a:gd name="connsiteY19" fmla="*/ 769697 h 769697"/>
                <a:gd name="connsiteX20" fmla="*/ 210356 w 559782"/>
                <a:gd name="connsiteY20" fmla="*/ 755265 h 769697"/>
                <a:gd name="connsiteX21" fmla="*/ 195923 w 559782"/>
                <a:gd name="connsiteY21" fmla="*/ 720717 h 769697"/>
                <a:gd name="connsiteX22" fmla="*/ 195923 w 559782"/>
                <a:gd name="connsiteY22" fmla="*/ 601763 h 769697"/>
                <a:gd name="connsiteX23" fmla="*/ 111956 w 559782"/>
                <a:gd name="connsiteY23" fmla="*/ 601763 h 769697"/>
                <a:gd name="connsiteX24" fmla="*/ 92276 w 559782"/>
                <a:gd name="connsiteY24" fmla="*/ 593454 h 769697"/>
                <a:gd name="connsiteX25" fmla="*/ 83968 w 559782"/>
                <a:gd name="connsiteY25" fmla="*/ 573775 h 769697"/>
                <a:gd name="connsiteX26" fmla="*/ 87903 w 559782"/>
                <a:gd name="connsiteY26" fmla="*/ 559343 h 769697"/>
                <a:gd name="connsiteX27" fmla="*/ 195923 w 559782"/>
                <a:gd name="connsiteY27" fmla="*/ 379600 h 769697"/>
                <a:gd name="connsiteX28" fmla="*/ 195923 w 559782"/>
                <a:gd name="connsiteY28" fmla="*/ 321874 h 769697"/>
                <a:gd name="connsiteX29" fmla="*/ 176244 w 559782"/>
                <a:gd name="connsiteY29" fmla="*/ 321874 h 769697"/>
                <a:gd name="connsiteX30" fmla="*/ 76970 w 559782"/>
                <a:gd name="connsiteY30" fmla="*/ 471002 h 769697"/>
                <a:gd name="connsiteX31" fmla="*/ 41984 w 559782"/>
                <a:gd name="connsiteY31" fmla="*/ 489808 h 769697"/>
                <a:gd name="connsiteX32" fmla="*/ 12245 w 559782"/>
                <a:gd name="connsiteY32" fmla="*/ 477562 h 769697"/>
                <a:gd name="connsiteX33" fmla="*/ 0 w 559782"/>
                <a:gd name="connsiteY33" fmla="*/ 447824 h 769697"/>
                <a:gd name="connsiteX34" fmla="*/ 6998 w 559782"/>
                <a:gd name="connsiteY34" fmla="*/ 424645 h 769697"/>
                <a:gd name="connsiteX35" fmla="*/ 118953 w 559782"/>
                <a:gd name="connsiteY35" fmla="*/ 256712 h 769697"/>
                <a:gd name="connsiteX36" fmla="*/ 195923 w 559782"/>
                <a:gd name="connsiteY36" fmla="*/ 209918 h 769697"/>
                <a:gd name="connsiteX37" fmla="*/ 279891 w 559782"/>
                <a:gd name="connsiteY37" fmla="*/ 0 h 769697"/>
                <a:gd name="connsiteX38" fmla="*/ 349208 w 559782"/>
                <a:gd name="connsiteY38" fmla="*/ 28645 h 769697"/>
                <a:gd name="connsiteX39" fmla="*/ 377853 w 559782"/>
                <a:gd name="connsiteY39" fmla="*/ 97962 h 769697"/>
                <a:gd name="connsiteX40" fmla="*/ 349208 w 559782"/>
                <a:gd name="connsiteY40" fmla="*/ 167277 h 769697"/>
                <a:gd name="connsiteX41" fmla="*/ 279891 w 559782"/>
                <a:gd name="connsiteY41" fmla="*/ 195922 h 769697"/>
                <a:gd name="connsiteX42" fmla="*/ 210575 w 559782"/>
                <a:gd name="connsiteY42" fmla="*/ 167277 h 769697"/>
                <a:gd name="connsiteX43" fmla="*/ 181930 w 559782"/>
                <a:gd name="connsiteY43" fmla="*/ 97962 h 769697"/>
                <a:gd name="connsiteX44" fmla="*/ 210575 w 559782"/>
                <a:gd name="connsiteY44" fmla="*/ 28645 h 769697"/>
                <a:gd name="connsiteX45" fmla="*/ 279891 w 559782"/>
                <a:gd name="connsiteY45" fmla="*/ 0 h 769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59782" h="769697">
                  <a:moveTo>
                    <a:pt x="195923" y="209918"/>
                  </a:moveTo>
                  <a:lnTo>
                    <a:pt x="363858" y="209918"/>
                  </a:lnTo>
                  <a:cubicBezTo>
                    <a:pt x="393888" y="209918"/>
                    <a:pt x="419544" y="225516"/>
                    <a:pt x="440828" y="256712"/>
                  </a:cubicBezTo>
                  <a:lnTo>
                    <a:pt x="552784" y="424645"/>
                  </a:lnTo>
                  <a:cubicBezTo>
                    <a:pt x="557449" y="431643"/>
                    <a:pt x="559782" y="439368"/>
                    <a:pt x="559782" y="447824"/>
                  </a:cubicBezTo>
                  <a:cubicBezTo>
                    <a:pt x="559782" y="459486"/>
                    <a:pt x="555700" y="469398"/>
                    <a:pt x="547536" y="477562"/>
                  </a:cubicBezTo>
                  <a:cubicBezTo>
                    <a:pt x="539373" y="485725"/>
                    <a:pt x="529460" y="489808"/>
                    <a:pt x="517798" y="489808"/>
                  </a:cubicBezTo>
                  <a:cubicBezTo>
                    <a:pt x="502928" y="489808"/>
                    <a:pt x="491267" y="483539"/>
                    <a:pt x="482812" y="471002"/>
                  </a:cubicBezTo>
                  <a:lnTo>
                    <a:pt x="383538" y="321874"/>
                  </a:lnTo>
                  <a:lnTo>
                    <a:pt x="363858" y="321874"/>
                  </a:lnTo>
                  <a:lnTo>
                    <a:pt x="363858" y="379600"/>
                  </a:lnTo>
                  <a:lnTo>
                    <a:pt x="471878" y="559343"/>
                  </a:lnTo>
                  <a:cubicBezTo>
                    <a:pt x="474502" y="563716"/>
                    <a:pt x="475814" y="568526"/>
                    <a:pt x="475814" y="573775"/>
                  </a:cubicBezTo>
                  <a:cubicBezTo>
                    <a:pt x="475814" y="581355"/>
                    <a:pt x="473044" y="587914"/>
                    <a:pt x="467505" y="593454"/>
                  </a:cubicBezTo>
                  <a:cubicBezTo>
                    <a:pt x="461965" y="598993"/>
                    <a:pt x="455405" y="601763"/>
                    <a:pt x="447826" y="601763"/>
                  </a:cubicBezTo>
                  <a:lnTo>
                    <a:pt x="363858" y="601763"/>
                  </a:lnTo>
                  <a:lnTo>
                    <a:pt x="363858" y="720717"/>
                  </a:lnTo>
                  <a:cubicBezTo>
                    <a:pt x="363858" y="734128"/>
                    <a:pt x="359047" y="745644"/>
                    <a:pt x="349426" y="755265"/>
                  </a:cubicBezTo>
                  <a:cubicBezTo>
                    <a:pt x="339805" y="764887"/>
                    <a:pt x="328289" y="769697"/>
                    <a:pt x="314878" y="769697"/>
                  </a:cubicBezTo>
                  <a:lnTo>
                    <a:pt x="244904" y="769697"/>
                  </a:lnTo>
                  <a:cubicBezTo>
                    <a:pt x="231493" y="769697"/>
                    <a:pt x="219977" y="764887"/>
                    <a:pt x="210356" y="755265"/>
                  </a:cubicBezTo>
                  <a:cubicBezTo>
                    <a:pt x="200733" y="745644"/>
                    <a:pt x="195923" y="734128"/>
                    <a:pt x="195923" y="720717"/>
                  </a:cubicBezTo>
                  <a:lnTo>
                    <a:pt x="195923" y="601763"/>
                  </a:lnTo>
                  <a:lnTo>
                    <a:pt x="111956" y="601763"/>
                  </a:lnTo>
                  <a:cubicBezTo>
                    <a:pt x="104375" y="601763"/>
                    <a:pt x="97815" y="598993"/>
                    <a:pt x="92276" y="593454"/>
                  </a:cubicBezTo>
                  <a:cubicBezTo>
                    <a:pt x="86738" y="587914"/>
                    <a:pt x="83968" y="581355"/>
                    <a:pt x="83968" y="573775"/>
                  </a:cubicBezTo>
                  <a:cubicBezTo>
                    <a:pt x="83968" y="568526"/>
                    <a:pt x="85279" y="563716"/>
                    <a:pt x="87903" y="559343"/>
                  </a:cubicBezTo>
                  <a:lnTo>
                    <a:pt x="195923" y="379600"/>
                  </a:lnTo>
                  <a:lnTo>
                    <a:pt x="195923" y="321874"/>
                  </a:lnTo>
                  <a:lnTo>
                    <a:pt x="176244" y="321874"/>
                  </a:lnTo>
                  <a:lnTo>
                    <a:pt x="76970" y="471002"/>
                  </a:lnTo>
                  <a:cubicBezTo>
                    <a:pt x="68515" y="483539"/>
                    <a:pt x="56852" y="489808"/>
                    <a:pt x="41984" y="489808"/>
                  </a:cubicBezTo>
                  <a:cubicBezTo>
                    <a:pt x="30321" y="489808"/>
                    <a:pt x="20409" y="485725"/>
                    <a:pt x="12245" y="477562"/>
                  </a:cubicBezTo>
                  <a:cubicBezTo>
                    <a:pt x="4081" y="469398"/>
                    <a:pt x="0" y="459486"/>
                    <a:pt x="0" y="447824"/>
                  </a:cubicBezTo>
                  <a:cubicBezTo>
                    <a:pt x="0" y="439368"/>
                    <a:pt x="2333" y="431643"/>
                    <a:pt x="6998" y="424645"/>
                  </a:cubicBezTo>
                  <a:lnTo>
                    <a:pt x="118953" y="256712"/>
                  </a:lnTo>
                  <a:cubicBezTo>
                    <a:pt x="140237" y="225516"/>
                    <a:pt x="165894" y="209918"/>
                    <a:pt x="195923" y="209918"/>
                  </a:cubicBezTo>
                  <a:close/>
                  <a:moveTo>
                    <a:pt x="279891" y="0"/>
                  </a:moveTo>
                  <a:cubicBezTo>
                    <a:pt x="307006" y="0"/>
                    <a:pt x="330111" y="9548"/>
                    <a:pt x="349208" y="28645"/>
                  </a:cubicBezTo>
                  <a:cubicBezTo>
                    <a:pt x="368305" y="47742"/>
                    <a:pt x="377853" y="70846"/>
                    <a:pt x="377853" y="97962"/>
                  </a:cubicBezTo>
                  <a:cubicBezTo>
                    <a:pt x="377853" y="125075"/>
                    <a:pt x="368305" y="148180"/>
                    <a:pt x="349208" y="167277"/>
                  </a:cubicBezTo>
                  <a:cubicBezTo>
                    <a:pt x="330111" y="186373"/>
                    <a:pt x="307006" y="195922"/>
                    <a:pt x="279891" y="195922"/>
                  </a:cubicBezTo>
                  <a:cubicBezTo>
                    <a:pt x="252777" y="195922"/>
                    <a:pt x="229671" y="186373"/>
                    <a:pt x="210575" y="167277"/>
                  </a:cubicBezTo>
                  <a:cubicBezTo>
                    <a:pt x="191477" y="148180"/>
                    <a:pt x="181930" y="125075"/>
                    <a:pt x="181930" y="97962"/>
                  </a:cubicBezTo>
                  <a:cubicBezTo>
                    <a:pt x="181930" y="70846"/>
                    <a:pt x="191477" y="47742"/>
                    <a:pt x="210575" y="28645"/>
                  </a:cubicBezTo>
                  <a:cubicBezTo>
                    <a:pt x="229671" y="9548"/>
                    <a:pt x="252777" y="0"/>
                    <a:pt x="279891" y="0"/>
                  </a:cubicBezTo>
                  <a:close/>
                </a:path>
              </a:pathLst>
            </a:custGeom>
            <a:solidFill>
              <a:schemeClr val="tx2">
                <a:lumMod val="60000"/>
                <a:lumOff val="40000"/>
              </a:schemeClr>
            </a:solidFill>
            <a:ln>
              <a:noFill/>
            </a:ln>
          </p:spPr>
          <p:txBody>
            <a:bodyPr anchor="ctr"/>
            <a:lstStyle/>
            <a:p>
              <a:pPr algn="ctr"/>
              <a:endParaRPr/>
            </a:p>
          </p:txBody>
        </p:sp>
        <p:sp>
          <p:nvSpPr>
            <p:cNvPr id="19" name="ValueShape">
              <a:extLst>
                <a:ext uri="{FF2B5EF4-FFF2-40B4-BE49-F238E27FC236}">
                  <a16:creationId xmlns:a16="http://schemas.microsoft.com/office/drawing/2014/main" id="{1BDE1A41-B8CC-4104-A2D8-300ED7D204D6}"/>
                </a:ext>
              </a:extLst>
            </p:cNvPr>
            <p:cNvSpPr/>
            <p:nvPr/>
          </p:nvSpPr>
          <p:spPr>
            <a:xfrm>
              <a:off x="7037785" y="1008464"/>
              <a:ext cx="559782" cy="769697"/>
            </a:xfrm>
            <a:custGeom>
              <a:avLst/>
              <a:gdLst>
                <a:gd name="connsiteX0" fmla="*/ 195923 w 559782"/>
                <a:gd name="connsiteY0" fmla="*/ 209918 h 769697"/>
                <a:gd name="connsiteX1" fmla="*/ 363858 w 559782"/>
                <a:gd name="connsiteY1" fmla="*/ 209918 h 769697"/>
                <a:gd name="connsiteX2" fmla="*/ 440828 w 559782"/>
                <a:gd name="connsiteY2" fmla="*/ 256712 h 769697"/>
                <a:gd name="connsiteX3" fmla="*/ 552784 w 559782"/>
                <a:gd name="connsiteY3" fmla="*/ 424645 h 769697"/>
                <a:gd name="connsiteX4" fmla="*/ 559782 w 559782"/>
                <a:gd name="connsiteY4" fmla="*/ 447824 h 769697"/>
                <a:gd name="connsiteX5" fmla="*/ 547536 w 559782"/>
                <a:gd name="connsiteY5" fmla="*/ 477562 h 769697"/>
                <a:gd name="connsiteX6" fmla="*/ 517798 w 559782"/>
                <a:gd name="connsiteY6" fmla="*/ 489808 h 769697"/>
                <a:gd name="connsiteX7" fmla="*/ 482812 w 559782"/>
                <a:gd name="connsiteY7" fmla="*/ 471002 h 769697"/>
                <a:gd name="connsiteX8" fmla="*/ 383538 w 559782"/>
                <a:gd name="connsiteY8" fmla="*/ 321874 h 769697"/>
                <a:gd name="connsiteX9" fmla="*/ 363858 w 559782"/>
                <a:gd name="connsiteY9" fmla="*/ 321874 h 769697"/>
                <a:gd name="connsiteX10" fmla="*/ 363858 w 559782"/>
                <a:gd name="connsiteY10" fmla="*/ 379600 h 769697"/>
                <a:gd name="connsiteX11" fmla="*/ 471878 w 559782"/>
                <a:gd name="connsiteY11" fmla="*/ 559343 h 769697"/>
                <a:gd name="connsiteX12" fmla="*/ 475814 w 559782"/>
                <a:gd name="connsiteY12" fmla="*/ 573775 h 769697"/>
                <a:gd name="connsiteX13" fmla="*/ 467505 w 559782"/>
                <a:gd name="connsiteY13" fmla="*/ 593454 h 769697"/>
                <a:gd name="connsiteX14" fmla="*/ 447826 w 559782"/>
                <a:gd name="connsiteY14" fmla="*/ 601763 h 769697"/>
                <a:gd name="connsiteX15" fmla="*/ 363858 w 559782"/>
                <a:gd name="connsiteY15" fmla="*/ 601763 h 769697"/>
                <a:gd name="connsiteX16" fmla="*/ 363858 w 559782"/>
                <a:gd name="connsiteY16" fmla="*/ 720717 h 769697"/>
                <a:gd name="connsiteX17" fmla="*/ 349426 w 559782"/>
                <a:gd name="connsiteY17" fmla="*/ 755265 h 769697"/>
                <a:gd name="connsiteX18" fmla="*/ 314878 w 559782"/>
                <a:gd name="connsiteY18" fmla="*/ 769697 h 769697"/>
                <a:gd name="connsiteX19" fmla="*/ 244904 w 559782"/>
                <a:gd name="connsiteY19" fmla="*/ 769697 h 769697"/>
                <a:gd name="connsiteX20" fmla="*/ 210356 w 559782"/>
                <a:gd name="connsiteY20" fmla="*/ 755265 h 769697"/>
                <a:gd name="connsiteX21" fmla="*/ 195923 w 559782"/>
                <a:gd name="connsiteY21" fmla="*/ 720717 h 769697"/>
                <a:gd name="connsiteX22" fmla="*/ 195923 w 559782"/>
                <a:gd name="connsiteY22" fmla="*/ 601763 h 769697"/>
                <a:gd name="connsiteX23" fmla="*/ 111956 w 559782"/>
                <a:gd name="connsiteY23" fmla="*/ 601763 h 769697"/>
                <a:gd name="connsiteX24" fmla="*/ 92276 w 559782"/>
                <a:gd name="connsiteY24" fmla="*/ 593454 h 769697"/>
                <a:gd name="connsiteX25" fmla="*/ 83968 w 559782"/>
                <a:gd name="connsiteY25" fmla="*/ 573775 h 769697"/>
                <a:gd name="connsiteX26" fmla="*/ 87903 w 559782"/>
                <a:gd name="connsiteY26" fmla="*/ 559343 h 769697"/>
                <a:gd name="connsiteX27" fmla="*/ 195923 w 559782"/>
                <a:gd name="connsiteY27" fmla="*/ 379600 h 769697"/>
                <a:gd name="connsiteX28" fmla="*/ 195923 w 559782"/>
                <a:gd name="connsiteY28" fmla="*/ 321874 h 769697"/>
                <a:gd name="connsiteX29" fmla="*/ 176244 w 559782"/>
                <a:gd name="connsiteY29" fmla="*/ 321874 h 769697"/>
                <a:gd name="connsiteX30" fmla="*/ 76970 w 559782"/>
                <a:gd name="connsiteY30" fmla="*/ 471002 h 769697"/>
                <a:gd name="connsiteX31" fmla="*/ 41984 w 559782"/>
                <a:gd name="connsiteY31" fmla="*/ 489808 h 769697"/>
                <a:gd name="connsiteX32" fmla="*/ 12245 w 559782"/>
                <a:gd name="connsiteY32" fmla="*/ 477562 h 769697"/>
                <a:gd name="connsiteX33" fmla="*/ 0 w 559782"/>
                <a:gd name="connsiteY33" fmla="*/ 447824 h 769697"/>
                <a:gd name="connsiteX34" fmla="*/ 6998 w 559782"/>
                <a:gd name="connsiteY34" fmla="*/ 424645 h 769697"/>
                <a:gd name="connsiteX35" fmla="*/ 118953 w 559782"/>
                <a:gd name="connsiteY35" fmla="*/ 256712 h 769697"/>
                <a:gd name="connsiteX36" fmla="*/ 195923 w 559782"/>
                <a:gd name="connsiteY36" fmla="*/ 209918 h 769697"/>
                <a:gd name="connsiteX37" fmla="*/ 279891 w 559782"/>
                <a:gd name="connsiteY37" fmla="*/ 0 h 769697"/>
                <a:gd name="connsiteX38" fmla="*/ 349208 w 559782"/>
                <a:gd name="connsiteY38" fmla="*/ 28645 h 769697"/>
                <a:gd name="connsiteX39" fmla="*/ 377853 w 559782"/>
                <a:gd name="connsiteY39" fmla="*/ 97962 h 769697"/>
                <a:gd name="connsiteX40" fmla="*/ 349208 w 559782"/>
                <a:gd name="connsiteY40" fmla="*/ 167277 h 769697"/>
                <a:gd name="connsiteX41" fmla="*/ 279891 w 559782"/>
                <a:gd name="connsiteY41" fmla="*/ 195922 h 769697"/>
                <a:gd name="connsiteX42" fmla="*/ 210575 w 559782"/>
                <a:gd name="connsiteY42" fmla="*/ 167277 h 769697"/>
                <a:gd name="connsiteX43" fmla="*/ 181930 w 559782"/>
                <a:gd name="connsiteY43" fmla="*/ 97962 h 769697"/>
                <a:gd name="connsiteX44" fmla="*/ 210575 w 559782"/>
                <a:gd name="connsiteY44" fmla="*/ 28645 h 769697"/>
                <a:gd name="connsiteX45" fmla="*/ 279891 w 559782"/>
                <a:gd name="connsiteY45" fmla="*/ 0 h 769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59782" h="769697">
                  <a:moveTo>
                    <a:pt x="195923" y="209918"/>
                  </a:moveTo>
                  <a:lnTo>
                    <a:pt x="363858" y="209918"/>
                  </a:lnTo>
                  <a:cubicBezTo>
                    <a:pt x="393888" y="209918"/>
                    <a:pt x="419544" y="225516"/>
                    <a:pt x="440828" y="256712"/>
                  </a:cubicBezTo>
                  <a:lnTo>
                    <a:pt x="552784" y="424645"/>
                  </a:lnTo>
                  <a:cubicBezTo>
                    <a:pt x="557449" y="431643"/>
                    <a:pt x="559782" y="439368"/>
                    <a:pt x="559782" y="447824"/>
                  </a:cubicBezTo>
                  <a:cubicBezTo>
                    <a:pt x="559782" y="459486"/>
                    <a:pt x="555700" y="469398"/>
                    <a:pt x="547536" y="477562"/>
                  </a:cubicBezTo>
                  <a:cubicBezTo>
                    <a:pt x="539373" y="485725"/>
                    <a:pt x="529460" y="489808"/>
                    <a:pt x="517798" y="489808"/>
                  </a:cubicBezTo>
                  <a:cubicBezTo>
                    <a:pt x="502928" y="489808"/>
                    <a:pt x="491267" y="483539"/>
                    <a:pt x="482812" y="471002"/>
                  </a:cubicBezTo>
                  <a:lnTo>
                    <a:pt x="383538" y="321874"/>
                  </a:lnTo>
                  <a:lnTo>
                    <a:pt x="363858" y="321874"/>
                  </a:lnTo>
                  <a:lnTo>
                    <a:pt x="363858" y="379600"/>
                  </a:lnTo>
                  <a:lnTo>
                    <a:pt x="471878" y="559343"/>
                  </a:lnTo>
                  <a:cubicBezTo>
                    <a:pt x="474502" y="563716"/>
                    <a:pt x="475814" y="568526"/>
                    <a:pt x="475814" y="573775"/>
                  </a:cubicBezTo>
                  <a:cubicBezTo>
                    <a:pt x="475814" y="581355"/>
                    <a:pt x="473044" y="587914"/>
                    <a:pt x="467505" y="593454"/>
                  </a:cubicBezTo>
                  <a:cubicBezTo>
                    <a:pt x="461965" y="598993"/>
                    <a:pt x="455405" y="601763"/>
                    <a:pt x="447826" y="601763"/>
                  </a:cubicBezTo>
                  <a:lnTo>
                    <a:pt x="363858" y="601763"/>
                  </a:lnTo>
                  <a:lnTo>
                    <a:pt x="363858" y="720717"/>
                  </a:lnTo>
                  <a:cubicBezTo>
                    <a:pt x="363858" y="734128"/>
                    <a:pt x="359047" y="745644"/>
                    <a:pt x="349426" y="755265"/>
                  </a:cubicBezTo>
                  <a:cubicBezTo>
                    <a:pt x="339805" y="764887"/>
                    <a:pt x="328289" y="769697"/>
                    <a:pt x="314878" y="769697"/>
                  </a:cubicBezTo>
                  <a:lnTo>
                    <a:pt x="244904" y="769697"/>
                  </a:lnTo>
                  <a:cubicBezTo>
                    <a:pt x="231493" y="769697"/>
                    <a:pt x="219977" y="764887"/>
                    <a:pt x="210356" y="755265"/>
                  </a:cubicBezTo>
                  <a:cubicBezTo>
                    <a:pt x="200733" y="745644"/>
                    <a:pt x="195923" y="734128"/>
                    <a:pt x="195923" y="720717"/>
                  </a:cubicBezTo>
                  <a:lnTo>
                    <a:pt x="195923" y="601763"/>
                  </a:lnTo>
                  <a:lnTo>
                    <a:pt x="111956" y="601763"/>
                  </a:lnTo>
                  <a:cubicBezTo>
                    <a:pt x="104375" y="601763"/>
                    <a:pt x="97815" y="598993"/>
                    <a:pt x="92276" y="593454"/>
                  </a:cubicBezTo>
                  <a:cubicBezTo>
                    <a:pt x="86738" y="587914"/>
                    <a:pt x="83968" y="581355"/>
                    <a:pt x="83968" y="573775"/>
                  </a:cubicBezTo>
                  <a:cubicBezTo>
                    <a:pt x="83968" y="568526"/>
                    <a:pt x="85279" y="563716"/>
                    <a:pt x="87903" y="559343"/>
                  </a:cubicBezTo>
                  <a:lnTo>
                    <a:pt x="195923" y="379600"/>
                  </a:lnTo>
                  <a:lnTo>
                    <a:pt x="195923" y="321874"/>
                  </a:lnTo>
                  <a:lnTo>
                    <a:pt x="176244" y="321874"/>
                  </a:lnTo>
                  <a:lnTo>
                    <a:pt x="76970" y="471002"/>
                  </a:lnTo>
                  <a:cubicBezTo>
                    <a:pt x="68515" y="483539"/>
                    <a:pt x="56852" y="489808"/>
                    <a:pt x="41984" y="489808"/>
                  </a:cubicBezTo>
                  <a:cubicBezTo>
                    <a:pt x="30321" y="489808"/>
                    <a:pt x="20409" y="485725"/>
                    <a:pt x="12245" y="477562"/>
                  </a:cubicBezTo>
                  <a:cubicBezTo>
                    <a:pt x="4081" y="469398"/>
                    <a:pt x="0" y="459486"/>
                    <a:pt x="0" y="447824"/>
                  </a:cubicBezTo>
                  <a:cubicBezTo>
                    <a:pt x="0" y="439368"/>
                    <a:pt x="2333" y="431643"/>
                    <a:pt x="6998" y="424645"/>
                  </a:cubicBezTo>
                  <a:lnTo>
                    <a:pt x="118953" y="256712"/>
                  </a:lnTo>
                  <a:cubicBezTo>
                    <a:pt x="140237" y="225516"/>
                    <a:pt x="165894" y="209918"/>
                    <a:pt x="195923" y="209918"/>
                  </a:cubicBezTo>
                  <a:close/>
                  <a:moveTo>
                    <a:pt x="279891" y="0"/>
                  </a:moveTo>
                  <a:cubicBezTo>
                    <a:pt x="307006" y="0"/>
                    <a:pt x="330111" y="9548"/>
                    <a:pt x="349208" y="28645"/>
                  </a:cubicBezTo>
                  <a:cubicBezTo>
                    <a:pt x="368305" y="47742"/>
                    <a:pt x="377853" y="70846"/>
                    <a:pt x="377853" y="97962"/>
                  </a:cubicBezTo>
                  <a:cubicBezTo>
                    <a:pt x="377853" y="125075"/>
                    <a:pt x="368305" y="148180"/>
                    <a:pt x="349208" y="167277"/>
                  </a:cubicBezTo>
                  <a:cubicBezTo>
                    <a:pt x="330111" y="186373"/>
                    <a:pt x="307006" y="195922"/>
                    <a:pt x="279891" y="195922"/>
                  </a:cubicBezTo>
                  <a:cubicBezTo>
                    <a:pt x="252777" y="195922"/>
                    <a:pt x="229671" y="186373"/>
                    <a:pt x="210575" y="167277"/>
                  </a:cubicBezTo>
                  <a:cubicBezTo>
                    <a:pt x="191477" y="148180"/>
                    <a:pt x="181930" y="125075"/>
                    <a:pt x="181930" y="97962"/>
                  </a:cubicBezTo>
                  <a:cubicBezTo>
                    <a:pt x="181930" y="70846"/>
                    <a:pt x="191477" y="47742"/>
                    <a:pt x="210575" y="28645"/>
                  </a:cubicBezTo>
                  <a:cubicBezTo>
                    <a:pt x="229671" y="9548"/>
                    <a:pt x="252777" y="0"/>
                    <a:pt x="279891" y="0"/>
                  </a:cubicBezTo>
                  <a:close/>
                </a:path>
              </a:pathLst>
            </a:custGeom>
            <a:solidFill>
              <a:schemeClr val="tx2">
                <a:lumMod val="60000"/>
                <a:lumOff val="40000"/>
              </a:schemeClr>
            </a:solidFill>
            <a:ln>
              <a:noFill/>
            </a:ln>
          </p:spPr>
          <p:txBody>
            <a:bodyPr anchor="ctr"/>
            <a:lstStyle/>
            <a:p>
              <a:pPr algn="ctr"/>
              <a:endParaRPr/>
            </a:p>
          </p:txBody>
        </p:sp>
        <p:sp>
          <p:nvSpPr>
            <p:cNvPr id="20" name="ValueShape">
              <a:extLst>
                <a:ext uri="{FF2B5EF4-FFF2-40B4-BE49-F238E27FC236}">
                  <a16:creationId xmlns:a16="http://schemas.microsoft.com/office/drawing/2014/main" id="{8E2D5A2C-DBAF-4228-9493-F2A6B6DA849A}"/>
                </a:ext>
              </a:extLst>
            </p:cNvPr>
            <p:cNvSpPr/>
            <p:nvPr/>
          </p:nvSpPr>
          <p:spPr>
            <a:xfrm>
              <a:off x="7609285" y="1008464"/>
              <a:ext cx="559782" cy="769697"/>
            </a:xfrm>
            <a:custGeom>
              <a:avLst/>
              <a:gdLst>
                <a:gd name="connsiteX0" fmla="*/ 195923 w 559782"/>
                <a:gd name="connsiteY0" fmla="*/ 209918 h 769697"/>
                <a:gd name="connsiteX1" fmla="*/ 363858 w 559782"/>
                <a:gd name="connsiteY1" fmla="*/ 209918 h 769697"/>
                <a:gd name="connsiteX2" fmla="*/ 440828 w 559782"/>
                <a:gd name="connsiteY2" fmla="*/ 256712 h 769697"/>
                <a:gd name="connsiteX3" fmla="*/ 552784 w 559782"/>
                <a:gd name="connsiteY3" fmla="*/ 424645 h 769697"/>
                <a:gd name="connsiteX4" fmla="*/ 559782 w 559782"/>
                <a:gd name="connsiteY4" fmla="*/ 447824 h 769697"/>
                <a:gd name="connsiteX5" fmla="*/ 547536 w 559782"/>
                <a:gd name="connsiteY5" fmla="*/ 477562 h 769697"/>
                <a:gd name="connsiteX6" fmla="*/ 517798 w 559782"/>
                <a:gd name="connsiteY6" fmla="*/ 489808 h 769697"/>
                <a:gd name="connsiteX7" fmla="*/ 482812 w 559782"/>
                <a:gd name="connsiteY7" fmla="*/ 471002 h 769697"/>
                <a:gd name="connsiteX8" fmla="*/ 383538 w 559782"/>
                <a:gd name="connsiteY8" fmla="*/ 321874 h 769697"/>
                <a:gd name="connsiteX9" fmla="*/ 363858 w 559782"/>
                <a:gd name="connsiteY9" fmla="*/ 321874 h 769697"/>
                <a:gd name="connsiteX10" fmla="*/ 363858 w 559782"/>
                <a:gd name="connsiteY10" fmla="*/ 379600 h 769697"/>
                <a:gd name="connsiteX11" fmla="*/ 471878 w 559782"/>
                <a:gd name="connsiteY11" fmla="*/ 559343 h 769697"/>
                <a:gd name="connsiteX12" fmla="*/ 475814 w 559782"/>
                <a:gd name="connsiteY12" fmla="*/ 573775 h 769697"/>
                <a:gd name="connsiteX13" fmla="*/ 467505 w 559782"/>
                <a:gd name="connsiteY13" fmla="*/ 593454 h 769697"/>
                <a:gd name="connsiteX14" fmla="*/ 447826 w 559782"/>
                <a:gd name="connsiteY14" fmla="*/ 601763 h 769697"/>
                <a:gd name="connsiteX15" fmla="*/ 363858 w 559782"/>
                <a:gd name="connsiteY15" fmla="*/ 601763 h 769697"/>
                <a:gd name="connsiteX16" fmla="*/ 363858 w 559782"/>
                <a:gd name="connsiteY16" fmla="*/ 720717 h 769697"/>
                <a:gd name="connsiteX17" fmla="*/ 349426 w 559782"/>
                <a:gd name="connsiteY17" fmla="*/ 755265 h 769697"/>
                <a:gd name="connsiteX18" fmla="*/ 314878 w 559782"/>
                <a:gd name="connsiteY18" fmla="*/ 769697 h 769697"/>
                <a:gd name="connsiteX19" fmla="*/ 244904 w 559782"/>
                <a:gd name="connsiteY19" fmla="*/ 769697 h 769697"/>
                <a:gd name="connsiteX20" fmla="*/ 210356 w 559782"/>
                <a:gd name="connsiteY20" fmla="*/ 755265 h 769697"/>
                <a:gd name="connsiteX21" fmla="*/ 195923 w 559782"/>
                <a:gd name="connsiteY21" fmla="*/ 720717 h 769697"/>
                <a:gd name="connsiteX22" fmla="*/ 195923 w 559782"/>
                <a:gd name="connsiteY22" fmla="*/ 601763 h 769697"/>
                <a:gd name="connsiteX23" fmla="*/ 111956 w 559782"/>
                <a:gd name="connsiteY23" fmla="*/ 601763 h 769697"/>
                <a:gd name="connsiteX24" fmla="*/ 92276 w 559782"/>
                <a:gd name="connsiteY24" fmla="*/ 593454 h 769697"/>
                <a:gd name="connsiteX25" fmla="*/ 83968 w 559782"/>
                <a:gd name="connsiteY25" fmla="*/ 573775 h 769697"/>
                <a:gd name="connsiteX26" fmla="*/ 87903 w 559782"/>
                <a:gd name="connsiteY26" fmla="*/ 559343 h 769697"/>
                <a:gd name="connsiteX27" fmla="*/ 195923 w 559782"/>
                <a:gd name="connsiteY27" fmla="*/ 379600 h 769697"/>
                <a:gd name="connsiteX28" fmla="*/ 195923 w 559782"/>
                <a:gd name="connsiteY28" fmla="*/ 321874 h 769697"/>
                <a:gd name="connsiteX29" fmla="*/ 176244 w 559782"/>
                <a:gd name="connsiteY29" fmla="*/ 321874 h 769697"/>
                <a:gd name="connsiteX30" fmla="*/ 76970 w 559782"/>
                <a:gd name="connsiteY30" fmla="*/ 471002 h 769697"/>
                <a:gd name="connsiteX31" fmla="*/ 41984 w 559782"/>
                <a:gd name="connsiteY31" fmla="*/ 489808 h 769697"/>
                <a:gd name="connsiteX32" fmla="*/ 12245 w 559782"/>
                <a:gd name="connsiteY32" fmla="*/ 477562 h 769697"/>
                <a:gd name="connsiteX33" fmla="*/ 0 w 559782"/>
                <a:gd name="connsiteY33" fmla="*/ 447824 h 769697"/>
                <a:gd name="connsiteX34" fmla="*/ 6998 w 559782"/>
                <a:gd name="connsiteY34" fmla="*/ 424645 h 769697"/>
                <a:gd name="connsiteX35" fmla="*/ 118953 w 559782"/>
                <a:gd name="connsiteY35" fmla="*/ 256712 h 769697"/>
                <a:gd name="connsiteX36" fmla="*/ 195923 w 559782"/>
                <a:gd name="connsiteY36" fmla="*/ 209918 h 769697"/>
                <a:gd name="connsiteX37" fmla="*/ 279891 w 559782"/>
                <a:gd name="connsiteY37" fmla="*/ 0 h 769697"/>
                <a:gd name="connsiteX38" fmla="*/ 349208 w 559782"/>
                <a:gd name="connsiteY38" fmla="*/ 28645 h 769697"/>
                <a:gd name="connsiteX39" fmla="*/ 377853 w 559782"/>
                <a:gd name="connsiteY39" fmla="*/ 97962 h 769697"/>
                <a:gd name="connsiteX40" fmla="*/ 349208 w 559782"/>
                <a:gd name="connsiteY40" fmla="*/ 167277 h 769697"/>
                <a:gd name="connsiteX41" fmla="*/ 279891 w 559782"/>
                <a:gd name="connsiteY41" fmla="*/ 195922 h 769697"/>
                <a:gd name="connsiteX42" fmla="*/ 210575 w 559782"/>
                <a:gd name="connsiteY42" fmla="*/ 167277 h 769697"/>
                <a:gd name="connsiteX43" fmla="*/ 181930 w 559782"/>
                <a:gd name="connsiteY43" fmla="*/ 97962 h 769697"/>
                <a:gd name="connsiteX44" fmla="*/ 210575 w 559782"/>
                <a:gd name="connsiteY44" fmla="*/ 28645 h 769697"/>
                <a:gd name="connsiteX45" fmla="*/ 279891 w 559782"/>
                <a:gd name="connsiteY45" fmla="*/ 0 h 769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59782" h="769697">
                  <a:moveTo>
                    <a:pt x="195923" y="209918"/>
                  </a:moveTo>
                  <a:lnTo>
                    <a:pt x="363858" y="209918"/>
                  </a:lnTo>
                  <a:cubicBezTo>
                    <a:pt x="393888" y="209918"/>
                    <a:pt x="419544" y="225516"/>
                    <a:pt x="440828" y="256712"/>
                  </a:cubicBezTo>
                  <a:lnTo>
                    <a:pt x="552784" y="424645"/>
                  </a:lnTo>
                  <a:cubicBezTo>
                    <a:pt x="557449" y="431643"/>
                    <a:pt x="559782" y="439368"/>
                    <a:pt x="559782" y="447824"/>
                  </a:cubicBezTo>
                  <a:cubicBezTo>
                    <a:pt x="559782" y="459486"/>
                    <a:pt x="555700" y="469398"/>
                    <a:pt x="547536" y="477562"/>
                  </a:cubicBezTo>
                  <a:cubicBezTo>
                    <a:pt x="539373" y="485725"/>
                    <a:pt x="529460" y="489808"/>
                    <a:pt x="517798" y="489808"/>
                  </a:cubicBezTo>
                  <a:cubicBezTo>
                    <a:pt x="502928" y="489808"/>
                    <a:pt x="491267" y="483539"/>
                    <a:pt x="482812" y="471002"/>
                  </a:cubicBezTo>
                  <a:lnTo>
                    <a:pt x="383538" y="321874"/>
                  </a:lnTo>
                  <a:lnTo>
                    <a:pt x="363858" y="321874"/>
                  </a:lnTo>
                  <a:lnTo>
                    <a:pt x="363858" y="379600"/>
                  </a:lnTo>
                  <a:lnTo>
                    <a:pt x="471878" y="559343"/>
                  </a:lnTo>
                  <a:cubicBezTo>
                    <a:pt x="474502" y="563716"/>
                    <a:pt x="475814" y="568526"/>
                    <a:pt x="475814" y="573775"/>
                  </a:cubicBezTo>
                  <a:cubicBezTo>
                    <a:pt x="475814" y="581355"/>
                    <a:pt x="473044" y="587914"/>
                    <a:pt x="467505" y="593454"/>
                  </a:cubicBezTo>
                  <a:cubicBezTo>
                    <a:pt x="461965" y="598993"/>
                    <a:pt x="455405" y="601763"/>
                    <a:pt x="447826" y="601763"/>
                  </a:cubicBezTo>
                  <a:lnTo>
                    <a:pt x="363858" y="601763"/>
                  </a:lnTo>
                  <a:lnTo>
                    <a:pt x="363858" y="720717"/>
                  </a:lnTo>
                  <a:cubicBezTo>
                    <a:pt x="363858" y="734128"/>
                    <a:pt x="359047" y="745644"/>
                    <a:pt x="349426" y="755265"/>
                  </a:cubicBezTo>
                  <a:cubicBezTo>
                    <a:pt x="339805" y="764887"/>
                    <a:pt x="328289" y="769697"/>
                    <a:pt x="314878" y="769697"/>
                  </a:cubicBezTo>
                  <a:lnTo>
                    <a:pt x="244904" y="769697"/>
                  </a:lnTo>
                  <a:cubicBezTo>
                    <a:pt x="231493" y="769697"/>
                    <a:pt x="219977" y="764887"/>
                    <a:pt x="210356" y="755265"/>
                  </a:cubicBezTo>
                  <a:cubicBezTo>
                    <a:pt x="200733" y="745644"/>
                    <a:pt x="195923" y="734128"/>
                    <a:pt x="195923" y="720717"/>
                  </a:cubicBezTo>
                  <a:lnTo>
                    <a:pt x="195923" y="601763"/>
                  </a:lnTo>
                  <a:lnTo>
                    <a:pt x="111956" y="601763"/>
                  </a:lnTo>
                  <a:cubicBezTo>
                    <a:pt x="104375" y="601763"/>
                    <a:pt x="97815" y="598993"/>
                    <a:pt x="92276" y="593454"/>
                  </a:cubicBezTo>
                  <a:cubicBezTo>
                    <a:pt x="86738" y="587914"/>
                    <a:pt x="83968" y="581355"/>
                    <a:pt x="83968" y="573775"/>
                  </a:cubicBezTo>
                  <a:cubicBezTo>
                    <a:pt x="83968" y="568526"/>
                    <a:pt x="85279" y="563716"/>
                    <a:pt x="87903" y="559343"/>
                  </a:cubicBezTo>
                  <a:lnTo>
                    <a:pt x="195923" y="379600"/>
                  </a:lnTo>
                  <a:lnTo>
                    <a:pt x="195923" y="321874"/>
                  </a:lnTo>
                  <a:lnTo>
                    <a:pt x="176244" y="321874"/>
                  </a:lnTo>
                  <a:lnTo>
                    <a:pt x="76970" y="471002"/>
                  </a:lnTo>
                  <a:cubicBezTo>
                    <a:pt x="68515" y="483539"/>
                    <a:pt x="56852" y="489808"/>
                    <a:pt x="41984" y="489808"/>
                  </a:cubicBezTo>
                  <a:cubicBezTo>
                    <a:pt x="30321" y="489808"/>
                    <a:pt x="20409" y="485725"/>
                    <a:pt x="12245" y="477562"/>
                  </a:cubicBezTo>
                  <a:cubicBezTo>
                    <a:pt x="4081" y="469398"/>
                    <a:pt x="0" y="459486"/>
                    <a:pt x="0" y="447824"/>
                  </a:cubicBezTo>
                  <a:cubicBezTo>
                    <a:pt x="0" y="439368"/>
                    <a:pt x="2333" y="431643"/>
                    <a:pt x="6998" y="424645"/>
                  </a:cubicBezTo>
                  <a:lnTo>
                    <a:pt x="118953" y="256712"/>
                  </a:lnTo>
                  <a:cubicBezTo>
                    <a:pt x="140237" y="225516"/>
                    <a:pt x="165894" y="209918"/>
                    <a:pt x="195923" y="209918"/>
                  </a:cubicBezTo>
                  <a:close/>
                  <a:moveTo>
                    <a:pt x="279891" y="0"/>
                  </a:moveTo>
                  <a:cubicBezTo>
                    <a:pt x="307006" y="0"/>
                    <a:pt x="330111" y="9548"/>
                    <a:pt x="349208" y="28645"/>
                  </a:cubicBezTo>
                  <a:cubicBezTo>
                    <a:pt x="368305" y="47742"/>
                    <a:pt x="377853" y="70846"/>
                    <a:pt x="377853" y="97962"/>
                  </a:cubicBezTo>
                  <a:cubicBezTo>
                    <a:pt x="377853" y="125075"/>
                    <a:pt x="368305" y="148180"/>
                    <a:pt x="349208" y="167277"/>
                  </a:cubicBezTo>
                  <a:cubicBezTo>
                    <a:pt x="330111" y="186373"/>
                    <a:pt x="307006" y="195922"/>
                    <a:pt x="279891" y="195922"/>
                  </a:cubicBezTo>
                  <a:cubicBezTo>
                    <a:pt x="252777" y="195922"/>
                    <a:pt x="229671" y="186373"/>
                    <a:pt x="210575" y="167277"/>
                  </a:cubicBezTo>
                  <a:cubicBezTo>
                    <a:pt x="191477" y="148180"/>
                    <a:pt x="181930" y="125075"/>
                    <a:pt x="181930" y="97962"/>
                  </a:cubicBezTo>
                  <a:cubicBezTo>
                    <a:pt x="181930" y="70846"/>
                    <a:pt x="191477" y="47742"/>
                    <a:pt x="210575" y="28645"/>
                  </a:cubicBezTo>
                  <a:cubicBezTo>
                    <a:pt x="229671" y="9548"/>
                    <a:pt x="252777" y="0"/>
                    <a:pt x="279891" y="0"/>
                  </a:cubicBezTo>
                  <a:close/>
                </a:path>
              </a:pathLst>
            </a:custGeom>
            <a:solidFill>
              <a:schemeClr val="tx2">
                <a:lumMod val="60000"/>
                <a:lumOff val="40000"/>
              </a:schemeClr>
            </a:solidFill>
            <a:ln>
              <a:noFill/>
            </a:ln>
          </p:spPr>
          <p:txBody>
            <a:bodyPr anchor="ctr"/>
            <a:lstStyle/>
            <a:p>
              <a:pPr algn="ctr"/>
              <a:endParaRPr/>
            </a:p>
          </p:txBody>
        </p:sp>
      </p:grpSp>
      <p:sp>
        <p:nvSpPr>
          <p:cNvPr id="22" name="矩形 21"/>
          <p:cNvSpPr/>
          <p:nvPr/>
        </p:nvSpPr>
        <p:spPr>
          <a:xfrm>
            <a:off x="2592195" y="4301582"/>
            <a:ext cx="1210588" cy="400110"/>
          </a:xfrm>
          <a:prstGeom prst="rect">
            <a:avLst/>
          </a:prstGeom>
        </p:spPr>
        <p:txBody>
          <a:bodyPr wrap="none">
            <a:spAutoFit/>
          </a:bodyPr>
          <a:lstStyle/>
          <a:p>
            <a:pPr lvl="0" algn="ctr">
              <a:defRPr/>
            </a:pPr>
            <a:r>
              <a:rPr lang="zh-CN" altLang="en-US" sz="2000" b="1" dirty="0">
                <a:solidFill>
                  <a:srgbClr val="5B9BD5">
                    <a:lumMod val="50000"/>
                  </a:srgbClr>
                </a:solidFill>
                <a:latin typeface="微软雅黑" panose="020B0503020204020204" pitchFamily="34" charset="-122"/>
                <a:ea typeface="微软雅黑" panose="020B0503020204020204" pitchFamily="34" charset="-122"/>
              </a:rPr>
              <a:t>输入标题</a:t>
            </a:r>
            <a:endParaRPr lang="en-US" altLang="zh-CN" sz="2000" b="1" dirty="0">
              <a:solidFill>
                <a:srgbClr val="5B9BD5">
                  <a:lumMod val="50000"/>
                </a:srgbClr>
              </a:solidFill>
              <a:latin typeface="微软雅黑" panose="020B0503020204020204" pitchFamily="34" charset="-122"/>
              <a:ea typeface="微软雅黑" panose="020B0503020204020204" pitchFamily="34" charset="-122"/>
            </a:endParaRPr>
          </a:p>
        </p:txBody>
      </p:sp>
      <p:sp>
        <p:nvSpPr>
          <p:cNvPr id="23" name="矩形 22"/>
          <p:cNvSpPr/>
          <p:nvPr/>
        </p:nvSpPr>
        <p:spPr>
          <a:xfrm>
            <a:off x="2592195" y="4726449"/>
            <a:ext cx="8184515" cy="377411"/>
          </a:xfrm>
          <a:prstGeom prst="rect">
            <a:avLst/>
          </a:prstGeom>
        </p:spPr>
        <p:txBody>
          <a:bodyPr wrap="square">
            <a:spAutoFit/>
          </a:bodyPr>
          <a:lstStyle/>
          <a:p>
            <a:pPr lvl="0" algn="just">
              <a:lnSpc>
                <a:spcPct val="150000"/>
              </a:lnSpc>
              <a:defRPr/>
            </a:pPr>
            <a:r>
              <a:rPr lang="zh-CN" altLang="en-US" sz="1400" dirty="0">
                <a:solidFill>
                  <a:schemeClr val="accent1">
                    <a:lumMod val="50000"/>
                  </a:schemeClr>
                </a:solidFill>
                <a:latin typeface="微软雅黑" panose="020B0503020204020204" pitchFamily="34" charset="-122"/>
                <a:ea typeface="微软雅黑" panose="020B0503020204020204" pitchFamily="34" charset="-122"/>
              </a:rPr>
              <a:t>用户可以在投影仪或者计算机上可以将演示文稿打印出来制作成胶片以便应用到更广泛的领域中。</a:t>
            </a:r>
          </a:p>
        </p:txBody>
      </p:sp>
      <p:sp>
        <p:nvSpPr>
          <p:cNvPr id="24" name="L 形 23"/>
          <p:cNvSpPr/>
          <p:nvPr/>
        </p:nvSpPr>
        <p:spPr>
          <a:xfrm>
            <a:off x="2334784" y="5364603"/>
            <a:ext cx="457200" cy="457200"/>
          </a:xfrm>
          <a:prstGeom prst="corne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L 形 24"/>
          <p:cNvSpPr/>
          <p:nvPr/>
        </p:nvSpPr>
        <p:spPr>
          <a:xfrm rot="5400000" flipV="1">
            <a:off x="10548110" y="3884338"/>
            <a:ext cx="457200" cy="457200"/>
          </a:xfrm>
          <a:prstGeom prst="corne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45922917"/>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1000"/>
                                        <p:tgtEl>
                                          <p:spTgt spid="23"/>
                                        </p:tgtEl>
                                      </p:cBhvr>
                                    </p:animEffect>
                                    <p:anim calcmode="lin" valueType="num">
                                      <p:cBhvr>
                                        <p:cTn id="20" dur="1000" fill="hold"/>
                                        <p:tgtEl>
                                          <p:spTgt spid="23"/>
                                        </p:tgtEl>
                                        <p:attrNameLst>
                                          <p:attrName>ppt_x</p:attrName>
                                        </p:attrNameLst>
                                      </p:cBhvr>
                                      <p:tavLst>
                                        <p:tav tm="0">
                                          <p:val>
                                            <p:strVal val="#ppt_x"/>
                                          </p:val>
                                        </p:tav>
                                        <p:tav tm="100000">
                                          <p:val>
                                            <p:strVal val="#ppt_x"/>
                                          </p:val>
                                        </p:tav>
                                      </p:tavLst>
                                    </p:anim>
                                    <p:anim calcmode="lin" valueType="num">
                                      <p:cBhvr>
                                        <p:cTn id="21" dur="1000" fill="hold"/>
                                        <p:tgtEl>
                                          <p:spTgt spid="23"/>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1000" fill="hold"/>
                                        <p:tgtEl>
                                          <p:spTgt spid="25"/>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1000"/>
                                        <p:tgtEl>
                                          <p:spTgt spid="24"/>
                                        </p:tgtEl>
                                      </p:cBhvr>
                                    </p:animEffect>
                                    <p:anim calcmode="lin" valueType="num">
                                      <p:cBhvr>
                                        <p:cTn id="32" dur="1000" fill="hold"/>
                                        <p:tgtEl>
                                          <p:spTgt spid="24"/>
                                        </p:tgtEl>
                                        <p:attrNameLst>
                                          <p:attrName>ppt_x</p:attrName>
                                        </p:attrNameLst>
                                      </p:cBhvr>
                                      <p:tavLst>
                                        <p:tav tm="0">
                                          <p:val>
                                            <p:strVal val="#ppt_x"/>
                                          </p:val>
                                        </p:tav>
                                        <p:tav tm="100000">
                                          <p:val>
                                            <p:strVal val="#ppt_x"/>
                                          </p:val>
                                        </p:tav>
                                      </p:tavLst>
                                    </p:anim>
                                    <p:anim calcmode="lin" valueType="num">
                                      <p:cBhvr>
                                        <p:cTn id="33"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animBg="1"/>
      <p:bldP spid="2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02920" y="0"/>
            <a:ext cx="1112520" cy="1539240"/>
            <a:chOff x="502920" y="0"/>
            <a:chExt cx="1112520" cy="1539240"/>
          </a:xfrm>
        </p:grpSpPr>
        <p:sp>
          <p:nvSpPr>
            <p:cNvPr id="17" name="五边形 16"/>
            <p:cNvSpPr/>
            <p:nvPr/>
          </p:nvSpPr>
          <p:spPr>
            <a:xfrm rot="5400000">
              <a:off x="220980" y="281940"/>
              <a:ext cx="1539240" cy="975360"/>
            </a:xfrm>
            <a:prstGeom prst="homePlat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533400" y="152400"/>
              <a:ext cx="1082040" cy="954107"/>
            </a:xfrm>
            <a:prstGeom prst="rect">
              <a:avLst/>
            </a:prstGeom>
            <a:noFill/>
          </p:spPr>
          <p:txBody>
            <a:bodyPr wrap="square" rtlCol="0">
              <a:spAutoFit/>
            </a:bodyPr>
            <a:lstStyle/>
            <a:p>
              <a:r>
                <a:rPr lang="zh-CN" altLang="en-US" sz="2800" b="1" dirty="0">
                  <a:solidFill>
                    <a:schemeClr val="accent1">
                      <a:lumMod val="50000"/>
                    </a:schemeClr>
                  </a:solidFill>
                  <a:latin typeface="微软雅黑" panose="020B0503020204020204" pitchFamily="34" charset="-122"/>
                  <a:ea typeface="微软雅黑" panose="020B0503020204020204" pitchFamily="34" charset="-122"/>
                </a:rPr>
                <a:t>教学设计</a:t>
              </a:r>
            </a:p>
          </p:txBody>
        </p:sp>
      </p:grpSp>
      <p:grpSp>
        <p:nvGrpSpPr>
          <p:cNvPr id="23" name="组合 22"/>
          <p:cNvGrpSpPr/>
          <p:nvPr/>
        </p:nvGrpSpPr>
        <p:grpSpPr>
          <a:xfrm>
            <a:off x="1478280" y="1965959"/>
            <a:ext cx="2849880" cy="3103543"/>
            <a:chOff x="1478280" y="1965959"/>
            <a:chExt cx="2849880" cy="3103543"/>
          </a:xfrm>
        </p:grpSpPr>
        <p:sp>
          <p:nvSpPr>
            <p:cNvPr id="19" name="矩形 18"/>
            <p:cNvSpPr/>
            <p:nvPr/>
          </p:nvSpPr>
          <p:spPr>
            <a:xfrm>
              <a:off x="1478280" y="1965959"/>
              <a:ext cx="2849880" cy="3103543"/>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06980" y="2133600"/>
              <a:ext cx="792480" cy="792480"/>
            </a:xfrm>
            <a:prstGeom prst="rect">
              <a:avLst/>
            </a:prstGeom>
          </p:spPr>
        </p:pic>
        <p:sp>
          <p:nvSpPr>
            <p:cNvPr id="21" name="矩形 20"/>
            <p:cNvSpPr/>
            <p:nvPr/>
          </p:nvSpPr>
          <p:spPr>
            <a:xfrm>
              <a:off x="2297926" y="3093720"/>
              <a:ext cx="1210588" cy="400110"/>
            </a:xfrm>
            <a:prstGeom prst="rect">
              <a:avLst/>
            </a:prstGeom>
          </p:spPr>
          <p:txBody>
            <a:bodyPr wrap="none">
              <a:spAutoFit/>
            </a:bodyPr>
            <a:lstStyle/>
            <a:p>
              <a:pPr lvl="0" algn="ctr">
                <a:defRPr/>
              </a:pPr>
              <a:r>
                <a:rPr lang="zh-CN" altLang="en-US" sz="2000" b="1" dirty="0">
                  <a:solidFill>
                    <a:srgbClr val="5B9BD5">
                      <a:lumMod val="50000"/>
                    </a:srgbClr>
                  </a:solidFill>
                  <a:latin typeface="微软雅黑" panose="020B0503020204020204" pitchFamily="34" charset="-122"/>
                  <a:ea typeface="微软雅黑" panose="020B0503020204020204" pitchFamily="34" charset="-122"/>
                </a:rPr>
                <a:t>输入标题</a:t>
              </a:r>
              <a:endParaRPr lang="en-US" altLang="zh-CN" sz="2000" b="1" dirty="0">
                <a:solidFill>
                  <a:srgbClr val="5B9BD5">
                    <a:lumMod val="50000"/>
                  </a:srgbClr>
                </a:solidFill>
                <a:latin typeface="微软雅黑" panose="020B0503020204020204" pitchFamily="34" charset="-122"/>
                <a:ea typeface="微软雅黑" panose="020B0503020204020204" pitchFamily="34" charset="-122"/>
              </a:endParaRPr>
            </a:p>
          </p:txBody>
        </p:sp>
        <p:sp>
          <p:nvSpPr>
            <p:cNvPr id="22" name="矩形 21"/>
            <p:cNvSpPr/>
            <p:nvPr/>
          </p:nvSpPr>
          <p:spPr>
            <a:xfrm>
              <a:off x="1546860" y="3681501"/>
              <a:ext cx="2712720" cy="890693"/>
            </a:xfrm>
            <a:prstGeom prst="rect">
              <a:avLst/>
            </a:prstGeom>
          </p:spPr>
          <p:txBody>
            <a:bodyPr wrap="square">
              <a:spAutoFit/>
            </a:bodyPr>
            <a:lstStyle/>
            <a:p>
              <a:pPr lvl="0" algn="ctr">
                <a:lnSpc>
                  <a:spcPct val="150000"/>
                </a:lnSpc>
                <a:defRPr/>
              </a:pPr>
              <a:r>
                <a:rPr lang="zh-CN" altLang="en-US" sz="1200" dirty="0">
                  <a:solidFill>
                    <a:schemeClr val="accent1">
                      <a:lumMod val="50000"/>
                    </a:schemeClr>
                  </a:solidFill>
                  <a:latin typeface="微软雅黑" panose="020B0503020204020204" pitchFamily="34" charset="-122"/>
                  <a:ea typeface="微软雅黑" panose="020B0503020204020204" pitchFamily="34" charset="-122"/>
                </a:rPr>
                <a:t>用户可以在投影仪或者计算机上可以将演示文稿打印出来制作成胶片以便应用到更广泛的领域中。</a:t>
              </a:r>
            </a:p>
          </p:txBody>
        </p:sp>
      </p:grpSp>
      <p:grpSp>
        <p:nvGrpSpPr>
          <p:cNvPr id="24" name="组合 23"/>
          <p:cNvGrpSpPr/>
          <p:nvPr/>
        </p:nvGrpSpPr>
        <p:grpSpPr>
          <a:xfrm>
            <a:off x="5108714" y="1965959"/>
            <a:ext cx="2849880" cy="3103543"/>
            <a:chOff x="1478280" y="1965959"/>
            <a:chExt cx="2849880" cy="3103543"/>
          </a:xfrm>
        </p:grpSpPr>
        <p:sp>
          <p:nvSpPr>
            <p:cNvPr id="25" name="矩形 24"/>
            <p:cNvSpPr/>
            <p:nvPr/>
          </p:nvSpPr>
          <p:spPr>
            <a:xfrm>
              <a:off x="1478280" y="1965959"/>
              <a:ext cx="2849880" cy="3103543"/>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06980" y="2133600"/>
              <a:ext cx="792480" cy="792480"/>
            </a:xfrm>
            <a:prstGeom prst="rect">
              <a:avLst/>
            </a:prstGeom>
          </p:spPr>
        </p:pic>
        <p:sp>
          <p:nvSpPr>
            <p:cNvPr id="27" name="矩形 26"/>
            <p:cNvSpPr/>
            <p:nvPr/>
          </p:nvSpPr>
          <p:spPr>
            <a:xfrm>
              <a:off x="2297926" y="3093720"/>
              <a:ext cx="1210588" cy="400110"/>
            </a:xfrm>
            <a:prstGeom prst="rect">
              <a:avLst/>
            </a:prstGeom>
          </p:spPr>
          <p:txBody>
            <a:bodyPr wrap="none">
              <a:spAutoFit/>
            </a:bodyPr>
            <a:lstStyle/>
            <a:p>
              <a:pPr lvl="0" algn="ctr">
                <a:defRPr/>
              </a:pPr>
              <a:r>
                <a:rPr lang="zh-CN" altLang="en-US" sz="2000" b="1" dirty="0">
                  <a:solidFill>
                    <a:srgbClr val="5B9BD5">
                      <a:lumMod val="50000"/>
                    </a:srgbClr>
                  </a:solidFill>
                  <a:latin typeface="微软雅黑" panose="020B0503020204020204" pitchFamily="34" charset="-122"/>
                  <a:ea typeface="微软雅黑" panose="020B0503020204020204" pitchFamily="34" charset="-122"/>
                </a:rPr>
                <a:t>输入标题</a:t>
              </a:r>
              <a:endParaRPr lang="en-US" altLang="zh-CN" sz="2000" b="1" dirty="0">
                <a:solidFill>
                  <a:srgbClr val="5B9BD5">
                    <a:lumMod val="50000"/>
                  </a:srgbClr>
                </a:solidFill>
                <a:latin typeface="微软雅黑" panose="020B0503020204020204" pitchFamily="34" charset="-122"/>
                <a:ea typeface="微软雅黑" panose="020B0503020204020204" pitchFamily="34" charset="-122"/>
              </a:endParaRPr>
            </a:p>
          </p:txBody>
        </p:sp>
        <p:sp>
          <p:nvSpPr>
            <p:cNvPr id="28" name="矩形 27"/>
            <p:cNvSpPr/>
            <p:nvPr/>
          </p:nvSpPr>
          <p:spPr>
            <a:xfrm>
              <a:off x="1546860" y="3681501"/>
              <a:ext cx="2712720" cy="890372"/>
            </a:xfrm>
            <a:prstGeom prst="rect">
              <a:avLst/>
            </a:prstGeom>
          </p:spPr>
          <p:txBody>
            <a:bodyPr wrap="square">
              <a:spAutoFit/>
            </a:bodyPr>
            <a:lstStyle/>
            <a:p>
              <a:pPr lvl="0" algn="ctr">
                <a:lnSpc>
                  <a:spcPct val="150000"/>
                </a:lnSpc>
                <a:defRPr/>
              </a:pPr>
              <a:r>
                <a:rPr lang="zh-CN" altLang="en-US" sz="1200" dirty="0">
                  <a:solidFill>
                    <a:schemeClr val="accent1">
                      <a:lumMod val="50000"/>
                    </a:schemeClr>
                  </a:solidFill>
                  <a:latin typeface="Arial"/>
                  <a:ea typeface="微软雅黑"/>
                </a:rPr>
                <a:t>用户可以在投影仪或者计算机上可以将演示文稿打印出来制作成胶片以便应用到更广泛的领域中。</a:t>
              </a:r>
            </a:p>
          </p:txBody>
        </p:sp>
      </p:grpSp>
      <p:grpSp>
        <p:nvGrpSpPr>
          <p:cNvPr id="29" name="组合 28"/>
          <p:cNvGrpSpPr/>
          <p:nvPr/>
        </p:nvGrpSpPr>
        <p:grpSpPr>
          <a:xfrm>
            <a:off x="8739148" y="1965959"/>
            <a:ext cx="2849880" cy="3103543"/>
            <a:chOff x="1478280" y="1965959"/>
            <a:chExt cx="2849880" cy="3103543"/>
          </a:xfrm>
        </p:grpSpPr>
        <p:sp>
          <p:nvSpPr>
            <p:cNvPr id="30" name="矩形 29"/>
            <p:cNvSpPr/>
            <p:nvPr/>
          </p:nvSpPr>
          <p:spPr>
            <a:xfrm>
              <a:off x="1478280" y="1965959"/>
              <a:ext cx="2849880" cy="3103543"/>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 name="图片 3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06980" y="2133600"/>
              <a:ext cx="792480" cy="792480"/>
            </a:xfrm>
            <a:prstGeom prst="rect">
              <a:avLst/>
            </a:prstGeom>
          </p:spPr>
        </p:pic>
        <p:sp>
          <p:nvSpPr>
            <p:cNvPr id="32" name="矩形 31"/>
            <p:cNvSpPr/>
            <p:nvPr/>
          </p:nvSpPr>
          <p:spPr>
            <a:xfrm>
              <a:off x="2297926" y="3093720"/>
              <a:ext cx="1210588" cy="400110"/>
            </a:xfrm>
            <a:prstGeom prst="rect">
              <a:avLst/>
            </a:prstGeom>
          </p:spPr>
          <p:txBody>
            <a:bodyPr wrap="none">
              <a:spAutoFit/>
            </a:bodyPr>
            <a:lstStyle/>
            <a:p>
              <a:pPr lvl="0" algn="ctr">
                <a:defRPr/>
              </a:pPr>
              <a:r>
                <a:rPr lang="zh-CN" altLang="en-US" sz="2000" b="1" dirty="0">
                  <a:solidFill>
                    <a:srgbClr val="5B9BD5">
                      <a:lumMod val="50000"/>
                    </a:srgbClr>
                  </a:solidFill>
                  <a:latin typeface="微软雅黑" panose="020B0503020204020204" pitchFamily="34" charset="-122"/>
                  <a:ea typeface="微软雅黑" panose="020B0503020204020204" pitchFamily="34" charset="-122"/>
                </a:rPr>
                <a:t>输入标题</a:t>
              </a:r>
              <a:endParaRPr lang="en-US" altLang="zh-CN" sz="2000" b="1" dirty="0">
                <a:solidFill>
                  <a:srgbClr val="5B9BD5">
                    <a:lumMod val="50000"/>
                  </a:srgbClr>
                </a:solidFill>
                <a:latin typeface="微软雅黑" panose="020B0503020204020204" pitchFamily="34" charset="-122"/>
                <a:ea typeface="微软雅黑" panose="020B0503020204020204" pitchFamily="34" charset="-122"/>
              </a:endParaRPr>
            </a:p>
          </p:txBody>
        </p:sp>
        <p:sp>
          <p:nvSpPr>
            <p:cNvPr id="33" name="矩形 32"/>
            <p:cNvSpPr/>
            <p:nvPr/>
          </p:nvSpPr>
          <p:spPr>
            <a:xfrm>
              <a:off x="1546860" y="3681501"/>
              <a:ext cx="2712720" cy="890372"/>
            </a:xfrm>
            <a:prstGeom prst="rect">
              <a:avLst/>
            </a:prstGeom>
          </p:spPr>
          <p:txBody>
            <a:bodyPr wrap="square">
              <a:spAutoFit/>
            </a:bodyPr>
            <a:lstStyle/>
            <a:p>
              <a:pPr lvl="0" algn="ctr">
                <a:lnSpc>
                  <a:spcPct val="150000"/>
                </a:lnSpc>
                <a:defRPr/>
              </a:pPr>
              <a:r>
                <a:rPr lang="zh-CN" altLang="en-US" sz="1200" dirty="0">
                  <a:solidFill>
                    <a:schemeClr val="accent1">
                      <a:lumMod val="50000"/>
                    </a:schemeClr>
                  </a:solidFill>
                  <a:latin typeface="Arial"/>
                  <a:ea typeface="微软雅黑"/>
                </a:rPr>
                <a:t>用户可以在投影仪或者计算机上可以将演示文稿打印出来制作成胶片以便应用到更广泛的领域中。</a:t>
              </a:r>
            </a:p>
          </p:txBody>
        </p:sp>
      </p:grpSp>
    </p:spTree>
    <p:extLst>
      <p:ext uri="{BB962C8B-B14F-4D97-AF65-F5344CB8AC3E}">
        <p14:creationId xmlns:p14="http://schemas.microsoft.com/office/powerpoint/2010/main" val="2528734822"/>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1000"/>
                                        <p:tgtEl>
                                          <p:spTgt spid="24"/>
                                        </p:tgtEl>
                                      </p:cBhvr>
                                    </p:animEffect>
                                    <p:anim calcmode="lin" valueType="num">
                                      <p:cBhvr>
                                        <p:cTn id="14" dur="1000" fill="hold"/>
                                        <p:tgtEl>
                                          <p:spTgt spid="24"/>
                                        </p:tgtEl>
                                        <p:attrNameLst>
                                          <p:attrName>ppt_x</p:attrName>
                                        </p:attrNameLst>
                                      </p:cBhvr>
                                      <p:tavLst>
                                        <p:tav tm="0">
                                          <p:val>
                                            <p:strVal val="#ppt_x"/>
                                          </p:val>
                                        </p:tav>
                                        <p:tav tm="100000">
                                          <p:val>
                                            <p:strVal val="#ppt_x"/>
                                          </p:val>
                                        </p:tav>
                                      </p:tavLst>
                                    </p:anim>
                                    <p:anim calcmode="lin" valueType="num">
                                      <p:cBhvr>
                                        <p:cTn id="15" dur="1000" fill="hold"/>
                                        <p:tgtEl>
                                          <p:spTgt spid="2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1000"/>
                                        <p:tgtEl>
                                          <p:spTgt spid="29"/>
                                        </p:tgtEl>
                                      </p:cBhvr>
                                    </p:animEffect>
                                    <p:anim calcmode="lin" valueType="num">
                                      <p:cBhvr>
                                        <p:cTn id="20" dur="1000" fill="hold"/>
                                        <p:tgtEl>
                                          <p:spTgt spid="29"/>
                                        </p:tgtEl>
                                        <p:attrNameLst>
                                          <p:attrName>ppt_x</p:attrName>
                                        </p:attrNameLst>
                                      </p:cBhvr>
                                      <p:tavLst>
                                        <p:tav tm="0">
                                          <p:val>
                                            <p:strVal val="#ppt_x"/>
                                          </p:val>
                                        </p:tav>
                                        <p:tav tm="100000">
                                          <p:val>
                                            <p:strVal val="#ppt_x"/>
                                          </p:val>
                                        </p:tav>
                                      </p:tavLst>
                                    </p:anim>
                                    <p:anim calcmode="lin" valueType="num">
                                      <p:cBhvr>
                                        <p:cTn id="21"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教师节说课PPT模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TotalTime>
  <Words>1556</Words>
  <Application>Microsoft Office PowerPoint</Application>
  <PresentationFormat>宽屏</PresentationFormat>
  <Paragraphs>165</Paragraphs>
  <Slides>24</Slides>
  <Notes>23</Notes>
  <HiddenSlides>0</HiddenSlides>
  <MMClips>1</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24</vt:i4>
      </vt:variant>
    </vt:vector>
  </HeadingPairs>
  <TitlesOfParts>
    <vt:vector size="31" baseType="lpstr">
      <vt:lpstr>等线</vt:lpstr>
      <vt:lpstr>等线 Light</vt:lpstr>
      <vt:lpstr>思源黑体 CN Light</vt:lpstr>
      <vt:lpstr>微软雅黑</vt:lpstr>
      <vt:lpstr>Arial</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教师节说课PPT模板</dc:title>
  <dc:creator>rena.zhao</dc:creator>
  <cp:lastModifiedBy>Administrator</cp:lastModifiedBy>
  <cp:revision>22</cp:revision>
  <dcterms:created xsi:type="dcterms:W3CDTF">2018-08-24T07:08:10Z</dcterms:created>
  <dcterms:modified xsi:type="dcterms:W3CDTF">2019-03-28T09:32:36Z</dcterms:modified>
</cp:coreProperties>
</file>