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3" r:id="rId3"/>
    <p:sldId id="262" r:id="rId4"/>
    <p:sldId id="259" r:id="rId5"/>
    <p:sldId id="280" r:id="rId6"/>
    <p:sldId id="268" r:id="rId7"/>
    <p:sldId id="269" r:id="rId8"/>
    <p:sldId id="264" r:id="rId9"/>
    <p:sldId id="270" r:id="rId10"/>
    <p:sldId id="271" r:id="rId11"/>
    <p:sldId id="272" r:id="rId12"/>
    <p:sldId id="265" r:id="rId13"/>
    <p:sldId id="273" r:id="rId14"/>
    <p:sldId id="274" r:id="rId15"/>
    <p:sldId id="275" r:id="rId16"/>
    <p:sldId id="266" r:id="rId17"/>
    <p:sldId id="276" r:id="rId18"/>
    <p:sldId id="277" r:id="rId19"/>
    <p:sldId id="278" r:id="rId20"/>
    <p:sldId id="267" r:id="rId21"/>
    <p:sldId id="279" r:id="rId22"/>
    <p:sldId id="263" r:id="rId23"/>
    <p:sldId id="281" r:id="rId24"/>
    <p:sldId id="282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6056"/>
    <a:srgbClr val="E26D55"/>
    <a:srgbClr val="FF9409"/>
    <a:srgbClr val="9E211B"/>
    <a:srgbClr val="E3D2AE"/>
    <a:srgbClr val="DAECF7"/>
    <a:srgbClr val="C7020C"/>
    <a:srgbClr val="C91324"/>
    <a:srgbClr val="162F81"/>
    <a:srgbClr val="8A3E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67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46056"/>
            </a:solidFill>
            <a:ln w="1270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CD8-4F54-856D-D959CFDFE84E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CD8-4F54-856D-D959CFDFE84E}"/>
              </c:ext>
            </c:extLst>
          </c:dPt>
          <c:cat>
            <c:strRef>
              <c:f>Sheet1!$A$2:$A$3</c:f>
              <c:strCache>
                <c:ptCount val="2"/>
                <c:pt idx="0">
                  <c:v>上半年</c:v>
                </c:pt>
                <c:pt idx="1">
                  <c:v>下半年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83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CD8-4F54-856D-D959CFDFE8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115015152"/>
        <c:axId val="-2115012432"/>
      </c:barChart>
      <c:catAx>
        <c:axId val="-2115015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rgbClr val="2460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15012432"/>
        <c:crosses val="autoZero"/>
        <c:auto val="1"/>
        <c:lblAlgn val="ctr"/>
        <c:lblOffset val="100"/>
        <c:noMultiLvlLbl val="0"/>
      </c:catAx>
      <c:valAx>
        <c:axId val="-211501243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150151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46056"/>
            </a:solidFill>
            <a:ln w="1270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E52-4A52-9368-DE5B2C3131E0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E52-4A52-9368-DE5B2C3131E0}"/>
              </c:ext>
            </c:extLst>
          </c:dPt>
          <c:cat>
            <c:strRef>
              <c:f>Sheet1!$A$2:$A$3</c:f>
              <c:strCache>
                <c:ptCount val="2"/>
                <c:pt idx="0">
                  <c:v>上半年</c:v>
                </c:pt>
                <c:pt idx="1">
                  <c:v>下半年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E52-4A52-9368-DE5B2C3131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113754816"/>
        <c:axId val="-2113751760"/>
      </c:barChart>
      <c:catAx>
        <c:axId val="-2113754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rgbClr val="2460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13751760"/>
        <c:crosses val="autoZero"/>
        <c:auto val="1"/>
        <c:lblAlgn val="ctr"/>
        <c:lblOffset val="100"/>
        <c:noMultiLvlLbl val="0"/>
      </c:catAx>
      <c:valAx>
        <c:axId val="-211375176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137548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46056"/>
            </a:solidFill>
            <a:ln w="1270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A0C-4CCE-9411-6BD02A883FE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A0C-4CCE-9411-6BD02A883FE2}"/>
              </c:ext>
            </c:extLst>
          </c:dPt>
          <c:cat>
            <c:strRef>
              <c:f>Sheet1!$A$2:$A$3</c:f>
              <c:strCache>
                <c:ptCount val="2"/>
                <c:pt idx="0">
                  <c:v>上半年</c:v>
                </c:pt>
                <c:pt idx="1">
                  <c:v>下半年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23</c:v>
                </c:pt>
                <c:pt idx="1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0C-4CCE-9411-6BD02A883F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113488112"/>
        <c:axId val="-2113485200"/>
      </c:barChart>
      <c:catAx>
        <c:axId val="-2113488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rgbClr val="2460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13485200"/>
        <c:crosses val="autoZero"/>
        <c:auto val="1"/>
        <c:lblAlgn val="ctr"/>
        <c:lblOffset val="100"/>
        <c:noMultiLvlLbl val="0"/>
      </c:catAx>
      <c:valAx>
        <c:axId val="-2113485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6350" cap="flat" cmpd="sng" algn="ctr">
            <a:solidFill>
              <a:schemeClr val="bg1">
                <a:lumMod val="7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1134881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469392" y="470861"/>
            <a:ext cx="11253216" cy="59162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68490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2802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5137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2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799"/>
            <a:ext cx="3556000" cy="23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XXXX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XXXX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以及原创作者的利益，请勿复制、传播、销售，否则将承担法律责任！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XXXX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将对作品进行维权，按照传播下载次数进行十倍的索取赔偿！</a:t>
            </a:r>
          </a:p>
          <a:p>
            <a:r>
              <a:rPr lang="en-US" altLang="zh-CN" sz="5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1" r:id="rId5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380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5" indent="-228595" algn="l" defTabSz="914380" rtl="0" eaLnBrk="1" latinLnBrk="0" hangingPunct="1">
        <a:lnSpc>
          <a:spcPct val="90000"/>
        </a:lnSpc>
        <a:spcBef>
          <a:spcPts val="999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6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4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34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2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15" indent="-228595" algn="l" defTabSz="91438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8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9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30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18" algn="l" defTabSz="9143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B2F0DDCE-B5EA-438D-B2AC-DD992F146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513" y="2799811"/>
            <a:ext cx="839894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/>
            <a:r>
              <a:rPr lang="zh-CN" altLang="en-US" sz="6000" b="1">
                <a:solidFill>
                  <a:schemeClr val="bg1">
                    <a:lumMod val="9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教学</a:t>
            </a:r>
            <a:r>
              <a:rPr lang="zh-CN" altLang="en-US" sz="6000" b="1" dirty="0">
                <a:solidFill>
                  <a:schemeClr val="bg1">
                    <a:lumMod val="9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课程设计教师说课</a:t>
            </a:r>
          </a:p>
        </p:txBody>
      </p:sp>
      <p:sp>
        <p:nvSpPr>
          <p:cNvPr id="3" name="矩形 160">
            <a:extLst>
              <a:ext uri="{FF2B5EF4-FFF2-40B4-BE49-F238E27FC236}">
                <a16:creationId xmlns:a16="http://schemas.microsoft.com/office/drawing/2014/main" id="{D0CCC9CB-E596-4B01-AA10-906ECEE3E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222" y="1974515"/>
            <a:ext cx="78711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i="1" spc="600" dirty="0">
                <a:solidFill>
                  <a:srgbClr val="F2F2F2"/>
                </a:solidFill>
                <a:latin typeface="Arial" charset="0"/>
                <a:ea typeface="Arial" charset="0"/>
                <a:cs typeface="Arial" charset="0"/>
                <a:sym typeface="Angsana New" pitchFamily="18" charset="-34"/>
              </a:rPr>
              <a:t>MARKETING REPORT</a:t>
            </a:r>
          </a:p>
        </p:txBody>
      </p:sp>
      <p:sp>
        <p:nvSpPr>
          <p:cNvPr id="4" name="矩形 24">
            <a:extLst>
              <a:ext uri="{FF2B5EF4-FFF2-40B4-BE49-F238E27FC236}">
                <a16:creationId xmlns:a16="http://schemas.microsoft.com/office/drawing/2014/main" id="{D5D5CB61-E114-4452-A5AC-F20ADD763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12" y="3815474"/>
            <a:ext cx="66491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Your life can be enhanced, and your happiness enriched, </a:t>
            </a:r>
          </a:p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when you choose to change your perspective. </a:t>
            </a:r>
            <a:endParaRPr lang="zh-CN" altLang="en-US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853840" y="4575682"/>
            <a:ext cx="2623278" cy="492443"/>
            <a:chOff x="853840" y="4575682"/>
            <a:chExt cx="2623278" cy="49244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6BBF9DA-D98E-4C13-BCDA-E7EE8236AB8F}"/>
                </a:ext>
              </a:extLst>
            </p:cNvPr>
            <p:cNvSpPr/>
            <p:nvPr/>
          </p:nvSpPr>
          <p:spPr>
            <a:xfrm>
              <a:off x="853840" y="4616371"/>
              <a:ext cx="2158583" cy="4517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DBE1721C-7616-4604-98D2-04007F84B8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840" y="4575682"/>
              <a:ext cx="2623278" cy="455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2000" kern="2000" dirty="0">
                  <a:solidFill>
                    <a:srgbClr val="246056"/>
                  </a:solidFill>
                  <a:latin typeface="Microsoft YaHei Light" charset="-122"/>
                  <a:ea typeface="Microsoft YaHei Light" charset="-122"/>
                  <a:cs typeface="Microsoft YaHei Light" charset="-122"/>
                  <a:sym typeface="Arial" panose="020B0604020202020204" pitchFamily="34" charset="0"/>
                </a:rPr>
                <a:t>汇报人：</a:t>
              </a:r>
              <a:r>
                <a:rPr lang="en-US" altLang="zh-CN" sz="2000" kern="2000" dirty="0">
                  <a:solidFill>
                    <a:srgbClr val="246056"/>
                  </a:solidFill>
                  <a:latin typeface="Microsoft YaHei Light" charset="-122"/>
                  <a:ea typeface="Microsoft YaHei Light" charset="-122"/>
                  <a:cs typeface="Microsoft YaHei Light" charset="-122"/>
                  <a:sym typeface="Arial" panose="020B0604020202020204" pitchFamily="34" charset="0"/>
                </a:rPr>
                <a:t>XXXX</a:t>
              </a:r>
              <a:endParaRPr lang="zh-CN" altLang="en-US" sz="2000" kern="2000" dirty="0">
                <a:solidFill>
                  <a:srgbClr val="246056"/>
                </a:solidFill>
                <a:latin typeface="Microsoft YaHei Light" charset="-122"/>
                <a:ea typeface="Microsoft YaHei Light" charset="-122"/>
                <a:cs typeface="Microsoft YaHei Light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43" y="2553325"/>
            <a:ext cx="4304675" cy="4304675"/>
          </a:xfrm>
          <a:prstGeom prst="rect">
            <a:avLst/>
          </a:prstGeom>
        </p:spPr>
      </p:pic>
      <p:pic>
        <p:nvPicPr>
          <p:cNvPr id="9" name="晨曦NoiSerXI,smile丶轩 - 夏の時雨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12800" y="-63125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69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3" grpId="0"/>
      <p:bldP spid="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41785" y="5041751"/>
            <a:ext cx="8432723" cy="769407"/>
          </a:xfrm>
          <a:prstGeom prst="rect">
            <a:avLst/>
          </a:prstGeom>
        </p:spPr>
        <p:txBody>
          <a:bodyPr wrap="square" lIns="121885" tIns="60943" rIns="121885" bIns="60943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</a:t>
            </a:r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makeThe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 user can demonstrate on a projector or computer, or print the presentation and make</a:t>
            </a:r>
          </a:p>
          <a:p>
            <a:pPr algn="ctr"/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" name="组合 4"/>
          <p:cNvGrpSpPr/>
          <p:nvPr/>
        </p:nvGrpSpPr>
        <p:grpSpPr>
          <a:xfrm>
            <a:off x="959357" y="1641171"/>
            <a:ext cx="3020096" cy="2824615"/>
            <a:chOff x="957770" y="1467711"/>
            <a:chExt cx="3021028" cy="2825105"/>
          </a:xfrm>
        </p:grpSpPr>
        <p:grpSp>
          <p:nvGrpSpPr>
            <p:cNvPr id="4" name="组合 5"/>
            <p:cNvGrpSpPr/>
            <p:nvPr/>
          </p:nvGrpSpPr>
          <p:grpSpPr>
            <a:xfrm>
              <a:off x="957770" y="1467711"/>
              <a:ext cx="3021028" cy="2825105"/>
              <a:chOff x="1570902" y="3815673"/>
              <a:chExt cx="2534920" cy="2370523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570902" y="4544008"/>
                <a:ext cx="2534920" cy="1642188"/>
              </a:xfrm>
              <a:prstGeom prst="rect">
                <a:avLst/>
              </a:prstGeom>
              <a:noFill/>
              <a:ln w="38100">
                <a:solidFill>
                  <a:srgbClr val="2460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2305774" y="3815673"/>
                <a:ext cx="1065176" cy="1065176"/>
              </a:xfrm>
              <a:prstGeom prst="roundRect">
                <a:avLst/>
              </a:prstGeom>
              <a:solidFill>
                <a:srgbClr val="2460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332819" y="2853590"/>
              <a:ext cx="2270928" cy="338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99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62211" y="3386854"/>
              <a:ext cx="2241535" cy="831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</a:t>
              </a:r>
            </a:p>
          </p:txBody>
        </p:sp>
        <p:sp>
          <p:nvSpPr>
            <p:cNvPr id="7" name="Freeform 394"/>
            <p:cNvSpPr>
              <a:spLocks noEditPoints="1"/>
            </p:cNvSpPr>
            <p:nvPr/>
          </p:nvSpPr>
          <p:spPr bwMode="auto">
            <a:xfrm>
              <a:off x="2217458" y="1884941"/>
              <a:ext cx="501650" cy="434975"/>
            </a:xfrm>
            <a:custGeom>
              <a:avLst/>
              <a:gdLst>
                <a:gd name="T0" fmla="*/ 39 w 183"/>
                <a:gd name="T1" fmla="*/ 1 h 159"/>
                <a:gd name="T2" fmla="*/ 57 w 183"/>
                <a:gd name="T3" fmla="*/ 16 h 159"/>
                <a:gd name="T4" fmla="*/ 22 w 183"/>
                <a:gd name="T5" fmla="*/ 16 h 159"/>
                <a:gd name="T6" fmla="*/ 39 w 183"/>
                <a:gd name="T7" fmla="*/ 1 h 159"/>
                <a:gd name="T8" fmla="*/ 106 w 183"/>
                <a:gd name="T9" fmla="*/ 32 h 159"/>
                <a:gd name="T10" fmla="*/ 147 w 183"/>
                <a:gd name="T11" fmla="*/ 49 h 159"/>
                <a:gd name="T12" fmla="*/ 163 w 183"/>
                <a:gd name="T13" fmla="*/ 90 h 159"/>
                <a:gd name="T14" fmla="*/ 147 w 183"/>
                <a:gd name="T15" fmla="*/ 130 h 159"/>
                <a:gd name="T16" fmla="*/ 106 w 183"/>
                <a:gd name="T17" fmla="*/ 147 h 159"/>
                <a:gd name="T18" fmla="*/ 66 w 183"/>
                <a:gd name="T19" fmla="*/ 130 h 159"/>
                <a:gd name="T20" fmla="*/ 49 w 183"/>
                <a:gd name="T21" fmla="*/ 90 h 159"/>
                <a:gd name="T22" fmla="*/ 66 w 183"/>
                <a:gd name="T23" fmla="*/ 49 h 159"/>
                <a:gd name="T24" fmla="*/ 106 w 183"/>
                <a:gd name="T25" fmla="*/ 32 h 159"/>
                <a:gd name="T26" fmla="*/ 99 w 183"/>
                <a:gd name="T27" fmla="*/ 62 h 159"/>
                <a:gd name="T28" fmla="*/ 76 w 183"/>
                <a:gd name="T29" fmla="*/ 71 h 159"/>
                <a:gd name="T30" fmla="*/ 79 w 183"/>
                <a:gd name="T31" fmla="*/ 96 h 159"/>
                <a:gd name="T32" fmla="*/ 95 w 183"/>
                <a:gd name="T33" fmla="*/ 82 h 159"/>
                <a:gd name="T34" fmla="*/ 99 w 183"/>
                <a:gd name="T35" fmla="*/ 62 h 159"/>
                <a:gd name="T36" fmla="*/ 134 w 183"/>
                <a:gd name="T37" fmla="*/ 62 h 159"/>
                <a:gd name="T38" fmla="*/ 106 w 183"/>
                <a:gd name="T39" fmla="*/ 50 h 159"/>
                <a:gd name="T40" fmla="*/ 79 w 183"/>
                <a:gd name="T41" fmla="*/ 62 h 159"/>
                <a:gd name="T42" fmla="*/ 67 w 183"/>
                <a:gd name="T43" fmla="*/ 90 h 159"/>
                <a:gd name="T44" fmla="*/ 79 w 183"/>
                <a:gd name="T45" fmla="*/ 117 h 159"/>
                <a:gd name="T46" fmla="*/ 106 w 183"/>
                <a:gd name="T47" fmla="*/ 129 h 159"/>
                <a:gd name="T48" fmla="*/ 134 w 183"/>
                <a:gd name="T49" fmla="*/ 117 h 159"/>
                <a:gd name="T50" fmla="*/ 145 w 183"/>
                <a:gd name="T51" fmla="*/ 90 h 159"/>
                <a:gd name="T52" fmla="*/ 134 w 183"/>
                <a:gd name="T53" fmla="*/ 62 h 159"/>
                <a:gd name="T54" fmla="*/ 77 w 183"/>
                <a:gd name="T55" fmla="*/ 0 h 159"/>
                <a:gd name="T56" fmla="*/ 64 w 183"/>
                <a:gd name="T57" fmla="*/ 24 h 159"/>
                <a:gd name="T58" fmla="*/ 21 w 183"/>
                <a:gd name="T59" fmla="*/ 24 h 159"/>
                <a:gd name="T60" fmla="*/ 0 w 183"/>
                <a:gd name="T61" fmla="*/ 45 h 159"/>
                <a:gd name="T62" fmla="*/ 0 w 183"/>
                <a:gd name="T63" fmla="*/ 137 h 159"/>
                <a:gd name="T64" fmla="*/ 21 w 183"/>
                <a:gd name="T65" fmla="*/ 159 h 159"/>
                <a:gd name="T66" fmla="*/ 161 w 183"/>
                <a:gd name="T67" fmla="*/ 159 h 159"/>
                <a:gd name="T68" fmla="*/ 183 w 183"/>
                <a:gd name="T69" fmla="*/ 137 h 159"/>
                <a:gd name="T70" fmla="*/ 183 w 183"/>
                <a:gd name="T71" fmla="*/ 45 h 159"/>
                <a:gd name="T72" fmla="*/ 161 w 183"/>
                <a:gd name="T73" fmla="*/ 24 h 159"/>
                <a:gd name="T74" fmla="*/ 154 w 183"/>
                <a:gd name="T75" fmla="*/ 24 h 159"/>
                <a:gd name="T76" fmla="*/ 140 w 183"/>
                <a:gd name="T77" fmla="*/ 0 h 159"/>
                <a:gd name="T78" fmla="*/ 77 w 183"/>
                <a:gd name="T7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3" h="159">
                  <a:moveTo>
                    <a:pt x="39" y="1"/>
                  </a:moveTo>
                  <a:cubicBezTo>
                    <a:pt x="48" y="1"/>
                    <a:pt x="55" y="8"/>
                    <a:pt x="57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8"/>
                    <a:pt x="30" y="1"/>
                    <a:pt x="39" y="1"/>
                  </a:cubicBezTo>
                  <a:close/>
                  <a:moveTo>
                    <a:pt x="106" y="32"/>
                  </a:moveTo>
                  <a:cubicBezTo>
                    <a:pt x="122" y="32"/>
                    <a:pt x="136" y="39"/>
                    <a:pt x="147" y="49"/>
                  </a:cubicBezTo>
                  <a:cubicBezTo>
                    <a:pt x="157" y="59"/>
                    <a:pt x="163" y="74"/>
                    <a:pt x="163" y="90"/>
                  </a:cubicBezTo>
                  <a:cubicBezTo>
                    <a:pt x="163" y="105"/>
                    <a:pt x="157" y="120"/>
                    <a:pt x="147" y="130"/>
                  </a:cubicBezTo>
                  <a:cubicBezTo>
                    <a:pt x="136" y="140"/>
                    <a:pt x="122" y="147"/>
                    <a:pt x="106" y="147"/>
                  </a:cubicBezTo>
                  <a:cubicBezTo>
                    <a:pt x="90" y="147"/>
                    <a:pt x="76" y="140"/>
                    <a:pt x="66" y="130"/>
                  </a:cubicBezTo>
                  <a:cubicBezTo>
                    <a:pt x="55" y="120"/>
                    <a:pt x="49" y="105"/>
                    <a:pt x="49" y="90"/>
                  </a:cubicBezTo>
                  <a:cubicBezTo>
                    <a:pt x="49" y="74"/>
                    <a:pt x="55" y="59"/>
                    <a:pt x="66" y="49"/>
                  </a:cubicBezTo>
                  <a:cubicBezTo>
                    <a:pt x="76" y="39"/>
                    <a:pt x="90" y="32"/>
                    <a:pt x="106" y="32"/>
                  </a:cubicBezTo>
                  <a:close/>
                  <a:moveTo>
                    <a:pt x="99" y="62"/>
                  </a:moveTo>
                  <a:cubicBezTo>
                    <a:pt x="92" y="57"/>
                    <a:pt x="81" y="62"/>
                    <a:pt x="76" y="71"/>
                  </a:cubicBezTo>
                  <a:cubicBezTo>
                    <a:pt x="70" y="81"/>
                    <a:pt x="72" y="92"/>
                    <a:pt x="79" y="96"/>
                  </a:cubicBezTo>
                  <a:cubicBezTo>
                    <a:pt x="86" y="100"/>
                    <a:pt x="90" y="92"/>
                    <a:pt x="95" y="82"/>
                  </a:cubicBezTo>
                  <a:cubicBezTo>
                    <a:pt x="101" y="73"/>
                    <a:pt x="106" y="66"/>
                    <a:pt x="99" y="62"/>
                  </a:cubicBezTo>
                  <a:close/>
                  <a:moveTo>
                    <a:pt x="134" y="62"/>
                  </a:moveTo>
                  <a:cubicBezTo>
                    <a:pt x="127" y="55"/>
                    <a:pt x="117" y="50"/>
                    <a:pt x="106" y="50"/>
                  </a:cubicBezTo>
                  <a:cubicBezTo>
                    <a:pt x="95" y="50"/>
                    <a:pt x="86" y="55"/>
                    <a:pt x="79" y="62"/>
                  </a:cubicBezTo>
                  <a:cubicBezTo>
                    <a:pt x="72" y="69"/>
                    <a:pt x="67" y="79"/>
                    <a:pt x="67" y="90"/>
                  </a:cubicBezTo>
                  <a:cubicBezTo>
                    <a:pt x="67" y="100"/>
                    <a:pt x="72" y="110"/>
                    <a:pt x="79" y="117"/>
                  </a:cubicBezTo>
                  <a:cubicBezTo>
                    <a:pt x="86" y="124"/>
                    <a:pt x="95" y="129"/>
                    <a:pt x="106" y="129"/>
                  </a:cubicBezTo>
                  <a:cubicBezTo>
                    <a:pt x="117" y="129"/>
                    <a:pt x="127" y="124"/>
                    <a:pt x="134" y="117"/>
                  </a:cubicBezTo>
                  <a:cubicBezTo>
                    <a:pt x="141" y="110"/>
                    <a:pt x="145" y="100"/>
                    <a:pt x="145" y="90"/>
                  </a:cubicBezTo>
                  <a:cubicBezTo>
                    <a:pt x="145" y="79"/>
                    <a:pt x="141" y="69"/>
                    <a:pt x="134" y="62"/>
                  </a:cubicBezTo>
                  <a:close/>
                  <a:moveTo>
                    <a:pt x="77" y="0"/>
                  </a:moveTo>
                  <a:cubicBezTo>
                    <a:pt x="64" y="24"/>
                    <a:pt x="64" y="24"/>
                    <a:pt x="64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9" y="24"/>
                    <a:pt x="0" y="34"/>
                    <a:pt x="0" y="4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9" y="159"/>
                    <a:pt x="21" y="159"/>
                  </a:cubicBezTo>
                  <a:cubicBezTo>
                    <a:pt x="161" y="159"/>
                    <a:pt x="161" y="159"/>
                    <a:pt x="161" y="159"/>
                  </a:cubicBezTo>
                  <a:cubicBezTo>
                    <a:pt x="173" y="159"/>
                    <a:pt x="183" y="149"/>
                    <a:pt x="183" y="137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3" y="34"/>
                    <a:pt x="173" y="24"/>
                    <a:pt x="161" y="24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40" y="0"/>
                    <a:pt x="140" y="0"/>
                    <a:pt x="140" y="0"/>
                  </a:cubicBezTo>
                  <a:lnTo>
                    <a:pt x="7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80258" tIns="40129" rIns="80258" bIns="40129"/>
            <a:lstStyle/>
            <a:p>
              <a:pPr>
                <a:defRPr/>
              </a:pPr>
              <a:endParaRPr lang="zh-CN" altLang="en-US" sz="1599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11"/>
          <p:cNvGrpSpPr/>
          <p:nvPr/>
        </p:nvGrpSpPr>
        <p:grpSpPr>
          <a:xfrm>
            <a:off x="4557618" y="1641171"/>
            <a:ext cx="3020096" cy="2824614"/>
            <a:chOff x="4557142" y="1467711"/>
            <a:chExt cx="3021028" cy="2825105"/>
          </a:xfrm>
        </p:grpSpPr>
        <p:grpSp>
          <p:nvGrpSpPr>
            <p:cNvPr id="11" name="组合 12"/>
            <p:cNvGrpSpPr/>
            <p:nvPr/>
          </p:nvGrpSpPr>
          <p:grpSpPr>
            <a:xfrm>
              <a:off x="4557142" y="1467711"/>
              <a:ext cx="3021028" cy="2825105"/>
              <a:chOff x="1570902" y="3815673"/>
              <a:chExt cx="2534920" cy="2370523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570902" y="4544008"/>
                <a:ext cx="2534920" cy="1642188"/>
              </a:xfrm>
              <a:prstGeom prst="rect">
                <a:avLst/>
              </a:prstGeom>
              <a:noFill/>
              <a:ln w="38100">
                <a:solidFill>
                  <a:srgbClr val="2460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2305774" y="3815673"/>
                <a:ext cx="1065176" cy="1065176"/>
              </a:xfrm>
              <a:prstGeom prst="roundRect">
                <a:avLst/>
              </a:prstGeom>
              <a:solidFill>
                <a:srgbClr val="2460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3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4932191" y="2853590"/>
              <a:ext cx="2270928" cy="338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99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96433" y="3417632"/>
              <a:ext cx="2241535" cy="831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</a:t>
              </a:r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5871599" y="1884941"/>
              <a:ext cx="392112" cy="466725"/>
            </a:xfrm>
            <a:custGeom>
              <a:avLst/>
              <a:gdLst>
                <a:gd name="T0" fmla="*/ 323 w 671"/>
                <a:gd name="T1" fmla="*/ 326 h 798"/>
                <a:gd name="T2" fmla="*/ 323 w 671"/>
                <a:gd name="T3" fmla="*/ 798 h 798"/>
                <a:gd name="T4" fmla="*/ 671 w 671"/>
                <a:gd name="T5" fmla="*/ 675 h 798"/>
                <a:gd name="T6" fmla="*/ 671 w 671"/>
                <a:gd name="T7" fmla="*/ 203 h 798"/>
                <a:gd name="T8" fmla="*/ 323 w 671"/>
                <a:gd name="T9" fmla="*/ 326 h 798"/>
                <a:gd name="T10" fmla="*/ 292 w 671"/>
                <a:gd name="T11" fmla="*/ 356 h 798"/>
                <a:gd name="T12" fmla="*/ 292 w 671"/>
                <a:gd name="T13" fmla="*/ 422 h 798"/>
                <a:gd name="T14" fmla="*/ 228 w 671"/>
                <a:gd name="T15" fmla="*/ 391 h 798"/>
                <a:gd name="T16" fmla="*/ 228 w 671"/>
                <a:gd name="T17" fmla="*/ 320 h 798"/>
                <a:gd name="T18" fmla="*/ 292 w 671"/>
                <a:gd name="T19" fmla="*/ 356 h 798"/>
                <a:gd name="T20" fmla="*/ 577 w 671"/>
                <a:gd name="T21" fmla="*/ 152 h 798"/>
                <a:gd name="T22" fmla="*/ 559 w 671"/>
                <a:gd name="T23" fmla="*/ 143 h 798"/>
                <a:gd name="T24" fmla="*/ 224 w 671"/>
                <a:gd name="T25" fmla="*/ 260 h 798"/>
                <a:gd name="T26" fmla="*/ 214 w 671"/>
                <a:gd name="T27" fmla="*/ 269 h 798"/>
                <a:gd name="T28" fmla="*/ 214 w 671"/>
                <a:gd name="T29" fmla="*/ 748 h 798"/>
                <a:gd name="T30" fmla="*/ 305 w 671"/>
                <a:gd name="T31" fmla="*/ 797 h 798"/>
                <a:gd name="T32" fmla="*/ 305 w 671"/>
                <a:gd name="T33" fmla="*/ 326 h 798"/>
                <a:gd name="T34" fmla="*/ 231 w 671"/>
                <a:gd name="T35" fmla="*/ 287 h 798"/>
                <a:gd name="T36" fmla="*/ 232 w 671"/>
                <a:gd name="T37" fmla="*/ 286 h 798"/>
                <a:gd name="T38" fmla="*/ 568 w 671"/>
                <a:gd name="T39" fmla="*/ 170 h 798"/>
                <a:gd name="T40" fmla="*/ 577 w 671"/>
                <a:gd name="T41" fmla="*/ 152 h 798"/>
                <a:gd name="T42" fmla="*/ 78 w 671"/>
                <a:gd name="T43" fmla="*/ 216 h 798"/>
                <a:gd name="T44" fmla="*/ 78 w 671"/>
                <a:gd name="T45" fmla="*/ 281 h 798"/>
                <a:gd name="T46" fmla="*/ 14 w 671"/>
                <a:gd name="T47" fmla="*/ 250 h 798"/>
                <a:gd name="T48" fmla="*/ 14 w 671"/>
                <a:gd name="T49" fmla="*/ 180 h 798"/>
                <a:gd name="T50" fmla="*/ 78 w 671"/>
                <a:gd name="T51" fmla="*/ 216 h 798"/>
                <a:gd name="T52" fmla="*/ 363 w 671"/>
                <a:gd name="T53" fmla="*/ 11 h 798"/>
                <a:gd name="T54" fmla="*/ 346 w 671"/>
                <a:gd name="T55" fmla="*/ 2 h 798"/>
                <a:gd name="T56" fmla="*/ 10 w 671"/>
                <a:gd name="T57" fmla="*/ 119 h 798"/>
                <a:gd name="T58" fmla="*/ 0 w 671"/>
                <a:gd name="T59" fmla="*/ 128 h 798"/>
                <a:gd name="T60" fmla="*/ 0 w 671"/>
                <a:gd name="T61" fmla="*/ 608 h 798"/>
                <a:gd name="T62" fmla="*/ 92 w 671"/>
                <a:gd name="T63" fmla="*/ 656 h 798"/>
                <a:gd name="T64" fmla="*/ 92 w 671"/>
                <a:gd name="T65" fmla="*/ 186 h 798"/>
                <a:gd name="T66" fmla="*/ 17 w 671"/>
                <a:gd name="T67" fmla="*/ 146 h 798"/>
                <a:gd name="T68" fmla="*/ 18 w 671"/>
                <a:gd name="T69" fmla="*/ 146 h 798"/>
                <a:gd name="T70" fmla="*/ 354 w 671"/>
                <a:gd name="T71" fmla="*/ 29 h 798"/>
                <a:gd name="T72" fmla="*/ 363 w 671"/>
                <a:gd name="T73" fmla="*/ 11 h 798"/>
                <a:gd name="T74" fmla="*/ 185 w 671"/>
                <a:gd name="T75" fmla="*/ 290 h 798"/>
                <a:gd name="T76" fmla="*/ 185 w 671"/>
                <a:gd name="T77" fmla="*/ 355 h 798"/>
                <a:gd name="T78" fmla="*/ 121 w 671"/>
                <a:gd name="T79" fmla="*/ 324 h 798"/>
                <a:gd name="T80" fmla="*/ 121 w 671"/>
                <a:gd name="T81" fmla="*/ 254 h 798"/>
                <a:gd name="T82" fmla="*/ 185 w 671"/>
                <a:gd name="T83" fmla="*/ 290 h 798"/>
                <a:gd name="T84" fmla="*/ 470 w 671"/>
                <a:gd name="T85" fmla="*/ 85 h 798"/>
                <a:gd name="T86" fmla="*/ 453 w 671"/>
                <a:gd name="T87" fmla="*/ 76 h 798"/>
                <a:gd name="T88" fmla="*/ 117 w 671"/>
                <a:gd name="T89" fmla="*/ 193 h 798"/>
                <a:gd name="T90" fmla="*/ 107 w 671"/>
                <a:gd name="T91" fmla="*/ 202 h 798"/>
                <a:gd name="T92" fmla="*/ 107 w 671"/>
                <a:gd name="T93" fmla="*/ 682 h 798"/>
                <a:gd name="T94" fmla="*/ 199 w 671"/>
                <a:gd name="T95" fmla="*/ 730 h 798"/>
                <a:gd name="T96" fmla="*/ 199 w 671"/>
                <a:gd name="T97" fmla="*/ 260 h 798"/>
                <a:gd name="T98" fmla="*/ 124 w 671"/>
                <a:gd name="T99" fmla="*/ 220 h 798"/>
                <a:gd name="T100" fmla="*/ 125 w 671"/>
                <a:gd name="T101" fmla="*/ 219 h 798"/>
                <a:gd name="T102" fmla="*/ 461 w 671"/>
                <a:gd name="T103" fmla="*/ 103 h 798"/>
                <a:gd name="T104" fmla="*/ 470 w 671"/>
                <a:gd name="T105" fmla="*/ 85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1" h="798">
                  <a:moveTo>
                    <a:pt x="323" y="326"/>
                  </a:moveTo>
                  <a:lnTo>
                    <a:pt x="323" y="798"/>
                  </a:lnTo>
                  <a:lnTo>
                    <a:pt x="671" y="675"/>
                  </a:lnTo>
                  <a:lnTo>
                    <a:pt x="671" y="203"/>
                  </a:lnTo>
                  <a:lnTo>
                    <a:pt x="323" y="326"/>
                  </a:lnTo>
                  <a:close/>
                  <a:moveTo>
                    <a:pt x="292" y="356"/>
                  </a:moveTo>
                  <a:lnTo>
                    <a:pt x="292" y="422"/>
                  </a:lnTo>
                  <a:cubicBezTo>
                    <a:pt x="260" y="416"/>
                    <a:pt x="228" y="391"/>
                    <a:pt x="228" y="391"/>
                  </a:cubicBezTo>
                  <a:lnTo>
                    <a:pt x="228" y="320"/>
                  </a:lnTo>
                  <a:cubicBezTo>
                    <a:pt x="267" y="352"/>
                    <a:pt x="292" y="356"/>
                    <a:pt x="292" y="356"/>
                  </a:cubicBezTo>
                  <a:close/>
                  <a:moveTo>
                    <a:pt x="577" y="152"/>
                  </a:moveTo>
                  <a:cubicBezTo>
                    <a:pt x="575" y="145"/>
                    <a:pt x="567" y="141"/>
                    <a:pt x="559" y="143"/>
                  </a:cubicBezTo>
                  <a:lnTo>
                    <a:pt x="224" y="260"/>
                  </a:lnTo>
                  <a:cubicBezTo>
                    <a:pt x="219" y="261"/>
                    <a:pt x="215" y="265"/>
                    <a:pt x="214" y="269"/>
                  </a:cubicBezTo>
                  <a:lnTo>
                    <a:pt x="214" y="748"/>
                  </a:lnTo>
                  <a:cubicBezTo>
                    <a:pt x="226" y="772"/>
                    <a:pt x="275" y="797"/>
                    <a:pt x="305" y="797"/>
                  </a:cubicBezTo>
                  <a:lnTo>
                    <a:pt x="305" y="326"/>
                  </a:lnTo>
                  <a:cubicBezTo>
                    <a:pt x="289" y="324"/>
                    <a:pt x="253" y="305"/>
                    <a:pt x="231" y="287"/>
                  </a:cubicBezTo>
                  <a:cubicBezTo>
                    <a:pt x="231" y="286"/>
                    <a:pt x="232" y="286"/>
                    <a:pt x="232" y="286"/>
                  </a:cubicBezTo>
                  <a:lnTo>
                    <a:pt x="568" y="170"/>
                  </a:lnTo>
                  <a:cubicBezTo>
                    <a:pt x="575" y="167"/>
                    <a:pt x="579" y="159"/>
                    <a:pt x="577" y="152"/>
                  </a:cubicBezTo>
                  <a:close/>
                  <a:moveTo>
                    <a:pt x="78" y="216"/>
                  </a:moveTo>
                  <a:lnTo>
                    <a:pt x="78" y="281"/>
                  </a:lnTo>
                  <a:cubicBezTo>
                    <a:pt x="46" y="275"/>
                    <a:pt x="14" y="250"/>
                    <a:pt x="14" y="250"/>
                  </a:cubicBezTo>
                  <a:lnTo>
                    <a:pt x="14" y="180"/>
                  </a:lnTo>
                  <a:cubicBezTo>
                    <a:pt x="53" y="212"/>
                    <a:pt x="78" y="216"/>
                    <a:pt x="78" y="216"/>
                  </a:cubicBezTo>
                  <a:close/>
                  <a:moveTo>
                    <a:pt x="363" y="11"/>
                  </a:moveTo>
                  <a:cubicBezTo>
                    <a:pt x="361" y="4"/>
                    <a:pt x="353" y="0"/>
                    <a:pt x="346" y="2"/>
                  </a:cubicBezTo>
                  <a:lnTo>
                    <a:pt x="10" y="119"/>
                  </a:lnTo>
                  <a:cubicBezTo>
                    <a:pt x="5" y="121"/>
                    <a:pt x="2" y="124"/>
                    <a:pt x="0" y="128"/>
                  </a:cubicBezTo>
                  <a:lnTo>
                    <a:pt x="0" y="608"/>
                  </a:lnTo>
                  <a:cubicBezTo>
                    <a:pt x="12" y="631"/>
                    <a:pt x="61" y="656"/>
                    <a:pt x="92" y="656"/>
                  </a:cubicBezTo>
                  <a:lnTo>
                    <a:pt x="92" y="186"/>
                  </a:lnTo>
                  <a:cubicBezTo>
                    <a:pt x="76" y="183"/>
                    <a:pt x="40" y="164"/>
                    <a:pt x="17" y="146"/>
                  </a:cubicBezTo>
                  <a:cubicBezTo>
                    <a:pt x="18" y="146"/>
                    <a:pt x="18" y="146"/>
                    <a:pt x="18" y="146"/>
                  </a:cubicBezTo>
                  <a:lnTo>
                    <a:pt x="354" y="29"/>
                  </a:lnTo>
                  <a:cubicBezTo>
                    <a:pt x="362" y="26"/>
                    <a:pt x="366" y="19"/>
                    <a:pt x="363" y="11"/>
                  </a:cubicBezTo>
                  <a:close/>
                  <a:moveTo>
                    <a:pt x="185" y="290"/>
                  </a:moveTo>
                  <a:lnTo>
                    <a:pt x="185" y="355"/>
                  </a:lnTo>
                  <a:cubicBezTo>
                    <a:pt x="153" y="349"/>
                    <a:pt x="121" y="324"/>
                    <a:pt x="121" y="324"/>
                  </a:cubicBezTo>
                  <a:lnTo>
                    <a:pt x="121" y="254"/>
                  </a:lnTo>
                  <a:cubicBezTo>
                    <a:pt x="160" y="286"/>
                    <a:pt x="185" y="290"/>
                    <a:pt x="185" y="290"/>
                  </a:cubicBezTo>
                  <a:close/>
                  <a:moveTo>
                    <a:pt x="470" y="85"/>
                  </a:moveTo>
                  <a:cubicBezTo>
                    <a:pt x="468" y="78"/>
                    <a:pt x="460" y="74"/>
                    <a:pt x="453" y="76"/>
                  </a:cubicBezTo>
                  <a:lnTo>
                    <a:pt x="117" y="193"/>
                  </a:lnTo>
                  <a:cubicBezTo>
                    <a:pt x="112" y="195"/>
                    <a:pt x="108" y="198"/>
                    <a:pt x="107" y="202"/>
                  </a:cubicBezTo>
                  <a:lnTo>
                    <a:pt x="107" y="682"/>
                  </a:lnTo>
                  <a:cubicBezTo>
                    <a:pt x="119" y="705"/>
                    <a:pt x="168" y="730"/>
                    <a:pt x="199" y="730"/>
                  </a:cubicBezTo>
                  <a:lnTo>
                    <a:pt x="199" y="260"/>
                  </a:lnTo>
                  <a:cubicBezTo>
                    <a:pt x="183" y="257"/>
                    <a:pt x="146" y="238"/>
                    <a:pt x="124" y="220"/>
                  </a:cubicBezTo>
                  <a:cubicBezTo>
                    <a:pt x="125" y="220"/>
                    <a:pt x="125" y="220"/>
                    <a:pt x="125" y="219"/>
                  </a:cubicBezTo>
                  <a:lnTo>
                    <a:pt x="461" y="103"/>
                  </a:lnTo>
                  <a:cubicBezTo>
                    <a:pt x="469" y="100"/>
                    <a:pt x="473" y="93"/>
                    <a:pt x="470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133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8"/>
          <p:cNvGrpSpPr/>
          <p:nvPr/>
        </p:nvGrpSpPr>
        <p:grpSpPr>
          <a:xfrm>
            <a:off x="8155880" y="1641170"/>
            <a:ext cx="3020096" cy="2824614"/>
            <a:chOff x="8156513" y="1467710"/>
            <a:chExt cx="3021028" cy="2825105"/>
          </a:xfrm>
        </p:grpSpPr>
        <p:sp>
          <p:nvSpPr>
            <p:cNvPr id="18" name="矩形 17"/>
            <p:cNvSpPr/>
            <p:nvPr/>
          </p:nvSpPr>
          <p:spPr>
            <a:xfrm>
              <a:off x="8156513" y="2335714"/>
              <a:ext cx="3021028" cy="1957101"/>
            </a:xfrm>
            <a:prstGeom prst="rect">
              <a:avLst/>
            </a:prstGeom>
            <a:noFill/>
            <a:ln w="38100">
              <a:solidFill>
                <a:srgbClr val="2460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9032308" y="1467710"/>
              <a:ext cx="1269439" cy="1269439"/>
            </a:xfrm>
            <a:prstGeom prst="roundRect">
              <a:avLst/>
            </a:prstGeom>
            <a:solidFill>
              <a:srgbClr val="246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3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531564" y="2862267"/>
              <a:ext cx="2270928" cy="338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99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60956" y="3417632"/>
              <a:ext cx="2241535" cy="831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</a:t>
              </a:r>
            </a:p>
          </p:txBody>
        </p:sp>
        <p:grpSp>
          <p:nvGrpSpPr>
            <p:cNvPr id="22" name="组合 19"/>
            <p:cNvGrpSpPr>
              <a:grpSpLocks noChangeAspect="1"/>
            </p:cNvGrpSpPr>
            <p:nvPr/>
          </p:nvGrpSpPr>
          <p:grpSpPr bwMode="auto">
            <a:xfrm>
              <a:off x="9398496" y="1847624"/>
              <a:ext cx="509607" cy="509607"/>
              <a:chOff x="1437735" y="704204"/>
              <a:chExt cx="492531" cy="493274"/>
            </a:xfrm>
            <a:solidFill>
              <a:schemeClr val="bg1"/>
            </a:solidFill>
          </p:grpSpPr>
          <p:sp>
            <p:nvSpPr>
              <p:cNvPr id="23" name="饼形 24"/>
              <p:cNvSpPr/>
              <p:nvPr/>
            </p:nvSpPr>
            <p:spPr>
              <a:xfrm flipH="1">
                <a:off x="1483162" y="752095"/>
                <a:ext cx="447104" cy="445383"/>
              </a:xfrm>
              <a:prstGeom prst="pi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3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椭圆 34"/>
              <p:cNvSpPr>
                <a:spLocks noChangeAspect="1"/>
              </p:cNvSpPr>
              <p:nvPr/>
            </p:nvSpPr>
            <p:spPr>
              <a:xfrm>
                <a:off x="1437735" y="704204"/>
                <a:ext cx="222355" cy="222692"/>
              </a:xfrm>
              <a:custGeom>
                <a:avLst/>
                <a:gdLst/>
                <a:ahLst/>
                <a:cxnLst/>
                <a:rect l="l" t="t" r="r" b="b"/>
                <a:pathLst>
                  <a:path w="223200" h="223200">
                    <a:moveTo>
                      <a:pt x="223200" y="0"/>
                    </a:moveTo>
                    <a:lnTo>
                      <a:pt x="223200" y="223200"/>
                    </a:lnTo>
                    <a:lnTo>
                      <a:pt x="0" y="223200"/>
                    </a:lnTo>
                    <a:cubicBezTo>
                      <a:pt x="0" y="99930"/>
                      <a:pt x="99930" y="0"/>
                      <a:pt x="2232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3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620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7643" y="1518469"/>
            <a:ext cx="3238500" cy="4515846"/>
          </a:xfrm>
          <a:prstGeom prst="rect">
            <a:avLst/>
          </a:prstGeom>
          <a:solidFill>
            <a:srgbClr val="2460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89787" y="1518469"/>
            <a:ext cx="3238500" cy="4515846"/>
          </a:xfrm>
          <a:prstGeom prst="rect">
            <a:avLst/>
          </a:prstGeom>
          <a:solidFill>
            <a:srgbClr val="2460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占位符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007"/>
          <a:stretch/>
        </p:blipFill>
        <p:spPr>
          <a:xfrm>
            <a:off x="4371705" y="1518469"/>
            <a:ext cx="3324970" cy="2139131"/>
          </a:xfrm>
          <a:custGeom>
            <a:avLst/>
            <a:gdLst>
              <a:gd name="connsiteX0" fmla="*/ 0 w 3461834"/>
              <a:gd name="connsiteY0" fmla="*/ 0 h 2221681"/>
              <a:gd name="connsiteX1" fmla="*/ 3461834 w 3461834"/>
              <a:gd name="connsiteY1" fmla="*/ 0 h 2221681"/>
              <a:gd name="connsiteX2" fmla="*/ 3461834 w 3461834"/>
              <a:gd name="connsiteY2" fmla="*/ 2221681 h 2221681"/>
              <a:gd name="connsiteX3" fmla="*/ 0 w 3461834"/>
              <a:gd name="connsiteY3" fmla="*/ 2221681 h 2221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1834" h="2221681">
                <a:moveTo>
                  <a:pt x="0" y="0"/>
                </a:moveTo>
                <a:lnTo>
                  <a:pt x="3461834" y="0"/>
                </a:lnTo>
                <a:lnTo>
                  <a:pt x="3461834" y="2221681"/>
                </a:lnTo>
                <a:lnTo>
                  <a:pt x="0" y="2221681"/>
                </a:lnTo>
                <a:close/>
              </a:path>
            </a:pathLst>
          </a:custGeom>
        </p:spPr>
      </p:pic>
      <p:pic>
        <p:nvPicPr>
          <p:cNvPr id="5" name="图片占位符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253" y="3822700"/>
            <a:ext cx="3317421" cy="2211614"/>
          </a:xfrm>
          <a:custGeom>
            <a:avLst/>
            <a:gdLst>
              <a:gd name="connsiteX0" fmla="*/ 0 w 3461832"/>
              <a:gd name="connsiteY0" fmla="*/ 0 h 2211614"/>
              <a:gd name="connsiteX1" fmla="*/ 3461832 w 3461832"/>
              <a:gd name="connsiteY1" fmla="*/ 0 h 2211614"/>
              <a:gd name="connsiteX2" fmla="*/ 3461832 w 3461832"/>
              <a:gd name="connsiteY2" fmla="*/ 2211614 h 2211614"/>
              <a:gd name="connsiteX3" fmla="*/ 0 w 3461832"/>
              <a:gd name="connsiteY3" fmla="*/ 2211614 h 221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1832" h="2211614">
                <a:moveTo>
                  <a:pt x="0" y="0"/>
                </a:moveTo>
                <a:lnTo>
                  <a:pt x="3461832" y="0"/>
                </a:lnTo>
                <a:lnTo>
                  <a:pt x="3461832" y="2211614"/>
                </a:lnTo>
                <a:lnTo>
                  <a:pt x="0" y="2211614"/>
                </a:lnTo>
                <a:close/>
              </a:path>
            </a:pathLst>
          </a:custGeom>
        </p:spPr>
      </p:pic>
      <p:grpSp>
        <p:nvGrpSpPr>
          <p:cNvPr id="6" name="组合 32"/>
          <p:cNvGrpSpPr/>
          <p:nvPr/>
        </p:nvGrpSpPr>
        <p:grpSpPr>
          <a:xfrm>
            <a:off x="1193564" y="3452543"/>
            <a:ext cx="2728517" cy="1592966"/>
            <a:chOff x="7483989" y="3339882"/>
            <a:chExt cx="2728517" cy="1592966"/>
          </a:xfrm>
        </p:grpSpPr>
        <p:sp>
          <p:nvSpPr>
            <p:cNvPr id="7" name="矩形 6"/>
            <p:cNvSpPr/>
            <p:nvPr/>
          </p:nvSpPr>
          <p:spPr>
            <a:xfrm>
              <a:off x="7483989" y="3732519"/>
              <a:ext cx="2728517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a wider field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7483989" y="3339882"/>
              <a:ext cx="2050552" cy="4303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重点知识解析</a:t>
              </a:r>
            </a:p>
          </p:txBody>
        </p:sp>
      </p:grpSp>
      <p:grpSp>
        <p:nvGrpSpPr>
          <p:cNvPr id="9" name="组合 35"/>
          <p:cNvGrpSpPr/>
          <p:nvPr/>
        </p:nvGrpSpPr>
        <p:grpSpPr>
          <a:xfrm>
            <a:off x="8144778" y="3452543"/>
            <a:ext cx="2728517" cy="1592966"/>
            <a:chOff x="7483989" y="3339882"/>
            <a:chExt cx="2728517" cy="1592966"/>
          </a:xfrm>
        </p:grpSpPr>
        <p:sp>
          <p:nvSpPr>
            <p:cNvPr id="10" name="矩形 9"/>
            <p:cNvSpPr/>
            <p:nvPr/>
          </p:nvSpPr>
          <p:spPr>
            <a:xfrm>
              <a:off x="7483989" y="3732519"/>
              <a:ext cx="2728517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a wider field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7483989" y="3339882"/>
              <a:ext cx="2050552" cy="43037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难点知识解析</a:t>
              </a:r>
            </a:p>
          </p:txBody>
        </p:sp>
      </p:grpSp>
      <p:sp>
        <p:nvSpPr>
          <p:cNvPr id="12" name="椭圆 13"/>
          <p:cNvSpPr/>
          <p:nvPr/>
        </p:nvSpPr>
        <p:spPr>
          <a:xfrm>
            <a:off x="1627458" y="2326081"/>
            <a:ext cx="755387" cy="708526"/>
          </a:xfrm>
          <a:custGeom>
            <a:avLst/>
            <a:gdLst>
              <a:gd name="connsiteX0" fmla="*/ 258582 w 606298"/>
              <a:gd name="connsiteY0" fmla="*/ 455598 h 568686"/>
              <a:gd name="connsiteX1" fmla="*/ 303149 w 606298"/>
              <a:gd name="connsiteY1" fmla="*/ 490637 h 568686"/>
              <a:gd name="connsiteX2" fmla="*/ 347716 w 606298"/>
              <a:gd name="connsiteY2" fmla="*/ 455598 h 568686"/>
              <a:gd name="connsiteX3" fmla="*/ 311784 w 606298"/>
              <a:gd name="connsiteY3" fmla="*/ 456896 h 568686"/>
              <a:gd name="connsiteX4" fmla="*/ 294607 w 606298"/>
              <a:gd name="connsiteY4" fmla="*/ 456896 h 568686"/>
              <a:gd name="connsiteX5" fmla="*/ 258582 w 606298"/>
              <a:gd name="connsiteY5" fmla="*/ 455598 h 568686"/>
              <a:gd name="connsiteX6" fmla="*/ 482810 w 606298"/>
              <a:gd name="connsiteY6" fmla="*/ 426955 h 568686"/>
              <a:gd name="connsiteX7" fmla="*/ 402311 w 606298"/>
              <a:gd name="connsiteY7" fmla="*/ 449202 h 568686"/>
              <a:gd name="connsiteX8" fmla="*/ 391633 w 606298"/>
              <a:gd name="connsiteY8" fmla="*/ 460233 h 568686"/>
              <a:gd name="connsiteX9" fmla="*/ 333696 w 606298"/>
              <a:gd name="connsiteY9" fmla="*/ 510752 h 568686"/>
              <a:gd name="connsiteX10" fmla="*/ 407603 w 606298"/>
              <a:gd name="connsiteY10" fmla="*/ 533647 h 568686"/>
              <a:gd name="connsiteX11" fmla="*/ 445578 w 606298"/>
              <a:gd name="connsiteY11" fmla="*/ 523358 h 568686"/>
              <a:gd name="connsiteX12" fmla="*/ 482810 w 606298"/>
              <a:gd name="connsiteY12" fmla="*/ 426955 h 568686"/>
              <a:gd name="connsiteX13" fmla="*/ 123488 w 606298"/>
              <a:gd name="connsiteY13" fmla="*/ 426955 h 568686"/>
              <a:gd name="connsiteX14" fmla="*/ 160720 w 606298"/>
              <a:gd name="connsiteY14" fmla="*/ 523358 h 568686"/>
              <a:gd name="connsiteX15" fmla="*/ 198788 w 606298"/>
              <a:gd name="connsiteY15" fmla="*/ 533647 h 568686"/>
              <a:gd name="connsiteX16" fmla="*/ 272602 w 606298"/>
              <a:gd name="connsiteY16" fmla="*/ 510752 h 568686"/>
              <a:gd name="connsiteX17" fmla="*/ 214665 w 606298"/>
              <a:gd name="connsiteY17" fmla="*/ 460233 h 568686"/>
              <a:gd name="connsiteX18" fmla="*/ 204080 w 606298"/>
              <a:gd name="connsiteY18" fmla="*/ 449202 h 568686"/>
              <a:gd name="connsiteX19" fmla="*/ 123488 w 606298"/>
              <a:gd name="connsiteY19" fmla="*/ 426955 h 568686"/>
              <a:gd name="connsiteX20" fmla="*/ 469069 w 606298"/>
              <a:gd name="connsiteY20" fmla="*/ 346681 h 568686"/>
              <a:gd name="connsiteX21" fmla="*/ 450777 w 606298"/>
              <a:gd name="connsiteY21" fmla="*/ 374953 h 568686"/>
              <a:gd name="connsiteX22" fmla="*/ 449292 w 606298"/>
              <a:gd name="connsiteY22" fmla="*/ 377178 h 568686"/>
              <a:gd name="connsiteX23" fmla="*/ 425523 w 606298"/>
              <a:gd name="connsiteY23" fmla="*/ 409250 h 568686"/>
              <a:gd name="connsiteX24" fmla="*/ 479189 w 606298"/>
              <a:gd name="connsiteY24" fmla="*/ 391360 h 568686"/>
              <a:gd name="connsiteX25" fmla="*/ 469069 w 606298"/>
              <a:gd name="connsiteY25" fmla="*/ 346681 h 568686"/>
              <a:gd name="connsiteX26" fmla="*/ 137229 w 606298"/>
              <a:gd name="connsiteY26" fmla="*/ 346681 h 568686"/>
              <a:gd name="connsiteX27" fmla="*/ 127109 w 606298"/>
              <a:gd name="connsiteY27" fmla="*/ 391360 h 568686"/>
              <a:gd name="connsiteX28" fmla="*/ 180868 w 606298"/>
              <a:gd name="connsiteY28" fmla="*/ 409250 h 568686"/>
              <a:gd name="connsiteX29" fmla="*/ 157006 w 606298"/>
              <a:gd name="connsiteY29" fmla="*/ 377178 h 568686"/>
              <a:gd name="connsiteX30" fmla="*/ 155521 w 606298"/>
              <a:gd name="connsiteY30" fmla="*/ 375046 h 568686"/>
              <a:gd name="connsiteX31" fmla="*/ 137229 w 606298"/>
              <a:gd name="connsiteY31" fmla="*/ 346681 h 568686"/>
              <a:gd name="connsiteX32" fmla="*/ 303114 w 606298"/>
              <a:gd name="connsiteY32" fmla="*/ 237523 h 568686"/>
              <a:gd name="connsiteX33" fmla="*/ 350005 w 606298"/>
              <a:gd name="connsiteY33" fmla="*/ 284343 h 568686"/>
              <a:gd name="connsiteX34" fmla="*/ 303114 w 606298"/>
              <a:gd name="connsiteY34" fmla="*/ 331163 h 568686"/>
              <a:gd name="connsiteX35" fmla="*/ 256223 w 606298"/>
              <a:gd name="connsiteY35" fmla="*/ 284343 h 568686"/>
              <a:gd name="connsiteX36" fmla="*/ 303114 w 606298"/>
              <a:gd name="connsiteY36" fmla="*/ 237523 h 568686"/>
              <a:gd name="connsiteX37" fmla="*/ 517257 w 606298"/>
              <a:gd name="connsiteY37" fmla="*/ 210604 h 568686"/>
              <a:gd name="connsiteX38" fmla="*/ 516792 w 606298"/>
              <a:gd name="connsiteY38" fmla="*/ 213292 h 568686"/>
              <a:gd name="connsiteX39" fmla="*/ 490888 w 606298"/>
              <a:gd name="connsiteY39" fmla="*/ 303392 h 568686"/>
              <a:gd name="connsiteX40" fmla="*/ 511500 w 606298"/>
              <a:gd name="connsiteY40" fmla="*/ 374953 h 568686"/>
              <a:gd name="connsiteX41" fmla="*/ 572130 w 606298"/>
              <a:gd name="connsiteY41" fmla="*/ 290971 h 568686"/>
              <a:gd name="connsiteX42" fmla="*/ 517257 w 606298"/>
              <a:gd name="connsiteY42" fmla="*/ 210604 h 568686"/>
              <a:gd name="connsiteX43" fmla="*/ 89041 w 606298"/>
              <a:gd name="connsiteY43" fmla="*/ 210604 h 568686"/>
              <a:gd name="connsiteX44" fmla="*/ 34168 w 606298"/>
              <a:gd name="connsiteY44" fmla="*/ 290971 h 568686"/>
              <a:gd name="connsiteX45" fmla="*/ 94798 w 606298"/>
              <a:gd name="connsiteY45" fmla="*/ 374953 h 568686"/>
              <a:gd name="connsiteX46" fmla="*/ 115410 w 606298"/>
              <a:gd name="connsiteY46" fmla="*/ 303392 h 568686"/>
              <a:gd name="connsiteX47" fmla="*/ 89506 w 606298"/>
              <a:gd name="connsiteY47" fmla="*/ 213292 h 568686"/>
              <a:gd name="connsiteX48" fmla="*/ 419952 w 606298"/>
              <a:gd name="connsiteY48" fmla="*/ 171487 h 568686"/>
              <a:gd name="connsiteX49" fmla="*/ 438893 w 606298"/>
              <a:gd name="connsiteY49" fmla="*/ 199666 h 568686"/>
              <a:gd name="connsiteX50" fmla="*/ 470833 w 606298"/>
              <a:gd name="connsiteY50" fmla="*/ 256952 h 568686"/>
              <a:gd name="connsiteX51" fmla="*/ 484017 w 606298"/>
              <a:gd name="connsiteY51" fmla="*/ 200407 h 568686"/>
              <a:gd name="connsiteX52" fmla="*/ 484946 w 606298"/>
              <a:gd name="connsiteY52" fmla="*/ 193085 h 568686"/>
              <a:gd name="connsiteX53" fmla="*/ 419952 w 606298"/>
              <a:gd name="connsiteY53" fmla="*/ 171487 h 568686"/>
              <a:gd name="connsiteX54" fmla="*/ 186346 w 606298"/>
              <a:gd name="connsiteY54" fmla="*/ 171487 h 568686"/>
              <a:gd name="connsiteX55" fmla="*/ 121352 w 606298"/>
              <a:gd name="connsiteY55" fmla="*/ 193085 h 568686"/>
              <a:gd name="connsiteX56" fmla="*/ 122281 w 606298"/>
              <a:gd name="connsiteY56" fmla="*/ 200407 h 568686"/>
              <a:gd name="connsiteX57" fmla="*/ 135465 w 606298"/>
              <a:gd name="connsiteY57" fmla="*/ 256952 h 568686"/>
              <a:gd name="connsiteX58" fmla="*/ 167405 w 606298"/>
              <a:gd name="connsiteY58" fmla="*/ 199666 h 568686"/>
              <a:gd name="connsiteX59" fmla="*/ 186346 w 606298"/>
              <a:gd name="connsiteY59" fmla="*/ 171487 h 568686"/>
              <a:gd name="connsiteX60" fmla="*/ 303149 w 606298"/>
              <a:gd name="connsiteY60" fmla="*/ 159459 h 568686"/>
              <a:gd name="connsiteX61" fmla="*/ 236113 w 606298"/>
              <a:gd name="connsiteY61" fmla="*/ 162866 h 568686"/>
              <a:gd name="connsiteX62" fmla="*/ 196559 w 606298"/>
              <a:gd name="connsiteY62" fmla="*/ 218020 h 568686"/>
              <a:gd name="connsiteX63" fmla="*/ 153385 w 606298"/>
              <a:gd name="connsiteY63" fmla="*/ 301260 h 568686"/>
              <a:gd name="connsiteX64" fmla="*/ 184118 w 606298"/>
              <a:gd name="connsiteY64" fmla="*/ 356321 h 568686"/>
              <a:gd name="connsiteX65" fmla="*/ 222835 w 606298"/>
              <a:gd name="connsiteY65" fmla="*/ 406284 h 568686"/>
              <a:gd name="connsiteX66" fmla="*/ 227385 w 606298"/>
              <a:gd name="connsiteY66" fmla="*/ 411104 h 568686"/>
              <a:gd name="connsiteX67" fmla="*/ 234813 w 606298"/>
              <a:gd name="connsiteY67" fmla="*/ 419169 h 568686"/>
              <a:gd name="connsiteX68" fmla="*/ 294607 w 606298"/>
              <a:gd name="connsiteY68" fmla="*/ 422691 h 568686"/>
              <a:gd name="connsiteX69" fmla="*/ 311784 w 606298"/>
              <a:gd name="connsiteY69" fmla="*/ 422691 h 568686"/>
              <a:gd name="connsiteX70" fmla="*/ 371485 w 606298"/>
              <a:gd name="connsiteY70" fmla="*/ 419169 h 568686"/>
              <a:gd name="connsiteX71" fmla="*/ 378913 w 606298"/>
              <a:gd name="connsiteY71" fmla="*/ 411104 h 568686"/>
              <a:gd name="connsiteX72" fmla="*/ 383463 w 606298"/>
              <a:gd name="connsiteY72" fmla="*/ 406284 h 568686"/>
              <a:gd name="connsiteX73" fmla="*/ 422273 w 606298"/>
              <a:gd name="connsiteY73" fmla="*/ 356321 h 568686"/>
              <a:gd name="connsiteX74" fmla="*/ 452913 w 606298"/>
              <a:gd name="connsiteY74" fmla="*/ 301260 h 568686"/>
              <a:gd name="connsiteX75" fmla="*/ 409831 w 606298"/>
              <a:gd name="connsiteY75" fmla="*/ 218020 h 568686"/>
              <a:gd name="connsiteX76" fmla="*/ 370185 w 606298"/>
              <a:gd name="connsiteY76" fmla="*/ 162866 h 568686"/>
              <a:gd name="connsiteX77" fmla="*/ 303149 w 606298"/>
              <a:gd name="connsiteY77" fmla="*/ 159459 h 568686"/>
              <a:gd name="connsiteX78" fmla="*/ 303149 w 606298"/>
              <a:gd name="connsiteY78" fmla="*/ 95754 h 568686"/>
              <a:gd name="connsiteX79" fmla="*/ 269631 w 606298"/>
              <a:gd name="connsiteY79" fmla="*/ 125788 h 568686"/>
              <a:gd name="connsiteX80" fmla="*/ 336667 w 606298"/>
              <a:gd name="connsiteY80" fmla="*/ 125788 h 568686"/>
              <a:gd name="connsiteX81" fmla="*/ 303149 w 606298"/>
              <a:gd name="connsiteY81" fmla="*/ 95754 h 568686"/>
              <a:gd name="connsiteX82" fmla="*/ 413453 w 606298"/>
              <a:gd name="connsiteY82" fmla="*/ 34112 h 568686"/>
              <a:gd name="connsiteX83" fmla="*/ 326454 w 606298"/>
              <a:gd name="connsiteY83" fmla="*/ 70078 h 568686"/>
              <a:gd name="connsiteX84" fmla="*/ 388012 w 606298"/>
              <a:gd name="connsiteY84" fmla="*/ 130608 h 568686"/>
              <a:gd name="connsiteX85" fmla="*/ 490424 w 606298"/>
              <a:gd name="connsiteY85" fmla="*/ 158138 h 568686"/>
              <a:gd name="connsiteX86" fmla="*/ 490424 w 606298"/>
              <a:gd name="connsiteY86" fmla="*/ 156933 h 568686"/>
              <a:gd name="connsiteX87" fmla="*/ 453841 w 606298"/>
              <a:gd name="connsiteY87" fmla="*/ 45143 h 568686"/>
              <a:gd name="connsiteX88" fmla="*/ 413453 w 606298"/>
              <a:gd name="connsiteY88" fmla="*/ 34112 h 568686"/>
              <a:gd name="connsiteX89" fmla="*/ 192845 w 606298"/>
              <a:gd name="connsiteY89" fmla="*/ 34112 h 568686"/>
              <a:gd name="connsiteX90" fmla="*/ 152549 w 606298"/>
              <a:gd name="connsiteY90" fmla="*/ 45143 h 568686"/>
              <a:gd name="connsiteX91" fmla="*/ 115874 w 606298"/>
              <a:gd name="connsiteY91" fmla="*/ 156933 h 568686"/>
              <a:gd name="connsiteX92" fmla="*/ 115967 w 606298"/>
              <a:gd name="connsiteY92" fmla="*/ 158138 h 568686"/>
              <a:gd name="connsiteX93" fmla="*/ 218286 w 606298"/>
              <a:gd name="connsiteY93" fmla="*/ 130608 h 568686"/>
              <a:gd name="connsiteX94" fmla="*/ 279937 w 606298"/>
              <a:gd name="connsiteY94" fmla="*/ 70078 h 568686"/>
              <a:gd name="connsiteX95" fmla="*/ 192845 w 606298"/>
              <a:gd name="connsiteY95" fmla="*/ 34112 h 568686"/>
              <a:gd name="connsiteX96" fmla="*/ 192845 w 606298"/>
              <a:gd name="connsiteY96" fmla="*/ 0 h 568686"/>
              <a:gd name="connsiteX97" fmla="*/ 303149 w 606298"/>
              <a:gd name="connsiteY97" fmla="*/ 44494 h 568686"/>
              <a:gd name="connsiteX98" fmla="*/ 413453 w 606298"/>
              <a:gd name="connsiteY98" fmla="*/ 0 h 568686"/>
              <a:gd name="connsiteX99" fmla="*/ 472411 w 606298"/>
              <a:gd name="connsiteY99" fmla="*/ 16500 h 568686"/>
              <a:gd name="connsiteX100" fmla="*/ 515214 w 606298"/>
              <a:gd name="connsiteY100" fmla="*/ 78050 h 568686"/>
              <a:gd name="connsiteX101" fmla="*/ 524127 w 606298"/>
              <a:gd name="connsiteY101" fmla="*/ 167964 h 568686"/>
              <a:gd name="connsiteX102" fmla="*/ 524127 w 606298"/>
              <a:gd name="connsiteY102" fmla="*/ 174824 h 568686"/>
              <a:gd name="connsiteX103" fmla="*/ 606298 w 606298"/>
              <a:gd name="connsiteY103" fmla="*/ 290971 h 568686"/>
              <a:gd name="connsiteX104" fmla="*/ 516607 w 606298"/>
              <a:gd name="connsiteY104" fmla="*/ 411382 h 568686"/>
              <a:gd name="connsiteX105" fmla="*/ 516792 w 606298"/>
              <a:gd name="connsiteY105" fmla="*/ 413792 h 568686"/>
              <a:gd name="connsiteX106" fmla="*/ 464519 w 606298"/>
              <a:gd name="connsiteY106" fmla="*/ 553299 h 568686"/>
              <a:gd name="connsiteX107" fmla="*/ 408903 w 606298"/>
              <a:gd name="connsiteY107" fmla="*/ 568686 h 568686"/>
              <a:gd name="connsiteX108" fmla="*/ 303149 w 606298"/>
              <a:gd name="connsiteY108" fmla="*/ 532628 h 568686"/>
              <a:gd name="connsiteX109" fmla="*/ 197395 w 606298"/>
              <a:gd name="connsiteY109" fmla="*/ 568686 h 568686"/>
              <a:gd name="connsiteX110" fmla="*/ 141779 w 606298"/>
              <a:gd name="connsiteY110" fmla="*/ 553299 h 568686"/>
              <a:gd name="connsiteX111" fmla="*/ 89506 w 606298"/>
              <a:gd name="connsiteY111" fmla="*/ 413700 h 568686"/>
              <a:gd name="connsiteX112" fmla="*/ 89784 w 606298"/>
              <a:gd name="connsiteY112" fmla="*/ 411382 h 568686"/>
              <a:gd name="connsiteX113" fmla="*/ 0 w 606298"/>
              <a:gd name="connsiteY113" fmla="*/ 290971 h 568686"/>
              <a:gd name="connsiteX114" fmla="*/ 82171 w 606298"/>
              <a:gd name="connsiteY114" fmla="*/ 174824 h 568686"/>
              <a:gd name="connsiteX115" fmla="*/ 82171 w 606298"/>
              <a:gd name="connsiteY115" fmla="*/ 167964 h 568686"/>
              <a:gd name="connsiteX116" fmla="*/ 91084 w 606298"/>
              <a:gd name="connsiteY116" fmla="*/ 78050 h 568686"/>
              <a:gd name="connsiteX117" fmla="*/ 133887 w 606298"/>
              <a:gd name="connsiteY117" fmla="*/ 16500 h 568686"/>
              <a:gd name="connsiteX118" fmla="*/ 192845 w 606298"/>
              <a:gd name="connsiteY118" fmla="*/ 0 h 56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06298" h="568686">
                <a:moveTo>
                  <a:pt x="258582" y="455598"/>
                </a:moveTo>
                <a:cubicBezTo>
                  <a:pt x="273159" y="469039"/>
                  <a:pt x="288200" y="480811"/>
                  <a:pt x="303149" y="490637"/>
                </a:cubicBezTo>
                <a:cubicBezTo>
                  <a:pt x="318190" y="480811"/>
                  <a:pt x="333139" y="469039"/>
                  <a:pt x="347716" y="455598"/>
                </a:cubicBezTo>
                <a:cubicBezTo>
                  <a:pt x="335274" y="456432"/>
                  <a:pt x="323483" y="456896"/>
                  <a:pt x="311784" y="456896"/>
                </a:cubicBezTo>
                <a:lnTo>
                  <a:pt x="294607" y="456896"/>
                </a:lnTo>
                <a:cubicBezTo>
                  <a:pt x="282908" y="456896"/>
                  <a:pt x="271024" y="456432"/>
                  <a:pt x="258582" y="455598"/>
                </a:cubicBezTo>
                <a:close/>
                <a:moveTo>
                  <a:pt x="482810" y="426955"/>
                </a:moveTo>
                <a:cubicBezTo>
                  <a:pt x="458020" y="436688"/>
                  <a:pt x="431001" y="444104"/>
                  <a:pt x="402311" y="449202"/>
                </a:cubicBezTo>
                <a:lnTo>
                  <a:pt x="391633" y="460233"/>
                </a:lnTo>
                <a:cubicBezTo>
                  <a:pt x="373249" y="479421"/>
                  <a:pt x="353751" y="496384"/>
                  <a:pt x="333696" y="510752"/>
                </a:cubicBezTo>
                <a:cubicBezTo>
                  <a:pt x="360436" y="525768"/>
                  <a:pt x="385877" y="533647"/>
                  <a:pt x="407603" y="533647"/>
                </a:cubicBezTo>
                <a:cubicBezTo>
                  <a:pt x="421995" y="533647"/>
                  <a:pt x="434808" y="530218"/>
                  <a:pt x="445578" y="523358"/>
                </a:cubicBezTo>
                <a:cubicBezTo>
                  <a:pt x="470833" y="507507"/>
                  <a:pt x="484017" y="473303"/>
                  <a:pt x="482810" y="426955"/>
                </a:cubicBezTo>
                <a:close/>
                <a:moveTo>
                  <a:pt x="123488" y="426955"/>
                </a:moveTo>
                <a:cubicBezTo>
                  <a:pt x="122281" y="473303"/>
                  <a:pt x="135465" y="507507"/>
                  <a:pt x="160720" y="523358"/>
                </a:cubicBezTo>
                <a:cubicBezTo>
                  <a:pt x="171490" y="530218"/>
                  <a:pt x="184303" y="533647"/>
                  <a:pt x="198788" y="533647"/>
                </a:cubicBezTo>
                <a:cubicBezTo>
                  <a:pt x="220421" y="533647"/>
                  <a:pt x="245862" y="525768"/>
                  <a:pt x="272602" y="510752"/>
                </a:cubicBezTo>
                <a:cubicBezTo>
                  <a:pt x="252547" y="496384"/>
                  <a:pt x="233142" y="479421"/>
                  <a:pt x="214665" y="460233"/>
                </a:cubicBezTo>
                <a:lnTo>
                  <a:pt x="204080" y="449202"/>
                </a:lnTo>
                <a:cubicBezTo>
                  <a:pt x="175297" y="444104"/>
                  <a:pt x="148278" y="436688"/>
                  <a:pt x="123488" y="426955"/>
                </a:cubicBezTo>
                <a:close/>
                <a:moveTo>
                  <a:pt x="469069" y="346681"/>
                </a:moveTo>
                <a:cubicBezTo>
                  <a:pt x="463591" y="356043"/>
                  <a:pt x="457555" y="365313"/>
                  <a:pt x="450777" y="374953"/>
                </a:cubicBezTo>
                <a:lnTo>
                  <a:pt x="449292" y="377178"/>
                </a:lnTo>
                <a:cubicBezTo>
                  <a:pt x="437686" y="393770"/>
                  <a:pt x="434529" y="398405"/>
                  <a:pt x="425523" y="409250"/>
                </a:cubicBezTo>
                <a:cubicBezTo>
                  <a:pt x="444464" y="404523"/>
                  <a:pt x="462476" y="398497"/>
                  <a:pt x="479189" y="391360"/>
                </a:cubicBezTo>
                <a:cubicBezTo>
                  <a:pt x="476961" y="376992"/>
                  <a:pt x="473525" y="361976"/>
                  <a:pt x="469069" y="346681"/>
                </a:cubicBezTo>
                <a:close/>
                <a:moveTo>
                  <a:pt x="137229" y="346681"/>
                </a:moveTo>
                <a:cubicBezTo>
                  <a:pt x="132773" y="361976"/>
                  <a:pt x="129337" y="376992"/>
                  <a:pt x="127109" y="391360"/>
                </a:cubicBezTo>
                <a:cubicBezTo>
                  <a:pt x="143822" y="398497"/>
                  <a:pt x="161834" y="404523"/>
                  <a:pt x="180868" y="409250"/>
                </a:cubicBezTo>
                <a:cubicBezTo>
                  <a:pt x="171769" y="398312"/>
                  <a:pt x="168426" y="393492"/>
                  <a:pt x="157006" y="377178"/>
                </a:cubicBezTo>
                <a:lnTo>
                  <a:pt x="155521" y="375046"/>
                </a:lnTo>
                <a:cubicBezTo>
                  <a:pt x="148743" y="365313"/>
                  <a:pt x="142800" y="356043"/>
                  <a:pt x="137229" y="346681"/>
                </a:cubicBezTo>
                <a:close/>
                <a:moveTo>
                  <a:pt x="303114" y="237523"/>
                </a:moveTo>
                <a:cubicBezTo>
                  <a:pt x="329011" y="237523"/>
                  <a:pt x="350005" y="258485"/>
                  <a:pt x="350005" y="284343"/>
                </a:cubicBezTo>
                <a:cubicBezTo>
                  <a:pt x="350005" y="310201"/>
                  <a:pt x="329011" y="331163"/>
                  <a:pt x="303114" y="331163"/>
                </a:cubicBezTo>
                <a:cubicBezTo>
                  <a:pt x="277217" y="331163"/>
                  <a:pt x="256223" y="310201"/>
                  <a:pt x="256223" y="284343"/>
                </a:cubicBezTo>
                <a:cubicBezTo>
                  <a:pt x="256223" y="258485"/>
                  <a:pt x="277217" y="237523"/>
                  <a:pt x="303114" y="237523"/>
                </a:cubicBezTo>
                <a:close/>
                <a:moveTo>
                  <a:pt x="517257" y="210604"/>
                </a:moveTo>
                <a:lnTo>
                  <a:pt x="516792" y="213292"/>
                </a:lnTo>
                <a:cubicBezTo>
                  <a:pt x="511593" y="245550"/>
                  <a:pt x="503144" y="275027"/>
                  <a:pt x="490888" y="303392"/>
                </a:cubicBezTo>
                <a:cubicBezTo>
                  <a:pt x="500173" y="327771"/>
                  <a:pt x="507043" y="351872"/>
                  <a:pt x="511500" y="374953"/>
                </a:cubicBezTo>
                <a:cubicBezTo>
                  <a:pt x="550682" y="351223"/>
                  <a:pt x="572130" y="321560"/>
                  <a:pt x="572130" y="290971"/>
                </a:cubicBezTo>
                <a:cubicBezTo>
                  <a:pt x="572130" y="262143"/>
                  <a:pt x="552725" y="233778"/>
                  <a:pt x="517257" y="210604"/>
                </a:cubicBezTo>
                <a:close/>
                <a:moveTo>
                  <a:pt x="89041" y="210604"/>
                </a:moveTo>
                <a:cubicBezTo>
                  <a:pt x="53573" y="233778"/>
                  <a:pt x="34168" y="262143"/>
                  <a:pt x="34168" y="290971"/>
                </a:cubicBezTo>
                <a:cubicBezTo>
                  <a:pt x="34168" y="321560"/>
                  <a:pt x="55616" y="351223"/>
                  <a:pt x="94798" y="374953"/>
                </a:cubicBezTo>
                <a:cubicBezTo>
                  <a:pt x="99255" y="351872"/>
                  <a:pt x="106218" y="327771"/>
                  <a:pt x="115410" y="303392"/>
                </a:cubicBezTo>
                <a:cubicBezTo>
                  <a:pt x="103247" y="275027"/>
                  <a:pt x="94705" y="245550"/>
                  <a:pt x="89506" y="213292"/>
                </a:cubicBezTo>
                <a:close/>
                <a:moveTo>
                  <a:pt x="419952" y="171487"/>
                </a:moveTo>
                <a:cubicBezTo>
                  <a:pt x="426451" y="180571"/>
                  <a:pt x="432765" y="190026"/>
                  <a:pt x="438893" y="199666"/>
                </a:cubicBezTo>
                <a:cubicBezTo>
                  <a:pt x="450777" y="218576"/>
                  <a:pt x="461548" y="237856"/>
                  <a:pt x="470833" y="256952"/>
                </a:cubicBezTo>
                <a:cubicBezTo>
                  <a:pt x="477146" y="237949"/>
                  <a:pt x="481510" y="219410"/>
                  <a:pt x="484017" y="200407"/>
                </a:cubicBezTo>
                <a:lnTo>
                  <a:pt x="484946" y="193085"/>
                </a:lnTo>
                <a:cubicBezTo>
                  <a:pt x="465633" y="184278"/>
                  <a:pt x="443814" y="177048"/>
                  <a:pt x="419952" y="171487"/>
                </a:cubicBezTo>
                <a:close/>
                <a:moveTo>
                  <a:pt x="186346" y="171487"/>
                </a:moveTo>
                <a:cubicBezTo>
                  <a:pt x="162577" y="177048"/>
                  <a:pt x="140758" y="184278"/>
                  <a:pt x="121352" y="193085"/>
                </a:cubicBezTo>
                <a:lnTo>
                  <a:pt x="122281" y="200407"/>
                </a:lnTo>
                <a:cubicBezTo>
                  <a:pt x="124881" y="219410"/>
                  <a:pt x="129152" y="237949"/>
                  <a:pt x="135465" y="256952"/>
                </a:cubicBezTo>
                <a:cubicBezTo>
                  <a:pt x="144750" y="237856"/>
                  <a:pt x="155521" y="218576"/>
                  <a:pt x="167405" y="199666"/>
                </a:cubicBezTo>
                <a:cubicBezTo>
                  <a:pt x="173533" y="190026"/>
                  <a:pt x="179847" y="180571"/>
                  <a:pt x="186346" y="171487"/>
                </a:cubicBezTo>
                <a:close/>
                <a:moveTo>
                  <a:pt x="303149" y="159459"/>
                </a:moveTo>
                <a:cubicBezTo>
                  <a:pt x="279473" y="159459"/>
                  <a:pt x="255797" y="160595"/>
                  <a:pt x="236113" y="162866"/>
                </a:cubicBezTo>
                <a:cubicBezTo>
                  <a:pt x="222000" y="180200"/>
                  <a:pt x="208630" y="198739"/>
                  <a:pt x="196559" y="218020"/>
                </a:cubicBezTo>
                <a:cubicBezTo>
                  <a:pt x="179754" y="244438"/>
                  <a:pt x="165270" y="272432"/>
                  <a:pt x="153385" y="301260"/>
                </a:cubicBezTo>
                <a:cubicBezTo>
                  <a:pt x="162020" y="318965"/>
                  <a:pt x="172047" y="337040"/>
                  <a:pt x="184118" y="356321"/>
                </a:cubicBezTo>
                <a:cubicBezTo>
                  <a:pt x="199809" y="381534"/>
                  <a:pt x="207980" y="390340"/>
                  <a:pt x="222835" y="406284"/>
                </a:cubicBezTo>
                <a:cubicBezTo>
                  <a:pt x="224321" y="407767"/>
                  <a:pt x="225807" y="409436"/>
                  <a:pt x="227385" y="411104"/>
                </a:cubicBezTo>
                <a:lnTo>
                  <a:pt x="234813" y="419169"/>
                </a:lnTo>
                <a:cubicBezTo>
                  <a:pt x="254218" y="421486"/>
                  <a:pt x="274273" y="422691"/>
                  <a:pt x="294607" y="422691"/>
                </a:cubicBezTo>
                <a:lnTo>
                  <a:pt x="311784" y="422691"/>
                </a:lnTo>
                <a:cubicBezTo>
                  <a:pt x="332025" y="422691"/>
                  <a:pt x="352080" y="421486"/>
                  <a:pt x="371485" y="419169"/>
                </a:cubicBezTo>
                <a:lnTo>
                  <a:pt x="378913" y="411104"/>
                </a:lnTo>
                <a:cubicBezTo>
                  <a:pt x="380491" y="409436"/>
                  <a:pt x="382070" y="407767"/>
                  <a:pt x="383463" y="406284"/>
                </a:cubicBezTo>
                <a:cubicBezTo>
                  <a:pt x="398318" y="390340"/>
                  <a:pt x="406489" y="381534"/>
                  <a:pt x="422273" y="356321"/>
                </a:cubicBezTo>
                <a:cubicBezTo>
                  <a:pt x="434343" y="337040"/>
                  <a:pt x="444371" y="318965"/>
                  <a:pt x="452913" y="301260"/>
                </a:cubicBezTo>
                <a:cubicBezTo>
                  <a:pt x="441028" y="272432"/>
                  <a:pt x="426544" y="244438"/>
                  <a:pt x="409831" y="218020"/>
                </a:cubicBezTo>
                <a:cubicBezTo>
                  <a:pt x="397668" y="198739"/>
                  <a:pt x="384391" y="180200"/>
                  <a:pt x="370185" y="162866"/>
                </a:cubicBezTo>
                <a:cubicBezTo>
                  <a:pt x="350502" y="160595"/>
                  <a:pt x="326825" y="159459"/>
                  <a:pt x="303149" y="159459"/>
                </a:cubicBezTo>
                <a:close/>
                <a:moveTo>
                  <a:pt x="303149" y="95754"/>
                </a:moveTo>
                <a:cubicBezTo>
                  <a:pt x="291729" y="104931"/>
                  <a:pt x="280494" y="115035"/>
                  <a:pt x="269631" y="125788"/>
                </a:cubicBezTo>
                <a:cubicBezTo>
                  <a:pt x="288758" y="124861"/>
                  <a:pt x="317540" y="124861"/>
                  <a:pt x="336667" y="125788"/>
                </a:cubicBezTo>
                <a:cubicBezTo>
                  <a:pt x="325897" y="115035"/>
                  <a:pt x="314662" y="104931"/>
                  <a:pt x="303149" y="95754"/>
                </a:cubicBezTo>
                <a:close/>
                <a:moveTo>
                  <a:pt x="413453" y="34112"/>
                </a:moveTo>
                <a:cubicBezTo>
                  <a:pt x="388941" y="34112"/>
                  <a:pt x="359693" y="46162"/>
                  <a:pt x="326454" y="70078"/>
                </a:cubicBezTo>
                <a:cubicBezTo>
                  <a:pt x="347530" y="87226"/>
                  <a:pt x="368235" y="107619"/>
                  <a:pt x="388012" y="130608"/>
                </a:cubicBezTo>
                <a:cubicBezTo>
                  <a:pt x="425801" y="136077"/>
                  <a:pt x="460155" y="145346"/>
                  <a:pt x="490424" y="158138"/>
                </a:cubicBezTo>
                <a:lnTo>
                  <a:pt x="490424" y="156933"/>
                </a:lnTo>
                <a:cubicBezTo>
                  <a:pt x="493023" y="105117"/>
                  <a:pt x="478632" y="61179"/>
                  <a:pt x="453841" y="45143"/>
                </a:cubicBezTo>
                <a:cubicBezTo>
                  <a:pt x="442607" y="37820"/>
                  <a:pt x="428958" y="34112"/>
                  <a:pt x="413453" y="34112"/>
                </a:cubicBezTo>
                <a:close/>
                <a:moveTo>
                  <a:pt x="192845" y="34112"/>
                </a:moveTo>
                <a:cubicBezTo>
                  <a:pt x="177340" y="34112"/>
                  <a:pt x="163784" y="37820"/>
                  <a:pt x="152549" y="45143"/>
                </a:cubicBezTo>
                <a:cubicBezTo>
                  <a:pt x="127759" y="61179"/>
                  <a:pt x="113368" y="105117"/>
                  <a:pt x="115874" y="156933"/>
                </a:cubicBezTo>
                <a:lnTo>
                  <a:pt x="115967" y="158138"/>
                </a:lnTo>
                <a:cubicBezTo>
                  <a:pt x="146143" y="145346"/>
                  <a:pt x="180497" y="136077"/>
                  <a:pt x="218286" y="130608"/>
                </a:cubicBezTo>
                <a:cubicBezTo>
                  <a:pt x="238062" y="107619"/>
                  <a:pt x="258768" y="87226"/>
                  <a:pt x="279937" y="70078"/>
                </a:cubicBezTo>
                <a:cubicBezTo>
                  <a:pt x="246697" y="46162"/>
                  <a:pt x="217450" y="34112"/>
                  <a:pt x="192845" y="34112"/>
                </a:cubicBezTo>
                <a:close/>
                <a:moveTo>
                  <a:pt x="192845" y="0"/>
                </a:moveTo>
                <a:cubicBezTo>
                  <a:pt x="225342" y="0"/>
                  <a:pt x="262482" y="14924"/>
                  <a:pt x="303149" y="44494"/>
                </a:cubicBezTo>
                <a:cubicBezTo>
                  <a:pt x="343816" y="14924"/>
                  <a:pt x="380956" y="0"/>
                  <a:pt x="413453" y="0"/>
                </a:cubicBezTo>
                <a:cubicBezTo>
                  <a:pt x="435643" y="0"/>
                  <a:pt x="455513" y="5562"/>
                  <a:pt x="472411" y="16500"/>
                </a:cubicBezTo>
                <a:cubicBezTo>
                  <a:pt x="491445" y="28828"/>
                  <a:pt x="506208" y="50148"/>
                  <a:pt x="515214" y="78050"/>
                </a:cubicBezTo>
                <a:cubicBezTo>
                  <a:pt x="523756" y="104468"/>
                  <a:pt x="526820" y="135613"/>
                  <a:pt x="524127" y="167964"/>
                </a:cubicBezTo>
                <a:lnTo>
                  <a:pt x="524127" y="174824"/>
                </a:lnTo>
                <a:cubicBezTo>
                  <a:pt x="577144" y="205506"/>
                  <a:pt x="606298" y="246662"/>
                  <a:pt x="606298" y="290971"/>
                </a:cubicBezTo>
                <a:cubicBezTo>
                  <a:pt x="606298" y="337597"/>
                  <a:pt x="574451" y="380236"/>
                  <a:pt x="516607" y="411382"/>
                </a:cubicBezTo>
                <a:cubicBezTo>
                  <a:pt x="516700" y="412216"/>
                  <a:pt x="516792" y="412958"/>
                  <a:pt x="516792" y="413792"/>
                </a:cubicBezTo>
                <a:cubicBezTo>
                  <a:pt x="521528" y="479513"/>
                  <a:pt x="503051" y="529105"/>
                  <a:pt x="464519" y="553299"/>
                </a:cubicBezTo>
                <a:cubicBezTo>
                  <a:pt x="448363" y="563495"/>
                  <a:pt x="429701" y="568686"/>
                  <a:pt x="408903" y="568686"/>
                </a:cubicBezTo>
                <a:cubicBezTo>
                  <a:pt x="376870" y="568686"/>
                  <a:pt x="340381" y="556172"/>
                  <a:pt x="303149" y="532628"/>
                </a:cubicBezTo>
                <a:cubicBezTo>
                  <a:pt x="266010" y="556172"/>
                  <a:pt x="229428" y="568686"/>
                  <a:pt x="197395" y="568686"/>
                </a:cubicBezTo>
                <a:cubicBezTo>
                  <a:pt x="176690" y="568686"/>
                  <a:pt x="157935" y="563495"/>
                  <a:pt x="141779" y="553299"/>
                </a:cubicBezTo>
                <a:cubicBezTo>
                  <a:pt x="103340" y="529105"/>
                  <a:pt x="84770" y="479513"/>
                  <a:pt x="89506" y="413700"/>
                </a:cubicBezTo>
                <a:cubicBezTo>
                  <a:pt x="89598" y="412958"/>
                  <a:pt x="89691" y="412124"/>
                  <a:pt x="89784" y="411382"/>
                </a:cubicBezTo>
                <a:cubicBezTo>
                  <a:pt x="31847" y="380236"/>
                  <a:pt x="0" y="337597"/>
                  <a:pt x="0" y="290971"/>
                </a:cubicBezTo>
                <a:cubicBezTo>
                  <a:pt x="0" y="246662"/>
                  <a:pt x="29154" y="205506"/>
                  <a:pt x="82171" y="174824"/>
                </a:cubicBezTo>
                <a:lnTo>
                  <a:pt x="82171" y="167964"/>
                </a:lnTo>
                <a:cubicBezTo>
                  <a:pt x="79478" y="135613"/>
                  <a:pt x="82542" y="104468"/>
                  <a:pt x="91084" y="78050"/>
                </a:cubicBezTo>
                <a:cubicBezTo>
                  <a:pt x="100090" y="50148"/>
                  <a:pt x="114946" y="28828"/>
                  <a:pt x="133887" y="16500"/>
                </a:cubicBezTo>
                <a:cubicBezTo>
                  <a:pt x="150785" y="5562"/>
                  <a:pt x="170655" y="0"/>
                  <a:pt x="1928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椭圆 45"/>
          <p:cNvSpPr/>
          <p:nvPr/>
        </p:nvSpPr>
        <p:spPr>
          <a:xfrm>
            <a:off x="8551177" y="2313474"/>
            <a:ext cx="755387" cy="733741"/>
          </a:xfrm>
          <a:custGeom>
            <a:avLst/>
            <a:gdLst>
              <a:gd name="connsiteX0" fmla="*/ 357006 w 608274"/>
              <a:gd name="connsiteY0" fmla="*/ 315793 h 590844"/>
              <a:gd name="connsiteX1" fmla="*/ 344664 w 608274"/>
              <a:gd name="connsiteY1" fmla="*/ 351821 h 590844"/>
              <a:gd name="connsiteX2" fmla="*/ 552405 w 608274"/>
              <a:gd name="connsiteY2" fmla="*/ 559238 h 590844"/>
              <a:gd name="connsiteX3" fmla="*/ 554572 w 608274"/>
              <a:gd name="connsiteY3" fmla="*/ 560178 h 590844"/>
              <a:gd name="connsiteX4" fmla="*/ 554666 w 608274"/>
              <a:gd name="connsiteY4" fmla="*/ 560178 h 590844"/>
              <a:gd name="connsiteX5" fmla="*/ 556928 w 608274"/>
              <a:gd name="connsiteY5" fmla="*/ 559238 h 590844"/>
              <a:gd name="connsiteX6" fmla="*/ 576618 w 608274"/>
              <a:gd name="connsiteY6" fmla="*/ 539578 h 590844"/>
              <a:gd name="connsiteX7" fmla="*/ 577560 w 608274"/>
              <a:gd name="connsiteY7" fmla="*/ 537320 h 590844"/>
              <a:gd name="connsiteX8" fmla="*/ 576618 w 608274"/>
              <a:gd name="connsiteY8" fmla="*/ 535063 h 590844"/>
              <a:gd name="connsiteX9" fmla="*/ 347019 w 608274"/>
              <a:gd name="connsiteY9" fmla="*/ 272617 h 590844"/>
              <a:gd name="connsiteX10" fmla="*/ 361339 w 608274"/>
              <a:gd name="connsiteY10" fmla="*/ 276756 h 590844"/>
              <a:gd name="connsiteX11" fmla="*/ 370572 w 608274"/>
              <a:gd name="connsiteY11" fmla="*/ 285974 h 590844"/>
              <a:gd name="connsiteX12" fmla="*/ 598287 w 608274"/>
              <a:gd name="connsiteY12" fmla="*/ 513333 h 590844"/>
              <a:gd name="connsiteX13" fmla="*/ 608274 w 608274"/>
              <a:gd name="connsiteY13" fmla="*/ 537320 h 590844"/>
              <a:gd name="connsiteX14" fmla="*/ 598287 w 608274"/>
              <a:gd name="connsiteY14" fmla="*/ 561213 h 590844"/>
              <a:gd name="connsiteX15" fmla="*/ 578691 w 608274"/>
              <a:gd name="connsiteY15" fmla="*/ 580873 h 590844"/>
              <a:gd name="connsiteX16" fmla="*/ 554666 w 608274"/>
              <a:gd name="connsiteY16" fmla="*/ 590844 h 590844"/>
              <a:gd name="connsiteX17" fmla="*/ 554572 w 608274"/>
              <a:gd name="connsiteY17" fmla="*/ 590844 h 590844"/>
              <a:gd name="connsiteX18" fmla="*/ 530736 w 608274"/>
              <a:gd name="connsiteY18" fmla="*/ 580873 h 590844"/>
              <a:gd name="connsiteX19" fmla="*/ 316211 w 608274"/>
              <a:gd name="connsiteY19" fmla="*/ 366683 h 590844"/>
              <a:gd name="connsiteX20" fmla="*/ 312442 w 608274"/>
              <a:gd name="connsiteY20" fmla="*/ 350880 h 590844"/>
              <a:gd name="connsiteX21" fmla="*/ 327328 w 608274"/>
              <a:gd name="connsiteY21" fmla="*/ 307610 h 590844"/>
              <a:gd name="connsiteX22" fmla="*/ 335902 w 608274"/>
              <a:gd name="connsiteY22" fmla="*/ 282588 h 590844"/>
              <a:gd name="connsiteX23" fmla="*/ 347019 w 608274"/>
              <a:gd name="connsiteY23" fmla="*/ 272617 h 590844"/>
              <a:gd name="connsiteX24" fmla="*/ 74870 w 608274"/>
              <a:gd name="connsiteY24" fmla="*/ 82350 h 590844"/>
              <a:gd name="connsiteX25" fmla="*/ 426850 w 608274"/>
              <a:gd name="connsiteY25" fmla="*/ 82350 h 590844"/>
              <a:gd name="connsiteX26" fmla="*/ 426850 w 608274"/>
              <a:gd name="connsiteY26" fmla="*/ 306027 h 590844"/>
              <a:gd name="connsiteX27" fmla="*/ 379461 w 608274"/>
              <a:gd name="connsiteY27" fmla="*/ 258714 h 590844"/>
              <a:gd name="connsiteX28" fmla="*/ 341210 w 608274"/>
              <a:gd name="connsiteY28" fmla="*/ 247709 h 590844"/>
              <a:gd name="connsiteX29" fmla="*/ 315867 w 608274"/>
              <a:gd name="connsiteY29" fmla="*/ 265957 h 590844"/>
              <a:gd name="connsiteX30" fmla="*/ 204507 w 608274"/>
              <a:gd name="connsiteY30" fmla="*/ 235763 h 590844"/>
              <a:gd name="connsiteX31" fmla="*/ 195274 w 608274"/>
              <a:gd name="connsiteY31" fmla="*/ 230590 h 590844"/>
              <a:gd name="connsiteX32" fmla="*/ 213740 w 608274"/>
              <a:gd name="connsiteY32" fmla="*/ 231154 h 590844"/>
              <a:gd name="connsiteX33" fmla="*/ 225517 w 608274"/>
              <a:gd name="connsiteY33" fmla="*/ 231719 h 590844"/>
              <a:gd name="connsiteX34" fmla="*/ 248599 w 608274"/>
              <a:gd name="connsiteY34" fmla="*/ 232377 h 590844"/>
              <a:gd name="connsiteX35" fmla="*/ 322085 w 608274"/>
              <a:gd name="connsiteY35" fmla="*/ 227674 h 590844"/>
              <a:gd name="connsiteX36" fmla="*/ 361749 w 608274"/>
              <a:gd name="connsiteY36" fmla="*/ 186852 h 590844"/>
              <a:gd name="connsiteX37" fmla="*/ 323216 w 608274"/>
              <a:gd name="connsiteY37" fmla="*/ 133049 h 590844"/>
              <a:gd name="connsiteX38" fmla="*/ 205167 w 608274"/>
              <a:gd name="connsiteY38" fmla="*/ 122514 h 590844"/>
              <a:gd name="connsiteX39" fmla="*/ 158248 w 608274"/>
              <a:gd name="connsiteY39" fmla="*/ 124395 h 590844"/>
              <a:gd name="connsiteX40" fmla="*/ 157683 w 608274"/>
              <a:gd name="connsiteY40" fmla="*/ 124395 h 590844"/>
              <a:gd name="connsiteX41" fmla="*/ 137239 w 608274"/>
              <a:gd name="connsiteY41" fmla="*/ 144336 h 590844"/>
              <a:gd name="connsiteX42" fmla="*/ 157212 w 608274"/>
              <a:gd name="connsiteY42" fmla="*/ 165312 h 590844"/>
              <a:gd name="connsiteX43" fmla="*/ 208087 w 608274"/>
              <a:gd name="connsiteY43" fmla="*/ 163336 h 590844"/>
              <a:gd name="connsiteX44" fmla="*/ 306634 w 608274"/>
              <a:gd name="connsiteY44" fmla="*/ 170485 h 590844"/>
              <a:gd name="connsiteX45" fmla="*/ 321049 w 608274"/>
              <a:gd name="connsiteY45" fmla="*/ 183465 h 590844"/>
              <a:gd name="connsiteX46" fmla="*/ 311251 w 608274"/>
              <a:gd name="connsiteY46" fmla="*/ 188263 h 590844"/>
              <a:gd name="connsiteX47" fmla="*/ 250200 w 608274"/>
              <a:gd name="connsiteY47" fmla="*/ 191461 h 590844"/>
              <a:gd name="connsiteX48" fmla="*/ 225517 w 608274"/>
              <a:gd name="connsiteY48" fmla="*/ 190896 h 590844"/>
              <a:gd name="connsiteX49" fmla="*/ 216755 w 608274"/>
              <a:gd name="connsiteY49" fmla="*/ 190426 h 590844"/>
              <a:gd name="connsiteX50" fmla="*/ 156929 w 608274"/>
              <a:gd name="connsiteY50" fmla="*/ 206040 h 590844"/>
              <a:gd name="connsiteX51" fmla="*/ 150335 w 608274"/>
              <a:gd name="connsiteY51" fmla="*/ 236516 h 590844"/>
              <a:gd name="connsiteX52" fmla="*/ 187078 w 608274"/>
              <a:gd name="connsiteY52" fmla="*/ 272823 h 590844"/>
              <a:gd name="connsiteX53" fmla="*/ 300887 w 608274"/>
              <a:gd name="connsiteY53" fmla="*/ 305839 h 590844"/>
              <a:gd name="connsiteX54" fmla="*/ 291277 w 608274"/>
              <a:gd name="connsiteY54" fmla="*/ 334057 h 590844"/>
              <a:gd name="connsiteX55" fmla="*/ 74870 w 608274"/>
              <a:gd name="connsiteY55" fmla="*/ 334057 h 590844"/>
              <a:gd name="connsiteX56" fmla="*/ 41731 w 608274"/>
              <a:gd name="connsiteY56" fmla="*/ 0 h 590844"/>
              <a:gd name="connsiteX57" fmla="*/ 459894 w 608274"/>
              <a:gd name="connsiteY57" fmla="*/ 0 h 590844"/>
              <a:gd name="connsiteX58" fmla="*/ 501720 w 608274"/>
              <a:gd name="connsiteY58" fmla="*/ 41669 h 590844"/>
              <a:gd name="connsiteX59" fmla="*/ 501720 w 608274"/>
              <a:gd name="connsiteY59" fmla="*/ 374737 h 590844"/>
              <a:gd name="connsiteX60" fmla="*/ 501155 w 608274"/>
              <a:gd name="connsiteY60" fmla="*/ 380193 h 590844"/>
              <a:gd name="connsiteX61" fmla="*/ 457539 w 608274"/>
              <a:gd name="connsiteY61" fmla="*/ 336643 h 590844"/>
              <a:gd name="connsiteX62" fmla="*/ 457539 w 608274"/>
              <a:gd name="connsiteY62" fmla="*/ 66971 h 590844"/>
              <a:gd name="connsiteX63" fmla="*/ 442184 w 608274"/>
              <a:gd name="connsiteY63" fmla="*/ 51639 h 590844"/>
              <a:gd name="connsiteX64" fmla="*/ 59536 w 608274"/>
              <a:gd name="connsiteY64" fmla="*/ 51639 h 590844"/>
              <a:gd name="connsiteX65" fmla="*/ 44181 w 608274"/>
              <a:gd name="connsiteY65" fmla="*/ 66971 h 590844"/>
              <a:gd name="connsiteX66" fmla="*/ 44181 w 608274"/>
              <a:gd name="connsiteY66" fmla="*/ 349341 h 590844"/>
              <a:gd name="connsiteX67" fmla="*/ 59536 w 608274"/>
              <a:gd name="connsiteY67" fmla="*/ 364673 h 590844"/>
              <a:gd name="connsiteX68" fmla="*/ 287128 w 608274"/>
              <a:gd name="connsiteY68" fmla="*/ 364673 h 590844"/>
              <a:gd name="connsiteX69" fmla="*/ 298055 w 608274"/>
              <a:gd name="connsiteY69" fmla="*/ 384708 h 590844"/>
              <a:gd name="connsiteX70" fmla="*/ 329801 w 608274"/>
              <a:gd name="connsiteY70" fmla="*/ 416406 h 590844"/>
              <a:gd name="connsiteX71" fmla="*/ 41731 w 608274"/>
              <a:gd name="connsiteY71" fmla="*/ 416406 h 590844"/>
              <a:gd name="connsiteX72" fmla="*/ 0 w 608274"/>
              <a:gd name="connsiteY72" fmla="*/ 374737 h 590844"/>
              <a:gd name="connsiteX73" fmla="*/ 0 w 608274"/>
              <a:gd name="connsiteY73" fmla="*/ 41669 h 590844"/>
              <a:gd name="connsiteX74" fmla="*/ 41731 w 608274"/>
              <a:gd name="connsiteY74" fmla="*/ 0 h 59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608274" h="590844">
                <a:moveTo>
                  <a:pt x="357006" y="315793"/>
                </a:moveTo>
                <a:lnTo>
                  <a:pt x="344664" y="351821"/>
                </a:lnTo>
                <a:lnTo>
                  <a:pt x="552405" y="559238"/>
                </a:lnTo>
                <a:cubicBezTo>
                  <a:pt x="552971" y="559802"/>
                  <a:pt x="553818" y="560178"/>
                  <a:pt x="554572" y="560178"/>
                </a:cubicBezTo>
                <a:lnTo>
                  <a:pt x="554666" y="560178"/>
                </a:lnTo>
                <a:cubicBezTo>
                  <a:pt x="555514" y="560178"/>
                  <a:pt x="556362" y="559802"/>
                  <a:pt x="556928" y="559238"/>
                </a:cubicBezTo>
                <a:lnTo>
                  <a:pt x="576618" y="539578"/>
                </a:lnTo>
                <a:cubicBezTo>
                  <a:pt x="577372" y="538825"/>
                  <a:pt x="577560" y="537885"/>
                  <a:pt x="577560" y="537320"/>
                </a:cubicBezTo>
                <a:cubicBezTo>
                  <a:pt x="577560" y="536756"/>
                  <a:pt x="577372" y="535815"/>
                  <a:pt x="576618" y="535063"/>
                </a:cubicBezTo>
                <a:close/>
                <a:moveTo>
                  <a:pt x="347019" y="272617"/>
                </a:moveTo>
                <a:cubicBezTo>
                  <a:pt x="352106" y="271394"/>
                  <a:pt x="357571" y="272993"/>
                  <a:pt x="361339" y="276756"/>
                </a:cubicBezTo>
                <a:lnTo>
                  <a:pt x="370572" y="285974"/>
                </a:lnTo>
                <a:lnTo>
                  <a:pt x="598287" y="513333"/>
                </a:lnTo>
                <a:cubicBezTo>
                  <a:pt x="604694" y="519730"/>
                  <a:pt x="608274" y="528290"/>
                  <a:pt x="608274" y="537320"/>
                </a:cubicBezTo>
                <a:cubicBezTo>
                  <a:pt x="608274" y="546351"/>
                  <a:pt x="604694" y="554817"/>
                  <a:pt x="598287" y="561213"/>
                </a:cubicBezTo>
                <a:lnTo>
                  <a:pt x="578691" y="580873"/>
                </a:lnTo>
                <a:cubicBezTo>
                  <a:pt x="572284" y="587269"/>
                  <a:pt x="563805" y="590844"/>
                  <a:pt x="554666" y="590844"/>
                </a:cubicBezTo>
                <a:lnTo>
                  <a:pt x="554572" y="590844"/>
                </a:lnTo>
                <a:cubicBezTo>
                  <a:pt x="545622" y="590844"/>
                  <a:pt x="537143" y="587269"/>
                  <a:pt x="530736" y="580873"/>
                </a:cubicBezTo>
                <a:lnTo>
                  <a:pt x="316211" y="366683"/>
                </a:lnTo>
                <a:cubicBezTo>
                  <a:pt x="312066" y="362544"/>
                  <a:pt x="310558" y="356430"/>
                  <a:pt x="312442" y="350880"/>
                </a:cubicBezTo>
                <a:lnTo>
                  <a:pt x="327328" y="307610"/>
                </a:lnTo>
                <a:lnTo>
                  <a:pt x="335902" y="282588"/>
                </a:lnTo>
                <a:cubicBezTo>
                  <a:pt x="337598" y="277602"/>
                  <a:pt x="341837" y="273840"/>
                  <a:pt x="347019" y="272617"/>
                </a:cubicBezTo>
                <a:close/>
                <a:moveTo>
                  <a:pt x="74870" y="82350"/>
                </a:moveTo>
                <a:lnTo>
                  <a:pt x="426850" y="82350"/>
                </a:lnTo>
                <a:lnTo>
                  <a:pt x="426850" y="306027"/>
                </a:lnTo>
                <a:lnTo>
                  <a:pt x="379461" y="258714"/>
                </a:lnTo>
                <a:cubicBezTo>
                  <a:pt x="369474" y="248650"/>
                  <a:pt x="354966" y="244511"/>
                  <a:pt x="341210" y="247709"/>
                </a:cubicBezTo>
                <a:cubicBezTo>
                  <a:pt x="330564" y="250249"/>
                  <a:pt x="321520" y="256927"/>
                  <a:pt x="315867" y="265957"/>
                </a:cubicBezTo>
                <a:cubicBezTo>
                  <a:pt x="275073" y="263229"/>
                  <a:pt x="245113" y="254764"/>
                  <a:pt x="204507" y="235763"/>
                </a:cubicBezTo>
                <a:cubicBezTo>
                  <a:pt x="200550" y="233882"/>
                  <a:pt x="197535" y="232095"/>
                  <a:pt x="195274" y="230590"/>
                </a:cubicBezTo>
                <a:cubicBezTo>
                  <a:pt x="201398" y="230308"/>
                  <a:pt x="209500" y="230872"/>
                  <a:pt x="213740" y="231154"/>
                </a:cubicBezTo>
                <a:cubicBezTo>
                  <a:pt x="218262" y="231531"/>
                  <a:pt x="222313" y="231719"/>
                  <a:pt x="225517" y="231719"/>
                </a:cubicBezTo>
                <a:cubicBezTo>
                  <a:pt x="232959" y="231719"/>
                  <a:pt x="240779" y="232095"/>
                  <a:pt x="248599" y="232377"/>
                </a:cubicBezTo>
                <a:cubicBezTo>
                  <a:pt x="272812" y="233318"/>
                  <a:pt x="297966" y="234258"/>
                  <a:pt x="322085" y="227674"/>
                </a:cubicBezTo>
                <a:cubicBezTo>
                  <a:pt x="355813" y="218456"/>
                  <a:pt x="361089" y="196070"/>
                  <a:pt x="361749" y="186852"/>
                </a:cubicBezTo>
                <a:cubicBezTo>
                  <a:pt x="363351" y="165594"/>
                  <a:pt x="347900" y="143960"/>
                  <a:pt x="323216" y="133049"/>
                </a:cubicBezTo>
                <a:cubicBezTo>
                  <a:pt x="286190" y="116776"/>
                  <a:pt x="245019" y="119692"/>
                  <a:pt x="205167" y="122514"/>
                </a:cubicBezTo>
                <a:cubicBezTo>
                  <a:pt x="188585" y="123737"/>
                  <a:pt x="172851" y="124866"/>
                  <a:pt x="158248" y="124395"/>
                </a:cubicBezTo>
                <a:lnTo>
                  <a:pt x="157683" y="124395"/>
                </a:lnTo>
                <a:cubicBezTo>
                  <a:pt x="146660" y="124395"/>
                  <a:pt x="137522" y="133237"/>
                  <a:pt x="137239" y="144336"/>
                </a:cubicBezTo>
                <a:cubicBezTo>
                  <a:pt x="136956" y="155623"/>
                  <a:pt x="145907" y="165030"/>
                  <a:pt x="157212" y="165312"/>
                </a:cubicBezTo>
                <a:cubicBezTo>
                  <a:pt x="173699" y="165688"/>
                  <a:pt x="191223" y="164465"/>
                  <a:pt x="208087" y="163336"/>
                </a:cubicBezTo>
                <a:cubicBezTo>
                  <a:pt x="242946" y="160891"/>
                  <a:pt x="278935" y="158257"/>
                  <a:pt x="306634" y="170485"/>
                </a:cubicBezTo>
                <a:cubicBezTo>
                  <a:pt x="316809" y="174906"/>
                  <a:pt x="320955" y="181866"/>
                  <a:pt x="321049" y="183465"/>
                </a:cubicBezTo>
                <a:cubicBezTo>
                  <a:pt x="320672" y="184124"/>
                  <a:pt x="318034" y="186381"/>
                  <a:pt x="311251" y="188263"/>
                </a:cubicBezTo>
                <a:cubicBezTo>
                  <a:pt x="293256" y="193248"/>
                  <a:pt x="271398" y="192307"/>
                  <a:pt x="250200" y="191461"/>
                </a:cubicBezTo>
                <a:cubicBezTo>
                  <a:pt x="241815" y="191178"/>
                  <a:pt x="233525" y="190896"/>
                  <a:pt x="225517" y="190896"/>
                </a:cubicBezTo>
                <a:cubicBezTo>
                  <a:pt x="223067" y="190896"/>
                  <a:pt x="220052" y="190614"/>
                  <a:pt x="216755" y="190426"/>
                </a:cubicBezTo>
                <a:cubicBezTo>
                  <a:pt x="198477" y="189015"/>
                  <a:pt x="170873" y="187134"/>
                  <a:pt x="156929" y="206040"/>
                </a:cubicBezTo>
                <a:cubicBezTo>
                  <a:pt x="150052" y="215258"/>
                  <a:pt x="147697" y="226075"/>
                  <a:pt x="150335" y="236516"/>
                </a:cubicBezTo>
                <a:cubicBezTo>
                  <a:pt x="154857" y="254387"/>
                  <a:pt x="172851" y="266145"/>
                  <a:pt x="187078" y="272823"/>
                </a:cubicBezTo>
                <a:cubicBezTo>
                  <a:pt x="228437" y="292200"/>
                  <a:pt x="260752" y="301888"/>
                  <a:pt x="300887" y="305839"/>
                </a:cubicBezTo>
                <a:lnTo>
                  <a:pt x="291277" y="334057"/>
                </a:lnTo>
                <a:lnTo>
                  <a:pt x="74870" y="334057"/>
                </a:lnTo>
                <a:close/>
                <a:moveTo>
                  <a:pt x="41731" y="0"/>
                </a:moveTo>
                <a:lnTo>
                  <a:pt x="459894" y="0"/>
                </a:lnTo>
                <a:cubicBezTo>
                  <a:pt x="482974" y="0"/>
                  <a:pt x="501720" y="18624"/>
                  <a:pt x="501720" y="41669"/>
                </a:cubicBezTo>
                <a:lnTo>
                  <a:pt x="501720" y="374737"/>
                </a:lnTo>
                <a:cubicBezTo>
                  <a:pt x="501720" y="376618"/>
                  <a:pt x="501343" y="378311"/>
                  <a:pt x="501155" y="380193"/>
                </a:cubicBezTo>
                <a:lnTo>
                  <a:pt x="457539" y="336643"/>
                </a:lnTo>
                <a:lnTo>
                  <a:pt x="457539" y="66971"/>
                </a:lnTo>
                <a:cubicBezTo>
                  <a:pt x="457539" y="58506"/>
                  <a:pt x="450663" y="51639"/>
                  <a:pt x="442184" y="51639"/>
                </a:cubicBezTo>
                <a:lnTo>
                  <a:pt x="59536" y="51639"/>
                </a:lnTo>
                <a:cubicBezTo>
                  <a:pt x="51057" y="51639"/>
                  <a:pt x="44181" y="58506"/>
                  <a:pt x="44181" y="66971"/>
                </a:cubicBezTo>
                <a:lnTo>
                  <a:pt x="44181" y="349341"/>
                </a:lnTo>
                <a:cubicBezTo>
                  <a:pt x="44181" y="357806"/>
                  <a:pt x="51057" y="364673"/>
                  <a:pt x="59536" y="364673"/>
                </a:cubicBezTo>
                <a:lnTo>
                  <a:pt x="287128" y="364673"/>
                </a:lnTo>
                <a:cubicBezTo>
                  <a:pt x="288729" y="372198"/>
                  <a:pt x="292497" y="379158"/>
                  <a:pt x="298055" y="384708"/>
                </a:cubicBezTo>
                <a:lnTo>
                  <a:pt x="329801" y="416406"/>
                </a:lnTo>
                <a:lnTo>
                  <a:pt x="41731" y="416406"/>
                </a:lnTo>
                <a:cubicBezTo>
                  <a:pt x="18746" y="416406"/>
                  <a:pt x="0" y="397688"/>
                  <a:pt x="0" y="374737"/>
                </a:cubicBezTo>
                <a:lnTo>
                  <a:pt x="0" y="41669"/>
                </a:lnTo>
                <a:cubicBezTo>
                  <a:pt x="0" y="18624"/>
                  <a:pt x="18746" y="0"/>
                  <a:pt x="417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50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>
            <a:extLst>
              <a:ext uri="{FF2B5EF4-FFF2-40B4-BE49-F238E27FC236}">
                <a16:creationId xmlns:a16="http://schemas.microsoft.com/office/drawing/2014/main" id="{B2F0DDCE-B5EA-438D-B2AC-DD992F146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513" y="2799811"/>
            <a:ext cx="839894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/>
            <a:r>
              <a:rPr lang="zh-CN" altLang="en-US" sz="6000" b="1" dirty="0">
                <a:solidFill>
                  <a:schemeClr val="bg1">
                    <a:lumMod val="9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教学过程</a:t>
            </a:r>
          </a:p>
        </p:txBody>
      </p:sp>
      <p:sp>
        <p:nvSpPr>
          <p:cNvPr id="9" name="矩形 160">
            <a:extLst>
              <a:ext uri="{FF2B5EF4-FFF2-40B4-BE49-F238E27FC236}">
                <a16:creationId xmlns:a16="http://schemas.microsoft.com/office/drawing/2014/main" id="{D0CCC9CB-E596-4B01-AA10-906ECEE3E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222" y="1974515"/>
            <a:ext cx="78711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i="1" spc="600" dirty="0">
                <a:solidFill>
                  <a:srgbClr val="F2F2F2"/>
                </a:solidFill>
                <a:latin typeface="Arial" charset="0"/>
                <a:ea typeface="Arial" charset="0"/>
                <a:cs typeface="Arial" charset="0"/>
                <a:sym typeface="Angsana New" pitchFamily="18" charset="-34"/>
              </a:rPr>
              <a:t>Part 03</a:t>
            </a:r>
          </a:p>
        </p:txBody>
      </p:sp>
      <p:sp>
        <p:nvSpPr>
          <p:cNvPr id="10" name="矩形 24">
            <a:extLst>
              <a:ext uri="{FF2B5EF4-FFF2-40B4-BE49-F238E27FC236}">
                <a16:creationId xmlns:a16="http://schemas.microsoft.com/office/drawing/2014/main" id="{D5D5CB61-E114-4452-A5AC-F20ADD763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12" y="3815474"/>
            <a:ext cx="66491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Your life can be enhanced, and your happiness enriched, </a:t>
            </a:r>
          </a:p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when you choose to change your perspective. </a:t>
            </a:r>
            <a:endParaRPr lang="zh-CN" altLang="en-US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344" y="2553325"/>
            <a:ext cx="4304675" cy="430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2035686" y="2017485"/>
            <a:ext cx="2032232" cy="2032230"/>
            <a:chOff x="1862597" y="2201413"/>
            <a:chExt cx="2171700" cy="2171700"/>
          </a:xfrm>
        </p:grpSpPr>
        <p:sp>
          <p:nvSpPr>
            <p:cNvPr id="3" name="椭圆 2"/>
            <p:cNvSpPr/>
            <p:nvPr/>
          </p:nvSpPr>
          <p:spPr>
            <a:xfrm>
              <a:off x="1862597" y="2201413"/>
              <a:ext cx="2171700" cy="2171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饼形 6"/>
            <p:cNvSpPr/>
            <p:nvPr/>
          </p:nvSpPr>
          <p:spPr>
            <a:xfrm>
              <a:off x="1862597" y="2201413"/>
              <a:ext cx="2171700" cy="2171700"/>
            </a:xfrm>
            <a:prstGeom prst="pie">
              <a:avLst>
                <a:gd name="adj1" fmla="val 7072156"/>
                <a:gd name="adj2" fmla="val 16200000"/>
              </a:avLst>
            </a:prstGeom>
            <a:solidFill>
              <a:srgbClr val="246056"/>
            </a:solidFill>
            <a:ln>
              <a:solidFill>
                <a:srgbClr val="2460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967372" y="2306188"/>
              <a:ext cx="1962150" cy="1962150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18"/>
          <p:cNvGrpSpPr/>
          <p:nvPr/>
        </p:nvGrpSpPr>
        <p:grpSpPr>
          <a:xfrm>
            <a:off x="1696982" y="4338469"/>
            <a:ext cx="2709640" cy="1096004"/>
            <a:chOff x="8330118" y="3433235"/>
            <a:chExt cx="2050553" cy="1096004"/>
          </a:xfrm>
        </p:grpSpPr>
        <p:sp>
          <p:nvSpPr>
            <p:cNvPr id="7" name="矩形 6"/>
            <p:cNvSpPr/>
            <p:nvPr/>
          </p:nvSpPr>
          <p:spPr>
            <a:xfrm>
              <a:off x="8330119" y="3790575"/>
              <a:ext cx="2050552" cy="7386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8330118" y="3433235"/>
              <a:ext cx="205055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添加标题</a:t>
              </a:r>
            </a:p>
          </p:txBody>
        </p:sp>
      </p:grpSp>
      <p:grpSp>
        <p:nvGrpSpPr>
          <p:cNvPr id="9" name="组合 10"/>
          <p:cNvGrpSpPr/>
          <p:nvPr/>
        </p:nvGrpSpPr>
        <p:grpSpPr>
          <a:xfrm>
            <a:off x="5085472" y="2017485"/>
            <a:ext cx="2032232" cy="2032230"/>
            <a:chOff x="1862597" y="2201413"/>
            <a:chExt cx="2171700" cy="2171700"/>
          </a:xfrm>
        </p:grpSpPr>
        <p:sp>
          <p:nvSpPr>
            <p:cNvPr id="10" name="椭圆 9"/>
            <p:cNvSpPr/>
            <p:nvPr/>
          </p:nvSpPr>
          <p:spPr>
            <a:xfrm>
              <a:off x="1862597" y="2201413"/>
              <a:ext cx="2171700" cy="2171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饼形 12"/>
            <p:cNvSpPr/>
            <p:nvPr/>
          </p:nvSpPr>
          <p:spPr>
            <a:xfrm>
              <a:off x="1862597" y="2201413"/>
              <a:ext cx="2171700" cy="2171700"/>
            </a:xfrm>
            <a:prstGeom prst="pie">
              <a:avLst>
                <a:gd name="adj1" fmla="val 3774557"/>
                <a:gd name="adj2" fmla="val 16200000"/>
              </a:avLst>
            </a:prstGeom>
            <a:solidFill>
              <a:srgbClr val="246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967372" y="2306188"/>
              <a:ext cx="1962150" cy="1962150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21"/>
          <p:cNvGrpSpPr/>
          <p:nvPr/>
        </p:nvGrpSpPr>
        <p:grpSpPr>
          <a:xfrm>
            <a:off x="4747843" y="4338469"/>
            <a:ext cx="2709640" cy="1096004"/>
            <a:chOff x="8330118" y="3433235"/>
            <a:chExt cx="2050553" cy="1096004"/>
          </a:xfrm>
        </p:grpSpPr>
        <p:sp>
          <p:nvSpPr>
            <p:cNvPr id="14" name="矩形 13"/>
            <p:cNvSpPr/>
            <p:nvPr/>
          </p:nvSpPr>
          <p:spPr>
            <a:xfrm>
              <a:off x="8330119" y="3790575"/>
              <a:ext cx="2050552" cy="7386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330118" y="3433235"/>
              <a:ext cx="205055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添加标题</a:t>
              </a:r>
            </a:p>
          </p:txBody>
        </p:sp>
      </p:grpSp>
      <p:grpSp>
        <p:nvGrpSpPr>
          <p:cNvPr id="16" name="组合 14"/>
          <p:cNvGrpSpPr/>
          <p:nvPr/>
        </p:nvGrpSpPr>
        <p:grpSpPr>
          <a:xfrm>
            <a:off x="8137409" y="2017485"/>
            <a:ext cx="2032232" cy="2032230"/>
            <a:chOff x="1862597" y="2201413"/>
            <a:chExt cx="2171700" cy="2171700"/>
          </a:xfrm>
        </p:grpSpPr>
        <p:sp>
          <p:nvSpPr>
            <p:cNvPr id="17" name="椭圆 16"/>
            <p:cNvSpPr/>
            <p:nvPr/>
          </p:nvSpPr>
          <p:spPr>
            <a:xfrm>
              <a:off x="1862597" y="2201413"/>
              <a:ext cx="2171700" cy="2171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饼形 16"/>
            <p:cNvSpPr/>
            <p:nvPr/>
          </p:nvSpPr>
          <p:spPr>
            <a:xfrm>
              <a:off x="1862597" y="2201413"/>
              <a:ext cx="2171700" cy="2171700"/>
            </a:xfrm>
            <a:prstGeom prst="pie">
              <a:avLst/>
            </a:prstGeom>
            <a:solidFill>
              <a:srgbClr val="246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1967372" y="2306188"/>
              <a:ext cx="1962150" cy="1962150"/>
            </a:xfrm>
            <a:prstGeom prst="ellipse">
              <a:avLst/>
            </a:prstGeom>
            <a:solidFill>
              <a:srgbClr val="FDFD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24"/>
          <p:cNvGrpSpPr/>
          <p:nvPr/>
        </p:nvGrpSpPr>
        <p:grpSpPr>
          <a:xfrm>
            <a:off x="7798704" y="4338469"/>
            <a:ext cx="2709640" cy="1096004"/>
            <a:chOff x="8330118" y="3433235"/>
            <a:chExt cx="2050553" cy="1096004"/>
          </a:xfrm>
        </p:grpSpPr>
        <p:sp>
          <p:nvSpPr>
            <p:cNvPr id="21" name="矩形 20"/>
            <p:cNvSpPr/>
            <p:nvPr/>
          </p:nvSpPr>
          <p:spPr>
            <a:xfrm>
              <a:off x="8330119" y="3790575"/>
              <a:ext cx="2050552" cy="7386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330118" y="3433235"/>
              <a:ext cx="2050552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添加标题</a:t>
              </a: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326960" y="2689438"/>
            <a:ext cx="144968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rgbClr val="246056"/>
                </a:solidFill>
                <a:latin typeface="Impact" panose="020B0806030902050204" pitchFamily="34" charset="0"/>
              </a:rPr>
              <a:t>40%</a:t>
            </a:r>
            <a:endParaRPr lang="zh-CN" altLang="en-US" sz="4000" dirty="0">
              <a:solidFill>
                <a:srgbClr val="246056"/>
              </a:solidFill>
              <a:latin typeface="Impact" panose="020B080603090205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371158" y="2689438"/>
            <a:ext cx="144968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rgbClr val="246056"/>
                </a:solidFill>
                <a:latin typeface="Impact" panose="020B0806030902050204" pitchFamily="34" charset="0"/>
              </a:rPr>
              <a:t>62%</a:t>
            </a:r>
            <a:endParaRPr lang="zh-CN" altLang="en-US" sz="4000" dirty="0">
              <a:solidFill>
                <a:srgbClr val="246056"/>
              </a:solidFill>
              <a:latin typeface="Impact" panose="020B080603090205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428683" y="2689438"/>
            <a:ext cx="144968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dirty="0">
                <a:solidFill>
                  <a:srgbClr val="246056"/>
                </a:solidFill>
                <a:latin typeface="Impact" panose="020B0806030902050204" pitchFamily="34" charset="0"/>
              </a:rPr>
              <a:t>75%</a:t>
            </a:r>
            <a:endParaRPr lang="zh-CN" altLang="en-US" sz="4000" dirty="0">
              <a:solidFill>
                <a:srgbClr val="246056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06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7">
            <a:extLst>
              <a:ext uri="{FF2B5EF4-FFF2-40B4-BE49-F238E27FC236}">
                <a16:creationId xmlns:a16="http://schemas.microsoft.com/office/drawing/2014/main" id="{45424F28-E363-4805-9DA3-9CE58D369619}"/>
              </a:ext>
            </a:extLst>
          </p:cNvPr>
          <p:cNvCxnSpPr/>
          <p:nvPr/>
        </p:nvCxnSpPr>
        <p:spPr>
          <a:xfrm>
            <a:off x="838860" y="1730829"/>
            <a:ext cx="0" cy="1819832"/>
          </a:xfrm>
          <a:prstGeom prst="line">
            <a:avLst/>
          </a:prstGeom>
          <a:ln w="38100" cap="rnd">
            <a:solidFill>
              <a:srgbClr val="246056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13"/>
          <p:cNvGrpSpPr/>
          <p:nvPr/>
        </p:nvGrpSpPr>
        <p:grpSpPr>
          <a:xfrm>
            <a:off x="1007688" y="1721870"/>
            <a:ext cx="3934047" cy="1415831"/>
            <a:chOff x="1172788" y="1874270"/>
            <a:chExt cx="3934047" cy="1415831"/>
          </a:xfrm>
        </p:grpSpPr>
        <p:sp>
          <p:nvSpPr>
            <p:cNvPr id="8" name="矩形 7"/>
            <p:cNvSpPr/>
            <p:nvPr/>
          </p:nvSpPr>
          <p:spPr>
            <a:xfrm>
              <a:off x="1172788" y="1874270"/>
              <a:ext cx="3934047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rgbClr val="246056"/>
                  </a:solidFill>
                  <a:latin typeface="Century Gothic" panose="020B0502020202020204" pitchFamily="34" charset="0"/>
                  <a:ea typeface="微软雅黑" pitchFamily="34" charset="-122"/>
                </a:rPr>
                <a:t>课前作业布置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172788" y="2335994"/>
              <a:ext cx="3451447" cy="9541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a wider field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80" b="28416"/>
          <a:stretch/>
        </p:blipFill>
        <p:spPr>
          <a:xfrm>
            <a:off x="792472" y="3887682"/>
            <a:ext cx="10287000" cy="19547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09"/>
          <a:stretch/>
        </p:blipFill>
        <p:spPr>
          <a:xfrm>
            <a:off x="4562748" y="1597160"/>
            <a:ext cx="2059690" cy="195350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41"/>
          <a:stretch/>
        </p:blipFill>
        <p:spPr>
          <a:xfrm>
            <a:off x="6791265" y="1597191"/>
            <a:ext cx="2059690" cy="19543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9"/>
          <a:stretch/>
        </p:blipFill>
        <p:spPr>
          <a:xfrm>
            <a:off x="9019782" y="1592984"/>
            <a:ext cx="2059690" cy="195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07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801765" y="1354791"/>
            <a:ext cx="4597624" cy="4754432"/>
            <a:chOff x="849666" y="1266856"/>
            <a:chExt cx="4597624" cy="4754432"/>
          </a:xfrm>
        </p:grpSpPr>
        <p:sp>
          <p:nvSpPr>
            <p:cNvPr id="3" name="Arc 5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20230496"/>
                <a:gd name="adj2" fmla="val 21370915"/>
              </a:avLst>
            </a:prstGeom>
            <a:noFill/>
            <a:ln w="28575" cap="rnd">
              <a:solidFill>
                <a:srgbClr val="24605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Arc 6"/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43325"/>
                <a:gd name="adj2" fmla="val 3696807"/>
              </a:avLst>
            </a:prstGeom>
            <a:noFill/>
            <a:ln w="28575" cap="rnd">
              <a:solidFill>
                <a:srgbClr val="24605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Oval 7"/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rgbClr val="24605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8"/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Oval 9"/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rgbClr val="24605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Oval 10"/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11"/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rgbClr val="24605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12"/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3"/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rgbClr val="24605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14"/>
            <p:cNvGrpSpPr/>
            <p:nvPr/>
          </p:nvGrpSpPr>
          <p:grpSpPr>
            <a:xfrm rot="18972328" flipH="1">
              <a:off x="1717497" y="1266856"/>
              <a:ext cx="907690" cy="2918369"/>
              <a:chOff x="943993" y="1899821"/>
              <a:chExt cx="584445" cy="1879088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4" name="Freeform: Shape 15"/>
              <p:cNvSpPr/>
              <p:nvPr/>
            </p:nvSpPr>
            <p:spPr>
              <a:xfrm>
                <a:off x="1199689" y="1985620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rgbClr val="24605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16"/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rgbClr val="24605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Parallelogram 17"/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rgbClr val="24605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Parallelogram 18"/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rgbClr val="24605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Arc 19"/>
            <p:cNvSpPr/>
            <p:nvPr/>
          </p:nvSpPr>
          <p:spPr>
            <a:xfrm>
              <a:off x="849666" y="1433424"/>
              <a:ext cx="4587864" cy="4587864"/>
            </a:xfrm>
            <a:prstGeom prst="arc">
              <a:avLst>
                <a:gd name="adj1" fmla="val 19067119"/>
                <a:gd name="adj2" fmla="val 19881577"/>
              </a:avLst>
            </a:prstGeom>
            <a:noFill/>
            <a:ln w="28575" cap="rnd">
              <a:solidFill>
                <a:srgbClr val="246056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8" name="Group 20"/>
          <p:cNvGrpSpPr/>
          <p:nvPr/>
        </p:nvGrpSpPr>
        <p:grpSpPr>
          <a:xfrm>
            <a:off x="6179030" y="4974539"/>
            <a:ext cx="525206" cy="493332"/>
            <a:chOff x="2824761" y="1419473"/>
            <a:chExt cx="496888" cy="466725"/>
          </a:xfrm>
          <a:solidFill>
            <a:srgbClr val="246056"/>
          </a:solidFill>
        </p:grpSpPr>
        <p:sp>
          <p:nvSpPr>
            <p:cNvPr id="19" name="Oval 21"/>
            <p:cNvSpPr>
              <a:spLocks/>
            </p:cNvSpPr>
            <p:nvPr/>
          </p:nvSpPr>
          <p:spPr bwMode="auto">
            <a:xfrm>
              <a:off x="3066061" y="1676648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246056"/>
                </a:solidFill>
              </a:endParaRPr>
            </a:p>
          </p:txBody>
        </p:sp>
        <p:sp>
          <p:nvSpPr>
            <p:cNvPr id="20" name="Freeform: Shape 22"/>
            <p:cNvSpPr>
              <a:spLocks/>
            </p:cNvSpPr>
            <p:nvPr/>
          </p:nvSpPr>
          <p:spPr bwMode="auto">
            <a:xfrm>
              <a:off x="2824761" y="1419473"/>
              <a:ext cx="496888" cy="466725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4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6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6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5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7" y="124"/>
                    <a:pt x="116" y="115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7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7"/>
                    <a:pt x="106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3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30"/>
                    <a:pt x="8" y="26"/>
                    <a:pt x="8" y="22"/>
                  </a:cubicBezTo>
                  <a:cubicBezTo>
                    <a:pt x="8" y="15"/>
                    <a:pt x="15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6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5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3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7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4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6" y="88"/>
                    <a:pt x="60" y="83"/>
                    <a:pt x="60" y="76"/>
                  </a:cubicBezTo>
                  <a:cubicBezTo>
                    <a:pt x="60" y="70"/>
                    <a:pt x="66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1" y="64"/>
                    <a:pt x="113" y="63"/>
                    <a:pt x="115" y="61"/>
                  </a:cubicBezTo>
                  <a:cubicBezTo>
                    <a:pt x="115" y="61"/>
                    <a:pt x="116" y="60"/>
                    <a:pt x="11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9" y="63"/>
                    <a:pt x="120" y="67"/>
                    <a:pt x="120" y="72"/>
                  </a:cubicBezTo>
                  <a:cubicBezTo>
                    <a:pt x="120" y="79"/>
                    <a:pt x="118" y="84"/>
                    <a:pt x="11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246056"/>
                </a:solidFill>
              </a:endParaRPr>
            </a:p>
          </p:txBody>
        </p:sp>
      </p:grpSp>
      <p:grpSp>
        <p:nvGrpSpPr>
          <p:cNvPr id="21" name="Group 23"/>
          <p:cNvGrpSpPr/>
          <p:nvPr/>
        </p:nvGrpSpPr>
        <p:grpSpPr>
          <a:xfrm>
            <a:off x="6187418" y="3888519"/>
            <a:ext cx="508431" cy="510108"/>
            <a:chOff x="1567461" y="2198935"/>
            <a:chExt cx="481013" cy="482600"/>
          </a:xfrm>
          <a:solidFill>
            <a:srgbClr val="246056"/>
          </a:solidFill>
        </p:grpSpPr>
        <p:sp>
          <p:nvSpPr>
            <p:cNvPr id="22" name="Freeform: Shape 24"/>
            <p:cNvSpPr>
              <a:spLocks/>
            </p:cNvSpPr>
            <p:nvPr/>
          </p:nvSpPr>
          <p:spPr bwMode="auto">
            <a:xfrm>
              <a:off x="1567461" y="2198935"/>
              <a:ext cx="481013" cy="482600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2 h 128"/>
                <a:gd name="T18" fmla="*/ 15 w 128"/>
                <a:gd name="T19" fmla="*/ 22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2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8 w 128"/>
                <a:gd name="T37" fmla="*/ 128 h 128"/>
                <a:gd name="T38" fmla="*/ 77 w 128"/>
                <a:gd name="T39" fmla="*/ 121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1 w 128"/>
                <a:gd name="T49" fmla="*/ 77 h 128"/>
                <a:gd name="T50" fmla="*/ 128 w 128"/>
                <a:gd name="T51" fmla="*/ 58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0 h 128"/>
                <a:gd name="T60" fmla="*/ 81 w 128"/>
                <a:gd name="T61" fmla="*/ 100 h 128"/>
                <a:gd name="T62" fmla="*/ 72 w 128"/>
                <a:gd name="T63" fmla="*/ 108 h 128"/>
                <a:gd name="T64" fmla="*/ 58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6 h 128"/>
                <a:gd name="T82" fmla="*/ 20 w 128"/>
                <a:gd name="T83" fmla="*/ 28 h 128"/>
                <a:gd name="T84" fmla="*/ 39 w 128"/>
                <a:gd name="T85" fmla="*/ 27 h 128"/>
                <a:gd name="T86" fmla="*/ 46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0 h 128"/>
                <a:gd name="T98" fmla="*/ 100 w 128"/>
                <a:gd name="T99" fmla="*/ 39 h 128"/>
                <a:gd name="T100" fmla="*/ 102 w 128"/>
                <a:gd name="T101" fmla="*/ 51 h 128"/>
                <a:gd name="T102" fmla="*/ 120 w 128"/>
                <a:gd name="T103" fmla="*/ 58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1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29"/>
                    <a:pt x="116" y="25"/>
                    <a:pt x="113" y="22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2"/>
                    <a:pt x="100" y="12"/>
                  </a:cubicBezTo>
                  <a:cubicBezTo>
                    <a:pt x="98" y="12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1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3"/>
                    <a:pt x="73" y="0"/>
                    <a:pt x="6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2"/>
                    <a:pt x="28" y="12"/>
                  </a:cubicBezTo>
                  <a:cubicBezTo>
                    <a:pt x="26" y="12"/>
                    <a:pt x="24" y="13"/>
                    <a:pt x="22" y="1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2" y="25"/>
                    <a:pt x="12" y="29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6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1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2" y="113"/>
                    <a:pt x="22" y="113"/>
                    <a:pt x="22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1" y="125"/>
                    <a:pt x="55" y="128"/>
                    <a:pt x="58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6" y="125"/>
                    <a:pt x="77" y="121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1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1"/>
                    <a:pt x="109" y="80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5" y="76"/>
                    <a:pt x="128" y="73"/>
                    <a:pt x="128" y="69"/>
                  </a:cubicBezTo>
                  <a:cubicBezTo>
                    <a:pt x="128" y="58"/>
                    <a:pt x="128" y="58"/>
                    <a:pt x="128" y="58"/>
                  </a:cubicBezTo>
                  <a:cubicBezTo>
                    <a:pt x="128" y="55"/>
                    <a:pt x="125" y="51"/>
                    <a:pt x="121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8"/>
                    <a:pt x="101" y="80"/>
                    <a:pt x="100" y="81"/>
                  </a:cubicBezTo>
                  <a:cubicBezTo>
                    <a:pt x="99" y="84"/>
                    <a:pt x="99" y="87"/>
                    <a:pt x="100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6" y="99"/>
                    <a:pt x="85" y="99"/>
                  </a:cubicBezTo>
                  <a:cubicBezTo>
                    <a:pt x="84" y="99"/>
                    <a:pt x="82" y="99"/>
                    <a:pt x="81" y="100"/>
                  </a:cubicBezTo>
                  <a:cubicBezTo>
                    <a:pt x="80" y="101"/>
                    <a:pt x="78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5" y="105"/>
                    <a:pt x="53" y="103"/>
                    <a:pt x="51" y="102"/>
                  </a:cubicBezTo>
                  <a:cubicBezTo>
                    <a:pt x="49" y="101"/>
                    <a:pt x="48" y="101"/>
                    <a:pt x="46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1" y="99"/>
                    <a:pt x="40" y="99"/>
                    <a:pt x="39" y="100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8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5"/>
                    <a:pt x="25" y="53"/>
                    <a:pt x="26" y="51"/>
                  </a:cubicBezTo>
                  <a:cubicBezTo>
                    <a:pt x="27" y="49"/>
                    <a:pt x="27" y="48"/>
                    <a:pt x="28" y="46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1" y="29"/>
                    <a:pt x="43" y="29"/>
                  </a:cubicBezTo>
                  <a:cubicBezTo>
                    <a:pt x="44" y="29"/>
                    <a:pt x="45" y="28"/>
                    <a:pt x="46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3" y="25"/>
                    <a:pt x="55" y="23"/>
                    <a:pt x="56" y="20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8" y="27"/>
                    <a:pt x="80" y="27"/>
                    <a:pt x="81" y="28"/>
                  </a:cubicBezTo>
                  <a:cubicBezTo>
                    <a:pt x="82" y="28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99" y="41"/>
                    <a:pt x="99" y="44"/>
                    <a:pt x="100" y="46"/>
                  </a:cubicBezTo>
                  <a:cubicBezTo>
                    <a:pt x="100" y="48"/>
                    <a:pt x="101" y="49"/>
                    <a:pt x="102" y="51"/>
                  </a:cubicBezTo>
                  <a:cubicBezTo>
                    <a:pt x="103" y="53"/>
                    <a:pt x="105" y="55"/>
                    <a:pt x="108" y="56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246056"/>
                </a:solidFill>
              </a:endParaRPr>
            </a:p>
          </p:txBody>
        </p:sp>
        <p:sp>
          <p:nvSpPr>
            <p:cNvPr id="23" name="Freeform: Shape 25"/>
            <p:cNvSpPr>
              <a:spLocks/>
            </p:cNvSpPr>
            <p:nvPr/>
          </p:nvSpPr>
          <p:spPr bwMode="auto">
            <a:xfrm>
              <a:off x="1702398" y="2335460"/>
              <a:ext cx="209550" cy="211137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2 h 56"/>
                <a:gd name="T12" fmla="*/ 3 w 56"/>
                <a:gd name="T13" fmla="*/ 28 h 56"/>
                <a:gd name="T14" fmla="*/ 28 w 56"/>
                <a:gd name="T15" fmla="*/ 3 h 56"/>
                <a:gd name="T16" fmla="*/ 52 w 56"/>
                <a:gd name="T17" fmla="*/ 28 h 56"/>
                <a:gd name="T18" fmla="*/ 28 w 56"/>
                <a:gd name="T1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2" y="0"/>
                    <a:pt x="0" y="12"/>
                    <a:pt x="0" y="28"/>
                  </a:cubicBez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2"/>
                    <a:pt x="43" y="0"/>
                    <a:pt x="28" y="0"/>
                  </a:cubicBezTo>
                  <a:close/>
                  <a:moveTo>
                    <a:pt x="28" y="52"/>
                  </a:moveTo>
                  <a:cubicBezTo>
                    <a:pt x="14" y="52"/>
                    <a:pt x="3" y="41"/>
                    <a:pt x="3" y="28"/>
                  </a:cubicBezTo>
                  <a:cubicBezTo>
                    <a:pt x="3" y="14"/>
                    <a:pt x="14" y="3"/>
                    <a:pt x="28" y="3"/>
                  </a:cubicBezTo>
                  <a:cubicBezTo>
                    <a:pt x="41" y="3"/>
                    <a:pt x="52" y="14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246056"/>
                </a:solidFill>
              </a:endParaRPr>
            </a:p>
          </p:txBody>
        </p:sp>
        <p:sp>
          <p:nvSpPr>
            <p:cNvPr id="24" name="Freeform: Shape 26"/>
            <p:cNvSpPr>
              <a:spLocks/>
            </p:cNvSpPr>
            <p:nvPr/>
          </p:nvSpPr>
          <p:spPr bwMode="auto">
            <a:xfrm>
              <a:off x="1746848" y="2379910"/>
              <a:ext cx="120650" cy="120650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2" y="4"/>
                    <a:pt x="28" y="9"/>
                    <a:pt x="28" y="16"/>
                  </a:cubicBezTo>
                  <a:cubicBezTo>
                    <a:pt x="28" y="23"/>
                    <a:pt x="22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246056"/>
                </a:solidFill>
              </a:endParaRPr>
            </a:p>
          </p:txBody>
        </p:sp>
      </p:grpSp>
      <p:sp>
        <p:nvSpPr>
          <p:cNvPr id="25" name="Freeform: Shape 27"/>
          <p:cNvSpPr>
            <a:spLocks/>
          </p:cNvSpPr>
          <p:nvPr/>
        </p:nvSpPr>
        <p:spPr bwMode="auto">
          <a:xfrm>
            <a:off x="6179028" y="2802499"/>
            <a:ext cx="525210" cy="510108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6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1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1 w 132"/>
              <a:gd name="T33" fmla="*/ 64 h 128"/>
              <a:gd name="T34" fmla="*/ 80 w 132"/>
              <a:gd name="T35" fmla="*/ 28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5 h 128"/>
              <a:gd name="T44" fmla="*/ 36 w 132"/>
              <a:gd name="T45" fmla="*/ 114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6 w 132"/>
              <a:gd name="T53" fmla="*/ 114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7"/>
                  <a:pt x="58" y="116"/>
                  <a:pt x="60" y="114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32" y="41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1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8"/>
                  <a:pt x="56" y="76"/>
                  <a:pt x="54" y="74"/>
                </a:cubicBezTo>
                <a:cubicBezTo>
                  <a:pt x="52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5" y="38"/>
                  <a:pt x="96" y="40"/>
                  <a:pt x="98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5" y="64"/>
                  <a:pt x="31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8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19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9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5"/>
                </a:cubicBezTo>
                <a:lnTo>
                  <a:pt x="17" y="119"/>
                </a:lnTo>
                <a:close/>
                <a:moveTo>
                  <a:pt x="36" y="114"/>
                </a:moveTo>
                <a:cubicBezTo>
                  <a:pt x="36" y="109"/>
                  <a:pt x="33" y="103"/>
                  <a:pt x="29" y="99"/>
                </a:cubicBezTo>
                <a:cubicBezTo>
                  <a:pt x="25" y="95"/>
                  <a:pt x="19" y="92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0"/>
                  <a:pt x="50" y="111"/>
                </a:cubicBezTo>
                <a:lnTo>
                  <a:pt x="36" y="114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8" y="43"/>
                  <a:pt x="104" y="36"/>
                  <a:pt x="98" y="30"/>
                </a:cubicBezTo>
                <a:cubicBezTo>
                  <a:pt x="92" y="23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9" y="43"/>
                  <a:pt x="115" y="47"/>
                </a:cubicBezTo>
                <a:close/>
              </a:path>
            </a:pathLst>
          </a:custGeom>
          <a:solidFill>
            <a:srgbClr val="246056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solidFill>
                <a:srgbClr val="246056"/>
              </a:solidFill>
            </a:endParaRPr>
          </a:p>
        </p:txBody>
      </p:sp>
      <p:grpSp>
        <p:nvGrpSpPr>
          <p:cNvPr id="26" name="Group 28"/>
          <p:cNvGrpSpPr/>
          <p:nvPr/>
        </p:nvGrpSpPr>
        <p:grpSpPr>
          <a:xfrm>
            <a:off x="6267123" y="1718156"/>
            <a:ext cx="349021" cy="508431"/>
            <a:chOff x="4174136" y="3762623"/>
            <a:chExt cx="330200" cy="481012"/>
          </a:xfrm>
          <a:solidFill>
            <a:srgbClr val="246056"/>
          </a:solidFill>
        </p:grpSpPr>
        <p:sp>
          <p:nvSpPr>
            <p:cNvPr id="27" name="Freeform: Shape 29"/>
            <p:cNvSpPr>
              <a:spLocks/>
            </p:cNvSpPr>
            <p:nvPr/>
          </p:nvSpPr>
          <p:spPr bwMode="auto">
            <a:xfrm>
              <a:off x="4174136" y="3762623"/>
              <a:ext cx="330200" cy="481012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5 w 88"/>
                <a:gd name="T15" fmla="*/ 109 h 128"/>
                <a:gd name="T16" fmla="*/ 35 w 88"/>
                <a:gd name="T17" fmla="*/ 111 h 128"/>
                <a:gd name="T18" fmla="*/ 32 w 88"/>
                <a:gd name="T19" fmla="*/ 103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5 w 88"/>
                <a:gd name="T27" fmla="*/ 109 h 128"/>
                <a:gd name="T28" fmla="*/ 31 w 88"/>
                <a:gd name="T29" fmla="*/ 99 h 128"/>
                <a:gd name="T30" fmla="*/ 29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99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6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70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19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4"/>
                    <a:pt x="27" y="128"/>
                    <a:pt x="44" y="128"/>
                  </a:cubicBezTo>
                  <a:cubicBezTo>
                    <a:pt x="61" y="128"/>
                    <a:pt x="60" y="114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19"/>
                    <a:pt x="68" y="0"/>
                    <a:pt x="44" y="0"/>
                  </a:cubicBezTo>
                  <a:close/>
                  <a:moveTo>
                    <a:pt x="55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3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6" y="103"/>
                    <a:pt x="56" y="104"/>
                  </a:cubicBezTo>
                  <a:cubicBezTo>
                    <a:pt x="55" y="106"/>
                    <a:pt x="55" y="107"/>
                    <a:pt x="55" y="109"/>
                  </a:cubicBezTo>
                  <a:close/>
                  <a:moveTo>
                    <a:pt x="31" y="99"/>
                  </a:moveTo>
                  <a:cubicBezTo>
                    <a:pt x="30" y="97"/>
                    <a:pt x="30" y="94"/>
                    <a:pt x="29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99"/>
                  </a:lnTo>
                  <a:close/>
                  <a:moveTo>
                    <a:pt x="44" y="120"/>
                  </a:moveTo>
                  <a:cubicBezTo>
                    <a:pt x="40" y="120"/>
                    <a:pt x="38" y="119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6" y="84"/>
                    <a:pt x="26" y="84"/>
                    <a:pt x="26" y="84"/>
                  </a:cubicBezTo>
                  <a:cubicBezTo>
                    <a:pt x="24" y="79"/>
                    <a:pt x="21" y="75"/>
                    <a:pt x="19" y="71"/>
                  </a:cubicBezTo>
                  <a:cubicBezTo>
                    <a:pt x="14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70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246056"/>
                </a:solidFill>
              </a:endParaRPr>
            </a:p>
          </p:txBody>
        </p:sp>
        <p:sp>
          <p:nvSpPr>
            <p:cNvPr id="28" name="Freeform: Shape 30"/>
            <p:cNvSpPr>
              <a:spLocks/>
            </p:cNvSpPr>
            <p:nvPr/>
          </p:nvSpPr>
          <p:spPr bwMode="auto">
            <a:xfrm>
              <a:off x="4248748" y="3837235"/>
              <a:ext cx="96838" cy="98425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246056"/>
                </a:solidFill>
              </a:endParaRPr>
            </a:p>
          </p:txBody>
        </p:sp>
      </p:grpSp>
      <p:grpSp>
        <p:nvGrpSpPr>
          <p:cNvPr id="29" name="组合 32"/>
          <p:cNvGrpSpPr/>
          <p:nvPr/>
        </p:nvGrpSpPr>
        <p:grpSpPr>
          <a:xfrm>
            <a:off x="6970610" y="1534902"/>
            <a:ext cx="3785768" cy="814289"/>
            <a:chOff x="6302885" y="1678126"/>
            <a:chExt cx="3785768" cy="814289"/>
          </a:xfrm>
        </p:grpSpPr>
        <p:sp>
          <p:nvSpPr>
            <p:cNvPr id="30" name="矩形 29"/>
            <p:cNvSpPr/>
            <p:nvPr/>
          </p:nvSpPr>
          <p:spPr>
            <a:xfrm>
              <a:off x="6302885" y="2030750"/>
              <a:ext cx="3785768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302885" y="1678126"/>
              <a:ext cx="2241974" cy="36272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24605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情景设计</a:t>
              </a:r>
            </a:p>
          </p:txBody>
        </p:sp>
      </p:grpSp>
      <p:grpSp>
        <p:nvGrpSpPr>
          <p:cNvPr id="32" name="组合 35"/>
          <p:cNvGrpSpPr/>
          <p:nvPr/>
        </p:nvGrpSpPr>
        <p:grpSpPr>
          <a:xfrm>
            <a:off x="6970610" y="2617847"/>
            <a:ext cx="3785768" cy="814289"/>
            <a:chOff x="6302885" y="1678126"/>
            <a:chExt cx="3785768" cy="814289"/>
          </a:xfrm>
        </p:grpSpPr>
        <p:sp>
          <p:nvSpPr>
            <p:cNvPr id="33" name="矩形 32"/>
            <p:cNvSpPr/>
            <p:nvPr/>
          </p:nvSpPr>
          <p:spPr>
            <a:xfrm>
              <a:off x="6302885" y="2030750"/>
              <a:ext cx="3785768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6302885" y="1678126"/>
              <a:ext cx="2241974" cy="36272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24605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简化设计</a:t>
              </a:r>
            </a:p>
          </p:txBody>
        </p:sp>
      </p:grpSp>
      <p:grpSp>
        <p:nvGrpSpPr>
          <p:cNvPr id="35" name="组合 38"/>
          <p:cNvGrpSpPr/>
          <p:nvPr/>
        </p:nvGrpSpPr>
        <p:grpSpPr>
          <a:xfrm>
            <a:off x="6970610" y="3700792"/>
            <a:ext cx="3785768" cy="814289"/>
            <a:chOff x="6302885" y="1678126"/>
            <a:chExt cx="3785768" cy="814289"/>
          </a:xfrm>
        </p:grpSpPr>
        <p:sp>
          <p:nvSpPr>
            <p:cNvPr id="36" name="矩形 35"/>
            <p:cNvSpPr/>
            <p:nvPr/>
          </p:nvSpPr>
          <p:spPr>
            <a:xfrm>
              <a:off x="6302885" y="2030750"/>
              <a:ext cx="3785768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6302885" y="1678126"/>
              <a:ext cx="2241974" cy="36272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24605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图文并茂</a:t>
              </a:r>
            </a:p>
          </p:txBody>
        </p:sp>
      </p:grpSp>
      <p:grpSp>
        <p:nvGrpSpPr>
          <p:cNvPr id="38" name="组合 41"/>
          <p:cNvGrpSpPr/>
          <p:nvPr/>
        </p:nvGrpSpPr>
        <p:grpSpPr>
          <a:xfrm>
            <a:off x="6970610" y="4783736"/>
            <a:ext cx="3785768" cy="814289"/>
            <a:chOff x="6302885" y="1678126"/>
            <a:chExt cx="3785768" cy="814289"/>
          </a:xfrm>
        </p:grpSpPr>
        <p:sp>
          <p:nvSpPr>
            <p:cNvPr id="39" name="矩形 38"/>
            <p:cNvSpPr/>
            <p:nvPr/>
          </p:nvSpPr>
          <p:spPr>
            <a:xfrm>
              <a:off x="6302885" y="2030750"/>
              <a:ext cx="3785768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302885" y="1678126"/>
              <a:ext cx="2241974" cy="36272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rgbClr val="24605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循序渐进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7385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>
            <a:extLst>
              <a:ext uri="{FF2B5EF4-FFF2-40B4-BE49-F238E27FC236}">
                <a16:creationId xmlns:a16="http://schemas.microsoft.com/office/drawing/2014/main" id="{B2F0DDCE-B5EA-438D-B2AC-DD992F146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513" y="2799811"/>
            <a:ext cx="839894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/>
            <a:r>
              <a:rPr lang="zh-CN" altLang="en-US" sz="6000" b="1" dirty="0">
                <a:solidFill>
                  <a:schemeClr val="bg1">
                    <a:lumMod val="9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教学效果</a:t>
            </a:r>
          </a:p>
        </p:txBody>
      </p:sp>
      <p:sp>
        <p:nvSpPr>
          <p:cNvPr id="9" name="矩形 160">
            <a:extLst>
              <a:ext uri="{FF2B5EF4-FFF2-40B4-BE49-F238E27FC236}">
                <a16:creationId xmlns:a16="http://schemas.microsoft.com/office/drawing/2014/main" id="{D0CCC9CB-E596-4B01-AA10-906ECEE3E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222" y="1974515"/>
            <a:ext cx="78711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i="1" spc="600" dirty="0">
                <a:solidFill>
                  <a:srgbClr val="F2F2F2"/>
                </a:solidFill>
                <a:latin typeface="Arial" charset="0"/>
                <a:ea typeface="Arial" charset="0"/>
                <a:cs typeface="Arial" charset="0"/>
                <a:sym typeface="Angsana New" pitchFamily="18" charset="-34"/>
              </a:rPr>
              <a:t>Part 04</a:t>
            </a:r>
          </a:p>
        </p:txBody>
      </p:sp>
      <p:sp>
        <p:nvSpPr>
          <p:cNvPr id="10" name="矩形 24">
            <a:extLst>
              <a:ext uri="{FF2B5EF4-FFF2-40B4-BE49-F238E27FC236}">
                <a16:creationId xmlns:a16="http://schemas.microsoft.com/office/drawing/2014/main" id="{D5D5CB61-E114-4452-A5AC-F20ADD763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12" y="3815474"/>
            <a:ext cx="66491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Your life can be enhanced, and your happiness enriched, </a:t>
            </a:r>
          </a:p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when you choose to change your perspective. </a:t>
            </a:r>
            <a:endParaRPr lang="zh-CN" altLang="en-US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43" y="2553325"/>
            <a:ext cx="4304675" cy="430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2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>
          <a:xfrm>
            <a:off x="4510314" y="1564811"/>
            <a:ext cx="3048000" cy="1872343"/>
            <a:chOff x="4586514" y="1770743"/>
            <a:chExt cx="3048000" cy="1872343"/>
          </a:xfrm>
          <a:solidFill>
            <a:srgbClr val="246056"/>
          </a:solidFill>
        </p:grpSpPr>
        <p:sp>
          <p:nvSpPr>
            <p:cNvPr id="3" name="矩形 2"/>
            <p:cNvSpPr/>
            <p:nvPr/>
          </p:nvSpPr>
          <p:spPr>
            <a:xfrm>
              <a:off x="4586514" y="1770743"/>
              <a:ext cx="3048000" cy="1872343"/>
            </a:xfrm>
            <a:prstGeom prst="rect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12"/>
            <p:cNvGrpSpPr/>
            <p:nvPr/>
          </p:nvGrpSpPr>
          <p:grpSpPr>
            <a:xfrm>
              <a:off x="4800215" y="2099555"/>
              <a:ext cx="2591569" cy="1293867"/>
              <a:chOff x="7483989" y="3361982"/>
              <a:chExt cx="2591569" cy="1293867"/>
            </a:xfrm>
            <a:grpFill/>
          </p:grpSpPr>
          <p:sp>
            <p:nvSpPr>
              <p:cNvPr id="5" name="矩形 4"/>
              <p:cNvSpPr/>
              <p:nvPr/>
            </p:nvSpPr>
            <p:spPr>
              <a:xfrm>
                <a:off x="7483989" y="3732519"/>
                <a:ext cx="2591569" cy="923330"/>
              </a:xfrm>
              <a:prstGeom prst="rect">
                <a:avLst/>
              </a:prstGeom>
              <a:grp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The user can demonstrate on a projector or computer, or print the presentation</a:t>
                </a: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7483989" y="3361982"/>
                <a:ext cx="2050552" cy="396519"/>
              </a:xfrm>
              <a:prstGeom prst="rect">
                <a:avLst/>
              </a:prstGeom>
              <a:grp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Microsoft YaHei" charset="-122"/>
                    <a:ea typeface="Microsoft YaHei" charset="-122"/>
                    <a:cs typeface="Microsoft YaHei" charset="-122"/>
                  </a:rPr>
                  <a:t>讨论小组</a:t>
                </a:r>
              </a:p>
            </p:txBody>
          </p:sp>
        </p:grpSp>
      </p:grpSp>
      <p:grpSp>
        <p:nvGrpSpPr>
          <p:cNvPr id="7" name="组合 15"/>
          <p:cNvGrpSpPr/>
          <p:nvPr/>
        </p:nvGrpSpPr>
        <p:grpSpPr>
          <a:xfrm>
            <a:off x="1005114" y="3829039"/>
            <a:ext cx="3048000" cy="1872343"/>
            <a:chOff x="1081314" y="4034971"/>
            <a:chExt cx="3048000" cy="1872343"/>
          </a:xfrm>
          <a:solidFill>
            <a:srgbClr val="246056"/>
          </a:solidFill>
        </p:grpSpPr>
        <p:sp>
          <p:nvSpPr>
            <p:cNvPr id="8" name="矩形 7"/>
            <p:cNvSpPr/>
            <p:nvPr/>
          </p:nvSpPr>
          <p:spPr>
            <a:xfrm>
              <a:off x="1081314" y="4034971"/>
              <a:ext cx="3048000" cy="1872343"/>
            </a:xfrm>
            <a:prstGeom prst="rect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17"/>
            <p:cNvGrpSpPr/>
            <p:nvPr/>
          </p:nvGrpSpPr>
          <p:grpSpPr>
            <a:xfrm>
              <a:off x="1309529" y="4351908"/>
              <a:ext cx="2591569" cy="1293867"/>
              <a:chOff x="7483989" y="3361982"/>
              <a:chExt cx="2591569" cy="1293867"/>
            </a:xfrm>
            <a:grpFill/>
          </p:grpSpPr>
          <p:sp>
            <p:nvSpPr>
              <p:cNvPr id="10" name="矩形 9"/>
              <p:cNvSpPr/>
              <p:nvPr/>
            </p:nvSpPr>
            <p:spPr>
              <a:xfrm>
                <a:off x="7483989" y="3732519"/>
                <a:ext cx="2591569" cy="923330"/>
              </a:xfrm>
              <a:prstGeom prst="rect">
                <a:avLst/>
              </a:prstGeom>
              <a:grp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The user can demonstrate on a projector or computer, or print the presentation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483989" y="3361982"/>
                <a:ext cx="2050552" cy="396519"/>
              </a:xfrm>
              <a:prstGeom prst="rect">
                <a:avLst/>
              </a:prstGeom>
              <a:grp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Microsoft YaHei" charset="-122"/>
                    <a:ea typeface="Microsoft YaHei" charset="-122"/>
                    <a:cs typeface="Microsoft YaHei" charset="-122"/>
                  </a:rPr>
                  <a:t>数字资源</a:t>
                </a:r>
              </a:p>
            </p:txBody>
          </p:sp>
        </p:grpSp>
      </p:grpSp>
      <p:grpSp>
        <p:nvGrpSpPr>
          <p:cNvPr id="12" name="组合 20"/>
          <p:cNvGrpSpPr/>
          <p:nvPr/>
        </p:nvGrpSpPr>
        <p:grpSpPr>
          <a:xfrm>
            <a:off x="8015514" y="3829039"/>
            <a:ext cx="3048000" cy="1872343"/>
            <a:chOff x="8091714" y="4034971"/>
            <a:chExt cx="3048000" cy="1872343"/>
          </a:xfrm>
          <a:solidFill>
            <a:srgbClr val="246056"/>
          </a:solidFill>
        </p:grpSpPr>
        <p:sp>
          <p:nvSpPr>
            <p:cNvPr id="13" name="矩形 12"/>
            <p:cNvSpPr/>
            <p:nvPr/>
          </p:nvSpPr>
          <p:spPr>
            <a:xfrm>
              <a:off x="8091714" y="4034971"/>
              <a:ext cx="3048000" cy="1872343"/>
            </a:xfrm>
            <a:prstGeom prst="rect">
              <a:avLst/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22"/>
            <p:cNvGrpSpPr/>
            <p:nvPr/>
          </p:nvGrpSpPr>
          <p:grpSpPr>
            <a:xfrm>
              <a:off x="8319929" y="4351908"/>
              <a:ext cx="2591569" cy="1293867"/>
              <a:chOff x="7483989" y="3361982"/>
              <a:chExt cx="2591569" cy="1293867"/>
            </a:xfrm>
            <a:grpFill/>
          </p:grpSpPr>
          <p:sp>
            <p:nvSpPr>
              <p:cNvPr id="15" name="矩形 14"/>
              <p:cNvSpPr/>
              <p:nvPr/>
            </p:nvSpPr>
            <p:spPr>
              <a:xfrm>
                <a:off x="7483989" y="3732519"/>
                <a:ext cx="2591569" cy="923330"/>
              </a:xfrm>
              <a:prstGeom prst="rect">
                <a:avLst/>
              </a:prstGeom>
              <a:grp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The user can demonstrate on a projector or computer, or print the presentation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483989" y="3361982"/>
                <a:ext cx="2050552" cy="396519"/>
              </a:xfrm>
              <a:prstGeom prst="rect">
                <a:avLst/>
              </a:prstGeom>
              <a:grpFill/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latin typeface="Microsoft YaHei" charset="-122"/>
                    <a:ea typeface="Microsoft YaHei" charset="-122"/>
                    <a:cs typeface="Microsoft YaHei" charset="-122"/>
                  </a:rPr>
                  <a:t>学习终端</a:t>
                </a:r>
              </a:p>
            </p:txBody>
          </p:sp>
        </p:grpSp>
      </p:grpSp>
      <p:pic>
        <p:nvPicPr>
          <p:cNvPr id="17" name="图片占位符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1005114" y="1564812"/>
            <a:ext cx="3048000" cy="1872342"/>
          </a:xfrm>
          <a:prstGeom prst="rect">
            <a:avLst/>
          </a:prstGeom>
        </p:spPr>
      </p:pic>
      <p:pic>
        <p:nvPicPr>
          <p:cNvPr id="18" name="图片占位符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857"/>
          <a:stretch/>
        </p:blipFill>
        <p:spPr>
          <a:xfrm>
            <a:off x="4510314" y="3829040"/>
            <a:ext cx="3048000" cy="1872342"/>
          </a:xfrm>
          <a:prstGeom prst="rect">
            <a:avLst/>
          </a:prstGeom>
        </p:spPr>
      </p:pic>
      <p:pic>
        <p:nvPicPr>
          <p:cNvPr id="19" name="图片占位符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>
          <a:xfrm>
            <a:off x="8015514" y="1564812"/>
            <a:ext cx="3048000" cy="187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10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>
            <a:off x="4369302" y="1613575"/>
            <a:ext cx="3453395" cy="3948241"/>
          </a:xfrm>
          <a:prstGeom prst="roundRect">
            <a:avLst/>
          </a:prstGeom>
          <a:solidFill>
            <a:srgbClr val="24605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1560423" y="2689104"/>
            <a:ext cx="1758942" cy="458697"/>
          </a:xfrm>
          <a:prstGeom prst="rect">
            <a:avLst/>
          </a:prstGeom>
          <a:solidFill>
            <a:srgbClr val="246056"/>
          </a:solidFill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稻壳儿春秋广告/盗版必究        原创来源：http://chn.docer.com/works?userid=199329941#!/work_time"/>
          <p:cNvSpPr txBox="1"/>
          <p:nvPr/>
        </p:nvSpPr>
        <p:spPr>
          <a:xfrm>
            <a:off x="1096610" y="3582822"/>
            <a:ext cx="2686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</a:t>
            </a:r>
          </a:p>
        </p:txBody>
      </p:sp>
      <p:sp>
        <p:nvSpPr>
          <p:cNvPr id="5" name="稻壳儿春秋广告/盗版必究        原创来源：http://chn.docer.com/works?userid=199329941#!/work_time"/>
          <p:cNvSpPr txBox="1"/>
          <p:nvPr/>
        </p:nvSpPr>
        <p:spPr>
          <a:xfrm>
            <a:off x="8872635" y="2689104"/>
            <a:ext cx="1758942" cy="458697"/>
          </a:xfrm>
          <a:prstGeom prst="rect">
            <a:avLst/>
          </a:prstGeom>
          <a:solidFill>
            <a:srgbClr val="246056"/>
          </a:solidFill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 txBox="1"/>
          <p:nvPr/>
        </p:nvSpPr>
        <p:spPr>
          <a:xfrm>
            <a:off x="8408822" y="3582822"/>
            <a:ext cx="2686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</a:t>
            </a:r>
          </a:p>
        </p:txBody>
      </p:sp>
      <p:sp>
        <p:nvSpPr>
          <p:cNvPr id="7" name="稻壳儿春秋广告/盗版必究        原创来源：http://chn.docer.com/works?userid=199329941#!/work_time"/>
          <p:cNvSpPr/>
          <p:nvPr/>
        </p:nvSpPr>
        <p:spPr>
          <a:xfrm>
            <a:off x="893898" y="1847654"/>
            <a:ext cx="3091992" cy="3535052"/>
          </a:xfrm>
          <a:prstGeom prst="roundRect">
            <a:avLst/>
          </a:prstGeom>
          <a:noFill/>
          <a:ln w="38100">
            <a:solidFill>
              <a:srgbClr val="246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稻壳儿春秋广告/盗版必究        原创来源：http://chn.docer.com/works?userid=199329941#!/work_time"/>
          <p:cNvSpPr txBox="1"/>
          <p:nvPr/>
        </p:nvSpPr>
        <p:spPr>
          <a:xfrm>
            <a:off x="5113733" y="2553377"/>
            <a:ext cx="1964533" cy="512311"/>
          </a:xfrm>
          <a:prstGeom prst="rect">
            <a:avLst/>
          </a:prstGeom>
          <a:solidFill>
            <a:srgbClr val="F1F1F1"/>
          </a:solidFill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400" b="1" dirty="0">
                <a:solidFill>
                  <a:srgbClr val="2460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b="1" dirty="0">
              <a:solidFill>
                <a:srgbClr val="2460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4595708" y="3576820"/>
            <a:ext cx="300058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The user can demonstrate on a projector or computer, or print the presentation and </a:t>
            </a:r>
          </a:p>
        </p:txBody>
      </p:sp>
      <p:sp>
        <p:nvSpPr>
          <p:cNvPr id="10" name="稻壳儿春秋广告/盗版必究        原创来源：http://chn.docer.com/works?userid=199329941#!/work_time"/>
          <p:cNvSpPr/>
          <p:nvPr/>
        </p:nvSpPr>
        <p:spPr>
          <a:xfrm>
            <a:off x="8206110" y="1847654"/>
            <a:ext cx="3091992" cy="3535052"/>
          </a:xfrm>
          <a:prstGeom prst="roundRect">
            <a:avLst/>
          </a:prstGeom>
          <a:noFill/>
          <a:ln w="38100">
            <a:solidFill>
              <a:srgbClr val="2460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44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35"/>
          <a:stretch/>
        </p:blipFill>
        <p:spPr>
          <a:xfrm>
            <a:off x="874713" y="2452688"/>
            <a:ext cx="3047887" cy="2743426"/>
          </a:xfrm>
          <a:prstGeom prst="rect">
            <a:avLst/>
          </a:prstGeom>
          <a:solidFill>
            <a:srgbClr val="449BA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占位符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25" r="6361"/>
          <a:stretch/>
        </p:blipFill>
        <p:spPr>
          <a:xfrm>
            <a:off x="8321901" y="2452688"/>
            <a:ext cx="2995387" cy="2743426"/>
          </a:xfrm>
          <a:prstGeom prst="rect">
            <a:avLst/>
          </a:prstGeom>
          <a:solidFill>
            <a:srgbClr val="449BAF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12"/>
          <p:cNvGrpSpPr/>
          <p:nvPr/>
        </p:nvGrpSpPr>
        <p:grpSpPr>
          <a:xfrm>
            <a:off x="4087700" y="2452688"/>
            <a:ext cx="4016601" cy="2743426"/>
            <a:chOff x="4087700" y="2452688"/>
            <a:chExt cx="4016601" cy="2743426"/>
          </a:xfrm>
        </p:grpSpPr>
        <p:sp>
          <p:nvSpPr>
            <p:cNvPr id="5" name="矩形 4"/>
            <p:cNvSpPr/>
            <p:nvPr/>
          </p:nvSpPr>
          <p:spPr>
            <a:xfrm>
              <a:off x="4087700" y="2452688"/>
              <a:ext cx="4016601" cy="2743426"/>
            </a:xfrm>
            <a:prstGeom prst="rect">
              <a:avLst/>
            </a:prstGeom>
            <a:solidFill>
              <a:srgbClr val="24605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4"/>
            <p:cNvSpPr/>
            <p:nvPr/>
          </p:nvSpPr>
          <p:spPr>
            <a:xfrm>
              <a:off x="4305300" y="2888344"/>
              <a:ext cx="667658" cy="667658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椭圆 5"/>
            <p:cNvSpPr/>
            <p:nvPr/>
          </p:nvSpPr>
          <p:spPr>
            <a:xfrm>
              <a:off x="4305300" y="4095255"/>
              <a:ext cx="667658" cy="619663"/>
            </a:xfrm>
            <a:custGeom>
              <a:avLst/>
              <a:gdLst>
                <a:gd name="connsiteX0" fmla="*/ 288132 w 338138"/>
                <a:gd name="connsiteY0" fmla="*/ 223343 h 313831"/>
                <a:gd name="connsiteX1" fmla="*/ 279400 w 338138"/>
                <a:gd name="connsiteY1" fmla="*/ 231281 h 313831"/>
                <a:gd name="connsiteX2" fmla="*/ 288132 w 338138"/>
                <a:gd name="connsiteY2" fmla="*/ 239219 h 313831"/>
                <a:gd name="connsiteX3" fmla="*/ 296864 w 338138"/>
                <a:gd name="connsiteY3" fmla="*/ 231281 h 313831"/>
                <a:gd name="connsiteX4" fmla="*/ 288132 w 338138"/>
                <a:gd name="connsiteY4" fmla="*/ 223343 h 313831"/>
                <a:gd name="connsiteX5" fmla="*/ 261938 w 338138"/>
                <a:gd name="connsiteY5" fmla="*/ 223343 h 313831"/>
                <a:gd name="connsiteX6" fmla="*/ 254000 w 338138"/>
                <a:gd name="connsiteY6" fmla="*/ 231281 h 313831"/>
                <a:gd name="connsiteX7" fmla="*/ 261938 w 338138"/>
                <a:gd name="connsiteY7" fmla="*/ 239219 h 313831"/>
                <a:gd name="connsiteX8" fmla="*/ 269876 w 338138"/>
                <a:gd name="connsiteY8" fmla="*/ 231281 h 313831"/>
                <a:gd name="connsiteX9" fmla="*/ 261938 w 338138"/>
                <a:gd name="connsiteY9" fmla="*/ 223343 h 313831"/>
                <a:gd name="connsiteX10" fmla="*/ 116535 w 338138"/>
                <a:gd name="connsiteY10" fmla="*/ 45543 h 313831"/>
                <a:gd name="connsiteX11" fmla="*/ 141773 w 338138"/>
                <a:gd name="connsiteY11" fmla="*/ 88073 h 313831"/>
                <a:gd name="connsiteX12" fmla="*/ 108565 w 338138"/>
                <a:gd name="connsiteY12" fmla="*/ 102693 h 313831"/>
                <a:gd name="connsiteX13" fmla="*/ 87312 w 338138"/>
                <a:gd name="connsiteY13" fmla="*/ 74783 h 313831"/>
                <a:gd name="connsiteX14" fmla="*/ 116535 w 338138"/>
                <a:gd name="connsiteY14" fmla="*/ 45543 h 313831"/>
                <a:gd name="connsiteX15" fmla="*/ 254349 w 338138"/>
                <a:gd name="connsiteY15" fmla="*/ 30428 h 313831"/>
                <a:gd name="connsiteX16" fmla="*/ 275361 w 338138"/>
                <a:gd name="connsiteY16" fmla="*/ 48787 h 313831"/>
                <a:gd name="connsiteX17" fmla="*/ 255662 w 338138"/>
                <a:gd name="connsiteY17" fmla="*/ 85507 h 313831"/>
                <a:gd name="connsiteX18" fmla="*/ 266168 w 338138"/>
                <a:gd name="connsiteY18" fmla="*/ 89441 h 313831"/>
                <a:gd name="connsiteX19" fmla="*/ 289806 w 338138"/>
                <a:gd name="connsiteY19" fmla="*/ 80261 h 313831"/>
                <a:gd name="connsiteX20" fmla="*/ 287180 w 338138"/>
                <a:gd name="connsiteY20" fmla="*/ 109113 h 313831"/>
                <a:gd name="connsiteX21" fmla="*/ 225458 w 338138"/>
                <a:gd name="connsiteY21" fmla="*/ 111735 h 313831"/>
                <a:gd name="connsiteX22" fmla="*/ 92823 w 338138"/>
                <a:gd name="connsiteY22" fmla="*/ 166815 h 313831"/>
                <a:gd name="connsiteX23" fmla="*/ 75751 w 338138"/>
                <a:gd name="connsiteY23" fmla="*/ 127472 h 313831"/>
                <a:gd name="connsiteX24" fmla="*/ 208386 w 338138"/>
                <a:gd name="connsiteY24" fmla="*/ 72393 h 313831"/>
                <a:gd name="connsiteX25" fmla="*/ 242530 w 338138"/>
                <a:gd name="connsiteY25" fmla="*/ 33050 h 313831"/>
                <a:gd name="connsiteX26" fmla="*/ 254349 w 338138"/>
                <a:gd name="connsiteY26" fmla="*/ 30428 h 313831"/>
                <a:gd name="connsiteX27" fmla="*/ 186871 w 338138"/>
                <a:gd name="connsiteY27" fmla="*/ 24906 h 313831"/>
                <a:gd name="connsiteX28" fmla="*/ 231775 w 338138"/>
                <a:gd name="connsiteY28" fmla="*/ 24906 h 313831"/>
                <a:gd name="connsiteX29" fmla="*/ 207282 w 338138"/>
                <a:gd name="connsiteY29" fmla="*/ 48190 h 313831"/>
                <a:gd name="connsiteX30" fmla="*/ 201839 w 338138"/>
                <a:gd name="connsiteY30" fmla="*/ 59831 h 313831"/>
                <a:gd name="connsiteX31" fmla="*/ 184150 w 338138"/>
                <a:gd name="connsiteY31" fmla="*/ 45603 h 313831"/>
                <a:gd name="connsiteX32" fmla="*/ 186871 w 338138"/>
                <a:gd name="connsiteY32" fmla="*/ 24906 h 313831"/>
                <a:gd name="connsiteX33" fmla="*/ 18492 w 338138"/>
                <a:gd name="connsiteY33" fmla="*/ 24906 h 313831"/>
                <a:gd name="connsiteX34" fmla="*/ 43588 w 338138"/>
                <a:gd name="connsiteY34" fmla="*/ 24906 h 313831"/>
                <a:gd name="connsiteX35" fmla="*/ 46230 w 338138"/>
                <a:gd name="connsiteY35" fmla="*/ 46015 h 313831"/>
                <a:gd name="connsiteX36" fmla="*/ 29059 w 338138"/>
                <a:gd name="connsiteY36" fmla="*/ 63166 h 313831"/>
                <a:gd name="connsiteX37" fmla="*/ 31700 w 338138"/>
                <a:gd name="connsiteY37" fmla="*/ 96148 h 313831"/>
                <a:gd name="connsiteX38" fmla="*/ 31700 w 338138"/>
                <a:gd name="connsiteY38" fmla="*/ 206969 h 313831"/>
                <a:gd name="connsiteX39" fmla="*/ 39626 w 338138"/>
                <a:gd name="connsiteY39" fmla="*/ 214884 h 313831"/>
                <a:gd name="connsiteX40" fmla="*/ 298512 w 338138"/>
                <a:gd name="connsiteY40" fmla="*/ 214884 h 313831"/>
                <a:gd name="connsiteX41" fmla="*/ 306438 w 338138"/>
                <a:gd name="connsiteY41" fmla="*/ 206969 h 313831"/>
                <a:gd name="connsiteX42" fmla="*/ 306438 w 338138"/>
                <a:gd name="connsiteY42" fmla="*/ 104064 h 313831"/>
                <a:gd name="connsiteX43" fmla="*/ 306438 w 338138"/>
                <a:gd name="connsiteY43" fmla="*/ 77678 h 313831"/>
                <a:gd name="connsiteX44" fmla="*/ 274737 w 338138"/>
                <a:gd name="connsiteY44" fmla="*/ 61846 h 313831"/>
                <a:gd name="connsiteX45" fmla="*/ 281341 w 338138"/>
                <a:gd name="connsiteY45" fmla="*/ 59208 h 313831"/>
                <a:gd name="connsiteX46" fmla="*/ 280021 w 338138"/>
                <a:gd name="connsiteY46" fmla="*/ 24906 h 313831"/>
                <a:gd name="connsiteX47" fmla="*/ 319646 w 338138"/>
                <a:gd name="connsiteY47" fmla="*/ 24906 h 313831"/>
                <a:gd name="connsiteX48" fmla="*/ 338138 w 338138"/>
                <a:gd name="connsiteY48" fmla="*/ 43376 h 313831"/>
                <a:gd name="connsiteX49" fmla="*/ 338138 w 338138"/>
                <a:gd name="connsiteY49" fmla="*/ 234674 h 313831"/>
                <a:gd name="connsiteX50" fmla="*/ 319646 w 338138"/>
                <a:gd name="connsiteY50" fmla="*/ 251825 h 313831"/>
                <a:gd name="connsiteX51" fmla="*/ 200769 w 338138"/>
                <a:gd name="connsiteY51" fmla="*/ 251825 h 313831"/>
                <a:gd name="connsiteX52" fmla="*/ 216620 w 338138"/>
                <a:gd name="connsiteY52" fmla="*/ 290084 h 313831"/>
                <a:gd name="connsiteX53" fmla="*/ 224545 w 338138"/>
                <a:gd name="connsiteY53" fmla="*/ 290084 h 313831"/>
                <a:gd name="connsiteX54" fmla="*/ 235112 w 338138"/>
                <a:gd name="connsiteY54" fmla="*/ 301958 h 313831"/>
                <a:gd name="connsiteX55" fmla="*/ 224545 w 338138"/>
                <a:gd name="connsiteY55" fmla="*/ 313831 h 313831"/>
                <a:gd name="connsiteX56" fmla="*/ 113593 w 338138"/>
                <a:gd name="connsiteY56" fmla="*/ 313831 h 313831"/>
                <a:gd name="connsiteX57" fmla="*/ 103026 w 338138"/>
                <a:gd name="connsiteY57" fmla="*/ 301958 h 313831"/>
                <a:gd name="connsiteX58" fmla="*/ 113593 w 338138"/>
                <a:gd name="connsiteY58" fmla="*/ 290084 h 313831"/>
                <a:gd name="connsiteX59" fmla="*/ 121518 w 338138"/>
                <a:gd name="connsiteY59" fmla="*/ 290084 h 313831"/>
                <a:gd name="connsiteX60" fmla="*/ 137369 w 338138"/>
                <a:gd name="connsiteY60" fmla="*/ 251825 h 313831"/>
                <a:gd name="connsiteX61" fmla="*/ 18492 w 338138"/>
                <a:gd name="connsiteY61" fmla="*/ 251825 h 313831"/>
                <a:gd name="connsiteX62" fmla="*/ 0 w 338138"/>
                <a:gd name="connsiteY62" fmla="*/ 234674 h 313831"/>
                <a:gd name="connsiteX63" fmla="*/ 0 w 338138"/>
                <a:gd name="connsiteY63" fmla="*/ 43376 h 313831"/>
                <a:gd name="connsiteX64" fmla="*/ 18492 w 338138"/>
                <a:gd name="connsiteY64" fmla="*/ 24906 h 313831"/>
                <a:gd name="connsiteX65" fmla="*/ 109666 w 338138"/>
                <a:gd name="connsiteY65" fmla="*/ 1 h 313831"/>
                <a:gd name="connsiteX66" fmla="*/ 126932 w 338138"/>
                <a:gd name="connsiteY66" fmla="*/ 267 h 313831"/>
                <a:gd name="connsiteX67" fmla="*/ 133580 w 338138"/>
                <a:gd name="connsiteY67" fmla="*/ 18637 h 313831"/>
                <a:gd name="connsiteX68" fmla="*/ 144218 w 338138"/>
                <a:gd name="connsiteY68" fmla="*/ 22573 h 313831"/>
                <a:gd name="connsiteX69" fmla="*/ 177460 w 338138"/>
                <a:gd name="connsiteY69" fmla="*/ 29134 h 313831"/>
                <a:gd name="connsiteX70" fmla="*/ 168152 w 338138"/>
                <a:gd name="connsiteY70" fmla="*/ 47504 h 313831"/>
                <a:gd name="connsiteX71" fmla="*/ 173471 w 338138"/>
                <a:gd name="connsiteY71" fmla="*/ 58001 h 313831"/>
                <a:gd name="connsiteX72" fmla="*/ 192087 w 338138"/>
                <a:gd name="connsiteY72" fmla="*/ 67186 h 313831"/>
                <a:gd name="connsiteX73" fmla="*/ 154855 w 338138"/>
                <a:gd name="connsiteY73" fmla="*/ 82931 h 313831"/>
                <a:gd name="connsiteX74" fmla="*/ 116294 w 338138"/>
                <a:gd name="connsiteY74" fmla="*/ 35695 h 313831"/>
                <a:gd name="connsiteX75" fmla="*/ 76403 w 338138"/>
                <a:gd name="connsiteY75" fmla="*/ 75059 h 313831"/>
                <a:gd name="connsiteX76" fmla="*/ 93689 w 338138"/>
                <a:gd name="connsiteY76" fmla="*/ 107862 h 313831"/>
                <a:gd name="connsiteX77" fmla="*/ 59117 w 338138"/>
                <a:gd name="connsiteY77" fmla="*/ 124919 h 313831"/>
                <a:gd name="connsiteX78" fmla="*/ 63106 w 338138"/>
                <a:gd name="connsiteY78" fmla="*/ 102613 h 313831"/>
                <a:gd name="connsiteX79" fmla="*/ 59117 w 338138"/>
                <a:gd name="connsiteY79" fmla="*/ 92116 h 313831"/>
                <a:gd name="connsiteX80" fmla="*/ 40501 w 338138"/>
                <a:gd name="connsiteY80" fmla="*/ 63249 h 313831"/>
                <a:gd name="connsiteX81" fmla="*/ 59117 w 338138"/>
                <a:gd name="connsiteY81" fmla="*/ 58001 h 313831"/>
                <a:gd name="connsiteX82" fmla="*/ 63106 w 338138"/>
                <a:gd name="connsiteY82" fmla="*/ 47504 h 313831"/>
                <a:gd name="connsiteX83" fmla="*/ 69755 w 338138"/>
                <a:gd name="connsiteY83" fmla="*/ 14700 h 313831"/>
                <a:gd name="connsiteX84" fmla="*/ 88370 w 338138"/>
                <a:gd name="connsiteY84" fmla="*/ 22573 h 313831"/>
                <a:gd name="connsiteX85" fmla="*/ 99008 w 338138"/>
                <a:gd name="connsiteY85" fmla="*/ 18637 h 313831"/>
                <a:gd name="connsiteX86" fmla="*/ 109666 w 338138"/>
                <a:gd name="connsiteY86" fmla="*/ 1 h 313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8138" h="313831">
                  <a:moveTo>
                    <a:pt x="288132" y="223343"/>
                  </a:moveTo>
                  <a:cubicBezTo>
                    <a:pt x="283309" y="223343"/>
                    <a:pt x="279400" y="226897"/>
                    <a:pt x="279400" y="231281"/>
                  </a:cubicBezTo>
                  <a:cubicBezTo>
                    <a:pt x="279400" y="235665"/>
                    <a:pt x="283309" y="239219"/>
                    <a:pt x="288132" y="239219"/>
                  </a:cubicBezTo>
                  <a:cubicBezTo>
                    <a:pt x="292955" y="239219"/>
                    <a:pt x="296864" y="235665"/>
                    <a:pt x="296864" y="231281"/>
                  </a:cubicBezTo>
                  <a:cubicBezTo>
                    <a:pt x="296864" y="226897"/>
                    <a:pt x="292955" y="223343"/>
                    <a:pt x="288132" y="223343"/>
                  </a:cubicBezTo>
                  <a:close/>
                  <a:moveTo>
                    <a:pt x="261938" y="223343"/>
                  </a:moveTo>
                  <a:cubicBezTo>
                    <a:pt x="257554" y="223343"/>
                    <a:pt x="254000" y="226897"/>
                    <a:pt x="254000" y="231281"/>
                  </a:cubicBezTo>
                  <a:cubicBezTo>
                    <a:pt x="254000" y="235665"/>
                    <a:pt x="257554" y="239219"/>
                    <a:pt x="261938" y="239219"/>
                  </a:cubicBezTo>
                  <a:cubicBezTo>
                    <a:pt x="266322" y="239219"/>
                    <a:pt x="269876" y="235665"/>
                    <a:pt x="269876" y="231281"/>
                  </a:cubicBezTo>
                  <a:cubicBezTo>
                    <a:pt x="269876" y="226897"/>
                    <a:pt x="266322" y="223343"/>
                    <a:pt x="261938" y="223343"/>
                  </a:cubicBezTo>
                  <a:close/>
                  <a:moveTo>
                    <a:pt x="116535" y="45543"/>
                  </a:moveTo>
                  <a:cubicBezTo>
                    <a:pt x="137788" y="45543"/>
                    <a:pt x="152400" y="68137"/>
                    <a:pt x="141773" y="88073"/>
                  </a:cubicBezTo>
                  <a:cubicBezTo>
                    <a:pt x="141773" y="88073"/>
                    <a:pt x="141773" y="88073"/>
                    <a:pt x="108565" y="102693"/>
                  </a:cubicBezTo>
                  <a:cubicBezTo>
                    <a:pt x="96610" y="98706"/>
                    <a:pt x="87312" y="88073"/>
                    <a:pt x="87312" y="74783"/>
                  </a:cubicBezTo>
                  <a:cubicBezTo>
                    <a:pt x="87312" y="58834"/>
                    <a:pt x="100595" y="45543"/>
                    <a:pt x="116535" y="45543"/>
                  </a:cubicBezTo>
                  <a:close/>
                  <a:moveTo>
                    <a:pt x="254349" y="30428"/>
                  </a:moveTo>
                  <a:cubicBezTo>
                    <a:pt x="271421" y="26493"/>
                    <a:pt x="284553" y="44853"/>
                    <a:pt x="275361" y="48787"/>
                  </a:cubicBezTo>
                  <a:cubicBezTo>
                    <a:pt x="242530" y="63213"/>
                    <a:pt x="243843" y="57967"/>
                    <a:pt x="255662" y="85507"/>
                  </a:cubicBezTo>
                  <a:cubicBezTo>
                    <a:pt x="256976" y="89441"/>
                    <a:pt x="262228" y="92064"/>
                    <a:pt x="266168" y="89441"/>
                  </a:cubicBezTo>
                  <a:cubicBezTo>
                    <a:pt x="266168" y="89441"/>
                    <a:pt x="266168" y="89441"/>
                    <a:pt x="289806" y="80261"/>
                  </a:cubicBezTo>
                  <a:cubicBezTo>
                    <a:pt x="297685" y="76327"/>
                    <a:pt x="301625" y="99933"/>
                    <a:pt x="287180" y="109113"/>
                  </a:cubicBezTo>
                  <a:cubicBezTo>
                    <a:pt x="260915" y="124850"/>
                    <a:pt x="259602" y="123538"/>
                    <a:pt x="225458" y="111735"/>
                  </a:cubicBezTo>
                  <a:cubicBezTo>
                    <a:pt x="225458" y="111735"/>
                    <a:pt x="225458" y="111735"/>
                    <a:pt x="92823" y="166815"/>
                  </a:cubicBezTo>
                  <a:cubicBezTo>
                    <a:pt x="66559" y="177306"/>
                    <a:pt x="50800" y="137964"/>
                    <a:pt x="75751" y="127472"/>
                  </a:cubicBezTo>
                  <a:cubicBezTo>
                    <a:pt x="75751" y="127472"/>
                    <a:pt x="75751" y="127472"/>
                    <a:pt x="208386" y="72393"/>
                  </a:cubicBezTo>
                  <a:cubicBezTo>
                    <a:pt x="217579" y="54033"/>
                    <a:pt x="222832" y="38296"/>
                    <a:pt x="242530" y="33050"/>
                  </a:cubicBezTo>
                  <a:cubicBezTo>
                    <a:pt x="242530" y="33050"/>
                    <a:pt x="242530" y="33050"/>
                    <a:pt x="254349" y="30428"/>
                  </a:cubicBezTo>
                  <a:close/>
                  <a:moveTo>
                    <a:pt x="186871" y="24906"/>
                  </a:moveTo>
                  <a:cubicBezTo>
                    <a:pt x="186871" y="24906"/>
                    <a:pt x="186871" y="24906"/>
                    <a:pt x="231775" y="24906"/>
                  </a:cubicBezTo>
                  <a:cubicBezTo>
                    <a:pt x="220889" y="30080"/>
                    <a:pt x="212725" y="37841"/>
                    <a:pt x="207282" y="48190"/>
                  </a:cubicBezTo>
                  <a:cubicBezTo>
                    <a:pt x="207282" y="48190"/>
                    <a:pt x="207282" y="48190"/>
                    <a:pt x="201839" y="59831"/>
                  </a:cubicBezTo>
                  <a:cubicBezTo>
                    <a:pt x="200479" y="52070"/>
                    <a:pt x="193675" y="45603"/>
                    <a:pt x="184150" y="45603"/>
                  </a:cubicBezTo>
                  <a:cubicBezTo>
                    <a:pt x="190954" y="39135"/>
                    <a:pt x="190954" y="31374"/>
                    <a:pt x="186871" y="24906"/>
                  </a:cubicBezTo>
                  <a:close/>
                  <a:moveTo>
                    <a:pt x="18492" y="24906"/>
                  </a:moveTo>
                  <a:cubicBezTo>
                    <a:pt x="18492" y="24906"/>
                    <a:pt x="18492" y="24906"/>
                    <a:pt x="43588" y="24906"/>
                  </a:cubicBezTo>
                  <a:cubicBezTo>
                    <a:pt x="39626" y="32822"/>
                    <a:pt x="40946" y="40738"/>
                    <a:pt x="46230" y="46015"/>
                  </a:cubicBezTo>
                  <a:cubicBezTo>
                    <a:pt x="36984" y="46015"/>
                    <a:pt x="29059" y="53931"/>
                    <a:pt x="29059" y="63166"/>
                  </a:cubicBezTo>
                  <a:cubicBezTo>
                    <a:pt x="29059" y="82955"/>
                    <a:pt x="27738" y="89552"/>
                    <a:pt x="31700" y="96148"/>
                  </a:cubicBezTo>
                  <a:cubicBezTo>
                    <a:pt x="31700" y="96148"/>
                    <a:pt x="31700" y="96148"/>
                    <a:pt x="31700" y="206969"/>
                  </a:cubicBezTo>
                  <a:cubicBezTo>
                    <a:pt x="31700" y="210926"/>
                    <a:pt x="35663" y="214884"/>
                    <a:pt x="39626" y="214884"/>
                  </a:cubicBezTo>
                  <a:cubicBezTo>
                    <a:pt x="39626" y="214884"/>
                    <a:pt x="39626" y="214884"/>
                    <a:pt x="298512" y="214884"/>
                  </a:cubicBezTo>
                  <a:cubicBezTo>
                    <a:pt x="302475" y="214884"/>
                    <a:pt x="306438" y="210926"/>
                    <a:pt x="306438" y="206969"/>
                  </a:cubicBezTo>
                  <a:cubicBezTo>
                    <a:pt x="306438" y="206969"/>
                    <a:pt x="306438" y="206969"/>
                    <a:pt x="306438" y="104064"/>
                  </a:cubicBezTo>
                  <a:cubicBezTo>
                    <a:pt x="309079" y="96148"/>
                    <a:pt x="310400" y="86913"/>
                    <a:pt x="306438" y="77678"/>
                  </a:cubicBezTo>
                  <a:cubicBezTo>
                    <a:pt x="306438" y="59208"/>
                    <a:pt x="306438" y="61846"/>
                    <a:pt x="274737" y="61846"/>
                  </a:cubicBezTo>
                  <a:cubicBezTo>
                    <a:pt x="274737" y="61846"/>
                    <a:pt x="274737" y="61846"/>
                    <a:pt x="281341" y="59208"/>
                  </a:cubicBezTo>
                  <a:cubicBezTo>
                    <a:pt x="293229" y="53931"/>
                    <a:pt x="294550" y="38099"/>
                    <a:pt x="280021" y="24906"/>
                  </a:cubicBezTo>
                  <a:cubicBezTo>
                    <a:pt x="280021" y="24906"/>
                    <a:pt x="280021" y="24906"/>
                    <a:pt x="319646" y="24906"/>
                  </a:cubicBezTo>
                  <a:cubicBezTo>
                    <a:pt x="330213" y="24906"/>
                    <a:pt x="338138" y="34141"/>
                    <a:pt x="338138" y="43376"/>
                  </a:cubicBezTo>
                  <a:cubicBezTo>
                    <a:pt x="338138" y="43376"/>
                    <a:pt x="338138" y="43376"/>
                    <a:pt x="338138" y="234674"/>
                  </a:cubicBezTo>
                  <a:cubicBezTo>
                    <a:pt x="338138" y="243909"/>
                    <a:pt x="330213" y="251825"/>
                    <a:pt x="319646" y="251825"/>
                  </a:cubicBezTo>
                  <a:cubicBezTo>
                    <a:pt x="319646" y="251825"/>
                    <a:pt x="319646" y="251825"/>
                    <a:pt x="200769" y="251825"/>
                  </a:cubicBezTo>
                  <a:cubicBezTo>
                    <a:pt x="200769" y="251825"/>
                    <a:pt x="200769" y="251825"/>
                    <a:pt x="216620" y="290084"/>
                  </a:cubicBezTo>
                  <a:cubicBezTo>
                    <a:pt x="216620" y="290084"/>
                    <a:pt x="216620" y="290084"/>
                    <a:pt x="224545" y="290084"/>
                  </a:cubicBezTo>
                  <a:cubicBezTo>
                    <a:pt x="229828" y="290084"/>
                    <a:pt x="235112" y="295361"/>
                    <a:pt x="235112" y="301958"/>
                  </a:cubicBezTo>
                  <a:cubicBezTo>
                    <a:pt x="235112" y="308554"/>
                    <a:pt x="229828" y="313831"/>
                    <a:pt x="224545" y="313831"/>
                  </a:cubicBezTo>
                  <a:cubicBezTo>
                    <a:pt x="224545" y="313831"/>
                    <a:pt x="224545" y="313831"/>
                    <a:pt x="113593" y="313831"/>
                  </a:cubicBezTo>
                  <a:cubicBezTo>
                    <a:pt x="108310" y="313831"/>
                    <a:pt x="103026" y="308554"/>
                    <a:pt x="103026" y="301958"/>
                  </a:cubicBezTo>
                  <a:cubicBezTo>
                    <a:pt x="103026" y="295361"/>
                    <a:pt x="108310" y="290084"/>
                    <a:pt x="113593" y="290084"/>
                  </a:cubicBezTo>
                  <a:cubicBezTo>
                    <a:pt x="113593" y="290084"/>
                    <a:pt x="113593" y="290084"/>
                    <a:pt x="121518" y="290084"/>
                  </a:cubicBezTo>
                  <a:cubicBezTo>
                    <a:pt x="121518" y="290084"/>
                    <a:pt x="121518" y="290084"/>
                    <a:pt x="137369" y="251825"/>
                  </a:cubicBezTo>
                  <a:cubicBezTo>
                    <a:pt x="137369" y="251825"/>
                    <a:pt x="137369" y="251825"/>
                    <a:pt x="18492" y="251825"/>
                  </a:cubicBezTo>
                  <a:cubicBezTo>
                    <a:pt x="7925" y="251825"/>
                    <a:pt x="0" y="243909"/>
                    <a:pt x="0" y="234674"/>
                  </a:cubicBezTo>
                  <a:cubicBezTo>
                    <a:pt x="0" y="234674"/>
                    <a:pt x="0" y="234674"/>
                    <a:pt x="0" y="43376"/>
                  </a:cubicBezTo>
                  <a:cubicBezTo>
                    <a:pt x="0" y="34141"/>
                    <a:pt x="7925" y="24906"/>
                    <a:pt x="18492" y="24906"/>
                  </a:cubicBezTo>
                  <a:close/>
                  <a:moveTo>
                    <a:pt x="109666" y="1"/>
                  </a:moveTo>
                  <a:cubicBezTo>
                    <a:pt x="113718" y="21"/>
                    <a:pt x="119286" y="267"/>
                    <a:pt x="126932" y="267"/>
                  </a:cubicBezTo>
                  <a:cubicBezTo>
                    <a:pt x="134910" y="267"/>
                    <a:pt x="133580" y="10764"/>
                    <a:pt x="133580" y="18637"/>
                  </a:cubicBezTo>
                  <a:cubicBezTo>
                    <a:pt x="137569" y="19949"/>
                    <a:pt x="140229" y="21261"/>
                    <a:pt x="144218" y="22573"/>
                  </a:cubicBezTo>
                  <a:cubicBezTo>
                    <a:pt x="158845" y="6828"/>
                    <a:pt x="154855" y="8140"/>
                    <a:pt x="177460" y="29134"/>
                  </a:cubicBezTo>
                  <a:cubicBezTo>
                    <a:pt x="182779" y="35695"/>
                    <a:pt x="174801" y="40943"/>
                    <a:pt x="168152" y="47504"/>
                  </a:cubicBezTo>
                  <a:cubicBezTo>
                    <a:pt x="170812" y="50128"/>
                    <a:pt x="172142" y="54065"/>
                    <a:pt x="173471" y="58001"/>
                  </a:cubicBezTo>
                  <a:cubicBezTo>
                    <a:pt x="188098" y="58001"/>
                    <a:pt x="192087" y="55377"/>
                    <a:pt x="192087" y="67186"/>
                  </a:cubicBezTo>
                  <a:cubicBezTo>
                    <a:pt x="192087" y="67186"/>
                    <a:pt x="192087" y="67186"/>
                    <a:pt x="154855" y="82931"/>
                  </a:cubicBezTo>
                  <a:cubicBezTo>
                    <a:pt x="160174" y="58001"/>
                    <a:pt x="140229" y="35695"/>
                    <a:pt x="116294" y="35695"/>
                  </a:cubicBezTo>
                  <a:cubicBezTo>
                    <a:pt x="93689" y="35695"/>
                    <a:pt x="76403" y="52753"/>
                    <a:pt x="76403" y="75059"/>
                  </a:cubicBezTo>
                  <a:cubicBezTo>
                    <a:pt x="76403" y="88180"/>
                    <a:pt x="83052" y="101301"/>
                    <a:pt x="93689" y="107862"/>
                  </a:cubicBezTo>
                  <a:cubicBezTo>
                    <a:pt x="73744" y="117047"/>
                    <a:pt x="67095" y="118359"/>
                    <a:pt x="59117" y="124919"/>
                  </a:cubicBezTo>
                  <a:cubicBezTo>
                    <a:pt x="48479" y="114422"/>
                    <a:pt x="49809" y="115734"/>
                    <a:pt x="63106" y="102613"/>
                  </a:cubicBezTo>
                  <a:cubicBezTo>
                    <a:pt x="61776" y="98677"/>
                    <a:pt x="60447" y="96053"/>
                    <a:pt x="59117" y="92116"/>
                  </a:cubicBezTo>
                  <a:cubicBezTo>
                    <a:pt x="36512" y="92116"/>
                    <a:pt x="40501" y="94740"/>
                    <a:pt x="40501" y="63249"/>
                  </a:cubicBezTo>
                  <a:cubicBezTo>
                    <a:pt x="40501" y="55377"/>
                    <a:pt x="51139" y="58001"/>
                    <a:pt x="59117" y="58001"/>
                  </a:cubicBezTo>
                  <a:cubicBezTo>
                    <a:pt x="60447" y="54065"/>
                    <a:pt x="61776" y="50128"/>
                    <a:pt x="63106" y="47504"/>
                  </a:cubicBezTo>
                  <a:cubicBezTo>
                    <a:pt x="47150" y="31759"/>
                    <a:pt x="48479" y="35695"/>
                    <a:pt x="69755" y="14700"/>
                  </a:cubicBezTo>
                  <a:cubicBezTo>
                    <a:pt x="76403" y="8140"/>
                    <a:pt x="81722" y="17325"/>
                    <a:pt x="88370" y="22573"/>
                  </a:cubicBezTo>
                  <a:cubicBezTo>
                    <a:pt x="91030" y="21261"/>
                    <a:pt x="95019" y="19949"/>
                    <a:pt x="99008" y="18637"/>
                  </a:cubicBezTo>
                  <a:cubicBezTo>
                    <a:pt x="99008" y="1907"/>
                    <a:pt x="97512" y="-61"/>
                    <a:pt x="10966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TextBox 11"/>
            <p:cNvSpPr txBox="1"/>
            <p:nvPr/>
          </p:nvSpPr>
          <p:spPr>
            <a:xfrm>
              <a:off x="5117144" y="2888344"/>
              <a:ext cx="2822057" cy="9694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The user can demonstrate on a projector or computer, or print the presentation</a:t>
              </a:r>
            </a:p>
          </p:txBody>
        </p:sp>
        <p:sp>
          <p:nvSpPr>
            <p:cNvPr id="9" name="TextBox 11"/>
            <p:cNvSpPr txBox="1"/>
            <p:nvPr/>
          </p:nvSpPr>
          <p:spPr>
            <a:xfrm>
              <a:off x="5117144" y="4071258"/>
              <a:ext cx="2822057" cy="9694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The user can demonstrate on a projector or computer, or print the 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184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B2F0DDCE-B5EA-438D-B2AC-DD992F146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513" y="2799811"/>
            <a:ext cx="839894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/>
            <a:r>
              <a:rPr lang="zh-CN" altLang="en-US" sz="6000" b="1">
                <a:solidFill>
                  <a:schemeClr val="bg1">
                    <a:lumMod val="9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教学</a:t>
            </a:r>
            <a:r>
              <a:rPr lang="zh-CN" altLang="en-US" sz="6000" b="1" dirty="0">
                <a:solidFill>
                  <a:schemeClr val="bg1">
                    <a:lumMod val="9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课程设计教师说课</a:t>
            </a:r>
          </a:p>
        </p:txBody>
      </p:sp>
      <p:sp>
        <p:nvSpPr>
          <p:cNvPr id="3" name="矩形 160">
            <a:extLst>
              <a:ext uri="{FF2B5EF4-FFF2-40B4-BE49-F238E27FC236}">
                <a16:creationId xmlns:a16="http://schemas.microsoft.com/office/drawing/2014/main" id="{D0CCC9CB-E596-4B01-AA10-906ECEE3E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222" y="1974515"/>
            <a:ext cx="78711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i="1" spc="600" dirty="0">
                <a:solidFill>
                  <a:srgbClr val="F2F2F2"/>
                </a:solidFill>
                <a:latin typeface="Arial" charset="0"/>
                <a:ea typeface="Arial" charset="0"/>
                <a:cs typeface="Arial" charset="0"/>
                <a:sym typeface="Angsana New" pitchFamily="18" charset="-34"/>
              </a:rPr>
              <a:t>MARKETING REPORT</a:t>
            </a:r>
          </a:p>
        </p:txBody>
      </p:sp>
      <p:sp>
        <p:nvSpPr>
          <p:cNvPr id="4" name="矩形 24">
            <a:extLst>
              <a:ext uri="{FF2B5EF4-FFF2-40B4-BE49-F238E27FC236}">
                <a16:creationId xmlns:a16="http://schemas.microsoft.com/office/drawing/2014/main" id="{D5D5CB61-E114-4452-A5AC-F20ADD763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12" y="3815474"/>
            <a:ext cx="66491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Your life can be enhanced, and your happiness enriched, </a:t>
            </a:r>
          </a:p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when you choose to change your perspective. </a:t>
            </a:r>
            <a:endParaRPr lang="zh-CN" altLang="en-US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853840" y="4575682"/>
            <a:ext cx="2623278" cy="492443"/>
            <a:chOff x="853840" y="4575682"/>
            <a:chExt cx="2623278" cy="492443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96BBF9DA-D98E-4C13-BCDA-E7EE8236AB8F}"/>
                </a:ext>
              </a:extLst>
            </p:cNvPr>
            <p:cNvSpPr/>
            <p:nvPr/>
          </p:nvSpPr>
          <p:spPr>
            <a:xfrm>
              <a:off x="853840" y="4616371"/>
              <a:ext cx="2158583" cy="4517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DBE1721C-7616-4604-98D2-04007F84B8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840" y="4575682"/>
              <a:ext cx="2623278" cy="455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2000" kern="2000" dirty="0">
                  <a:solidFill>
                    <a:srgbClr val="246056"/>
                  </a:solidFill>
                  <a:latin typeface="Microsoft YaHei Light" charset="-122"/>
                  <a:ea typeface="Microsoft YaHei Light" charset="-122"/>
                  <a:cs typeface="Microsoft YaHei Light" charset="-122"/>
                  <a:sym typeface="Arial" panose="020B0604020202020204" pitchFamily="34" charset="0"/>
                </a:rPr>
                <a:t>汇报人：</a:t>
              </a:r>
              <a:r>
                <a:rPr lang="en-US" altLang="zh-CN" sz="2000" kern="2000" dirty="0">
                  <a:solidFill>
                    <a:srgbClr val="246056"/>
                  </a:solidFill>
                  <a:latin typeface="Microsoft YaHei Light" charset="-122"/>
                  <a:ea typeface="Microsoft YaHei Light" charset="-122"/>
                  <a:cs typeface="Microsoft YaHei Light" charset="-122"/>
                  <a:sym typeface="Arial" panose="020B0604020202020204" pitchFamily="34" charset="0"/>
                </a:rPr>
                <a:t>XXXX</a:t>
              </a:r>
              <a:endParaRPr lang="zh-CN" altLang="en-US" sz="2000" kern="2000" dirty="0">
                <a:solidFill>
                  <a:srgbClr val="246056"/>
                </a:solidFill>
                <a:latin typeface="Microsoft YaHei Light" charset="-122"/>
                <a:ea typeface="Microsoft YaHei Light" charset="-122"/>
                <a:cs typeface="Microsoft YaHei Light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43" y="2553325"/>
            <a:ext cx="4304675" cy="430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0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>
            <a:extLst>
              <a:ext uri="{FF2B5EF4-FFF2-40B4-BE49-F238E27FC236}">
                <a16:creationId xmlns:a16="http://schemas.microsoft.com/office/drawing/2014/main" id="{B2F0DDCE-B5EA-438D-B2AC-DD992F146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513" y="2799811"/>
            <a:ext cx="839894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/>
            <a:r>
              <a:rPr lang="zh-CN" altLang="en-US" sz="6000" b="1" dirty="0">
                <a:solidFill>
                  <a:schemeClr val="bg1">
                    <a:lumMod val="9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板书设计</a:t>
            </a:r>
          </a:p>
        </p:txBody>
      </p:sp>
      <p:sp>
        <p:nvSpPr>
          <p:cNvPr id="9" name="矩形 160">
            <a:extLst>
              <a:ext uri="{FF2B5EF4-FFF2-40B4-BE49-F238E27FC236}">
                <a16:creationId xmlns:a16="http://schemas.microsoft.com/office/drawing/2014/main" id="{D0CCC9CB-E596-4B01-AA10-906ECEE3E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222" y="1974515"/>
            <a:ext cx="78711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i="1" spc="600" dirty="0">
                <a:solidFill>
                  <a:srgbClr val="F2F2F2"/>
                </a:solidFill>
                <a:latin typeface="Arial" charset="0"/>
                <a:ea typeface="Arial" charset="0"/>
                <a:cs typeface="Arial" charset="0"/>
                <a:sym typeface="Angsana New" pitchFamily="18" charset="-34"/>
              </a:rPr>
              <a:t>Part 05</a:t>
            </a:r>
          </a:p>
        </p:txBody>
      </p:sp>
      <p:sp>
        <p:nvSpPr>
          <p:cNvPr id="10" name="矩形 24">
            <a:extLst>
              <a:ext uri="{FF2B5EF4-FFF2-40B4-BE49-F238E27FC236}">
                <a16:creationId xmlns:a16="http://schemas.microsoft.com/office/drawing/2014/main" id="{D5D5CB61-E114-4452-A5AC-F20ADD763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12" y="3815474"/>
            <a:ext cx="66491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Your life can be enhanced, and your happiness enriched, </a:t>
            </a:r>
          </a:p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when you choose to change your perspective. </a:t>
            </a:r>
            <a:endParaRPr lang="zh-CN" altLang="en-US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43" y="2553325"/>
            <a:ext cx="4304675" cy="430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39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稻壳儿春秋广告/盗版必究        原创来源：http://chn.docer.com/works?userid=199329941#!/work_time"/>
          <p:cNvCxnSpPr/>
          <p:nvPr/>
        </p:nvCxnSpPr>
        <p:spPr>
          <a:xfrm>
            <a:off x="864932" y="2248360"/>
            <a:ext cx="5415529" cy="0"/>
          </a:xfrm>
          <a:prstGeom prst="line">
            <a:avLst/>
          </a:prstGeom>
          <a:ln w="25400">
            <a:solidFill>
              <a:srgbClr val="24605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稻壳儿春秋广告/盗版必究        原创来源：http://chn.docer.com/works?userid=199329941#!/work_time"/>
          <p:cNvCxnSpPr/>
          <p:nvPr/>
        </p:nvCxnSpPr>
        <p:spPr>
          <a:xfrm>
            <a:off x="864932" y="2248360"/>
            <a:ext cx="4297680" cy="0"/>
          </a:xfrm>
          <a:prstGeom prst="line">
            <a:avLst/>
          </a:prstGeom>
          <a:ln w="57150">
            <a:solidFill>
              <a:srgbClr val="24605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稻壳儿春秋广告/盗版必究        原创来源：http://chn.docer.com/works?userid=199329941#!/work_time"/>
          <p:cNvSpPr txBox="1"/>
          <p:nvPr/>
        </p:nvSpPr>
        <p:spPr>
          <a:xfrm>
            <a:off x="769830" y="173929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2460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添加标题</a:t>
            </a:r>
            <a:endParaRPr lang="en-US" sz="1600" b="1" dirty="0">
              <a:solidFill>
                <a:srgbClr val="24605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" name="稻壳儿春秋广告/盗版必究        原创来源：http://chn.docer.com/works?userid=199329941#!/work_time"/>
          <p:cNvSpPr txBox="1"/>
          <p:nvPr/>
        </p:nvSpPr>
        <p:spPr>
          <a:xfrm>
            <a:off x="4840322" y="1739289"/>
            <a:ext cx="561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75%</a:t>
            </a:r>
          </a:p>
        </p:txBody>
      </p:sp>
      <p:cxnSp>
        <p:nvCxnSpPr>
          <p:cNvPr id="6" name="稻壳儿春秋广告/盗版必究        原创来源：http://chn.docer.com/works?userid=199329941#!/work_time"/>
          <p:cNvCxnSpPr/>
          <p:nvPr/>
        </p:nvCxnSpPr>
        <p:spPr>
          <a:xfrm>
            <a:off x="864932" y="3372559"/>
            <a:ext cx="5415529" cy="0"/>
          </a:xfrm>
          <a:prstGeom prst="line">
            <a:avLst/>
          </a:prstGeom>
          <a:ln w="25400">
            <a:solidFill>
              <a:srgbClr val="24605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稻壳儿春秋广告/盗版必究        原创来源：http://chn.docer.com/works?userid=199329941#!/work_time"/>
          <p:cNvCxnSpPr/>
          <p:nvPr/>
        </p:nvCxnSpPr>
        <p:spPr>
          <a:xfrm>
            <a:off x="864932" y="3372559"/>
            <a:ext cx="3474720" cy="0"/>
          </a:xfrm>
          <a:prstGeom prst="line">
            <a:avLst/>
          </a:prstGeom>
          <a:ln w="57150">
            <a:solidFill>
              <a:srgbClr val="24605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稻壳儿春秋广告/盗版必究        原创来源：http://chn.docer.com/works?userid=199329941#!/work_time"/>
          <p:cNvSpPr txBox="1"/>
          <p:nvPr/>
        </p:nvSpPr>
        <p:spPr>
          <a:xfrm>
            <a:off x="4018393" y="2863488"/>
            <a:ext cx="561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56%</a:t>
            </a:r>
          </a:p>
        </p:txBody>
      </p:sp>
      <p:cxnSp>
        <p:nvCxnSpPr>
          <p:cNvPr id="9" name="稻壳儿春秋广告/盗版必究        原创来源：http://chn.docer.com/works?userid=199329941#!/work_time"/>
          <p:cNvCxnSpPr/>
          <p:nvPr/>
        </p:nvCxnSpPr>
        <p:spPr>
          <a:xfrm>
            <a:off x="864932" y="4574290"/>
            <a:ext cx="5415529" cy="0"/>
          </a:xfrm>
          <a:prstGeom prst="line">
            <a:avLst/>
          </a:prstGeom>
          <a:ln w="25400">
            <a:solidFill>
              <a:srgbClr val="24605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稻壳儿春秋广告/盗版必究        原创来源：http://chn.docer.com/works?userid=199329941#!/work_time"/>
          <p:cNvCxnSpPr/>
          <p:nvPr/>
        </p:nvCxnSpPr>
        <p:spPr>
          <a:xfrm>
            <a:off x="864932" y="4574290"/>
            <a:ext cx="4846320" cy="0"/>
          </a:xfrm>
          <a:prstGeom prst="line">
            <a:avLst/>
          </a:prstGeom>
          <a:ln w="57150">
            <a:solidFill>
              <a:srgbClr val="24605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稻壳儿春秋广告/盗版必究        原创来源：http://chn.docer.com/works?userid=199329941#!/work_time"/>
          <p:cNvSpPr txBox="1"/>
          <p:nvPr/>
        </p:nvSpPr>
        <p:spPr>
          <a:xfrm>
            <a:off x="5384850" y="4065219"/>
            <a:ext cx="561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83%</a:t>
            </a:r>
          </a:p>
        </p:txBody>
      </p:sp>
      <p:cxnSp>
        <p:nvCxnSpPr>
          <p:cNvPr id="12" name="稻壳儿春秋广告/盗版必究        原创来源：http://chn.docer.com/works?userid=199329941#!/work_time"/>
          <p:cNvCxnSpPr/>
          <p:nvPr/>
        </p:nvCxnSpPr>
        <p:spPr>
          <a:xfrm>
            <a:off x="864932" y="5776021"/>
            <a:ext cx="5415529" cy="0"/>
          </a:xfrm>
          <a:prstGeom prst="line">
            <a:avLst/>
          </a:prstGeom>
          <a:ln w="25400">
            <a:solidFill>
              <a:srgbClr val="24605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稻壳儿春秋广告/盗版必究        原创来源：http://chn.docer.com/works?userid=199329941#!/work_time"/>
          <p:cNvCxnSpPr/>
          <p:nvPr/>
        </p:nvCxnSpPr>
        <p:spPr>
          <a:xfrm>
            <a:off x="864932" y="5776021"/>
            <a:ext cx="4297680" cy="0"/>
          </a:xfrm>
          <a:prstGeom prst="line">
            <a:avLst/>
          </a:prstGeom>
          <a:ln w="57150">
            <a:solidFill>
              <a:srgbClr val="24605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4840322" y="5266950"/>
            <a:ext cx="561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75%</a:t>
            </a:r>
          </a:p>
        </p:txBody>
      </p:sp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769830" y="293012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2460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添加标题</a:t>
            </a:r>
            <a:endParaRPr lang="en-US" altLang="zh-CN" sz="1600" b="1" dirty="0">
              <a:solidFill>
                <a:srgbClr val="24605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769830" y="4131856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2460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添加标题</a:t>
            </a:r>
            <a:endParaRPr lang="en-US" altLang="zh-CN" sz="1600" b="1" dirty="0">
              <a:solidFill>
                <a:srgbClr val="24605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769830" y="533358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24605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添加标题</a:t>
            </a:r>
            <a:endParaRPr lang="en-US" altLang="zh-CN" sz="1600" b="1" dirty="0">
              <a:solidFill>
                <a:srgbClr val="24605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7779830" y="2158297"/>
            <a:ext cx="36423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</a:t>
            </a:r>
          </a:p>
        </p:txBody>
      </p:sp>
      <p:sp>
        <p:nvSpPr>
          <p:cNvPr id="19" name="稻壳儿春秋广告/盗版必究        原创来源：http://chn.docer.com/works?userid=199329941#!/work_time"/>
          <p:cNvSpPr>
            <a:spLocks noChangeArrowheads="1"/>
          </p:cNvSpPr>
          <p:nvPr/>
        </p:nvSpPr>
        <p:spPr bwMode="auto">
          <a:xfrm>
            <a:off x="7166342" y="2206618"/>
            <a:ext cx="476798" cy="475822"/>
          </a:xfrm>
          <a:prstGeom prst="ellipse">
            <a:avLst/>
          </a:prstGeom>
          <a:solidFill>
            <a:srgbClr val="246056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dirty="0">
                <a:solidFill>
                  <a:srgbClr val="F1F1F1"/>
                </a:solidFill>
                <a:latin typeface="微软雅黑" panose="020B0503020204020204" pitchFamily="34" charset="-122"/>
              </a:rPr>
              <a:t>A</a:t>
            </a:r>
          </a:p>
        </p:txBody>
      </p:sp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7779830" y="3173384"/>
            <a:ext cx="36423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</a:t>
            </a:r>
          </a:p>
        </p:txBody>
      </p:sp>
      <p:sp>
        <p:nvSpPr>
          <p:cNvPr id="21" name="稻壳儿春秋广告/盗版必究        原创来源：http://chn.docer.com/works?userid=199329941#!/work_time"/>
          <p:cNvSpPr>
            <a:spLocks noChangeArrowheads="1"/>
          </p:cNvSpPr>
          <p:nvPr/>
        </p:nvSpPr>
        <p:spPr bwMode="auto">
          <a:xfrm>
            <a:off x="7166342" y="3221705"/>
            <a:ext cx="476798" cy="475822"/>
          </a:xfrm>
          <a:prstGeom prst="ellipse">
            <a:avLst/>
          </a:prstGeom>
          <a:solidFill>
            <a:srgbClr val="246056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dirty="0">
                <a:solidFill>
                  <a:srgbClr val="F1F1F1"/>
                </a:solidFill>
                <a:latin typeface="微软雅黑" panose="020B0503020204020204" pitchFamily="34" charset="-122"/>
              </a:rPr>
              <a:t>B</a:t>
            </a:r>
          </a:p>
        </p:txBody>
      </p:sp>
      <p:sp>
        <p:nvSpPr>
          <p:cNvPr id="22" name="稻壳儿春秋广告/盗版必究        原创来源：http://chn.docer.com/works?userid=199329941#!/work_time"/>
          <p:cNvSpPr txBox="1"/>
          <p:nvPr/>
        </p:nvSpPr>
        <p:spPr>
          <a:xfrm>
            <a:off x="7779830" y="4188471"/>
            <a:ext cx="36423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</a:t>
            </a:r>
          </a:p>
        </p:txBody>
      </p:sp>
      <p:sp>
        <p:nvSpPr>
          <p:cNvPr id="23" name="稻壳儿春秋广告/盗版必究        原创来源：http://chn.docer.com/works?userid=199329941#!/work_time"/>
          <p:cNvSpPr>
            <a:spLocks noChangeArrowheads="1"/>
          </p:cNvSpPr>
          <p:nvPr/>
        </p:nvSpPr>
        <p:spPr bwMode="auto">
          <a:xfrm>
            <a:off x="7166342" y="4236792"/>
            <a:ext cx="476798" cy="475822"/>
          </a:xfrm>
          <a:prstGeom prst="ellipse">
            <a:avLst/>
          </a:prstGeom>
          <a:solidFill>
            <a:srgbClr val="246056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dirty="0">
                <a:solidFill>
                  <a:srgbClr val="F1F1F1"/>
                </a:solidFill>
                <a:latin typeface="微软雅黑" panose="020B0503020204020204" pitchFamily="34" charset="-122"/>
              </a:rPr>
              <a:t>C</a:t>
            </a:r>
          </a:p>
        </p:txBody>
      </p:sp>
      <p:sp>
        <p:nvSpPr>
          <p:cNvPr id="24" name="稻壳儿春秋广告/盗版必究        原创来源：http://chn.docer.com/works?userid=199329941#!/work_time"/>
          <p:cNvSpPr txBox="1"/>
          <p:nvPr/>
        </p:nvSpPr>
        <p:spPr>
          <a:xfrm>
            <a:off x="7779830" y="5203557"/>
            <a:ext cx="364234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</a:t>
            </a:r>
          </a:p>
        </p:txBody>
      </p:sp>
      <p:sp>
        <p:nvSpPr>
          <p:cNvPr id="25" name="稻壳儿春秋广告/盗版必究        原创来源：http://chn.docer.com/works?userid=199329941#!/work_time"/>
          <p:cNvSpPr>
            <a:spLocks noChangeArrowheads="1"/>
          </p:cNvSpPr>
          <p:nvPr/>
        </p:nvSpPr>
        <p:spPr bwMode="auto">
          <a:xfrm>
            <a:off x="7166342" y="5251878"/>
            <a:ext cx="476798" cy="475822"/>
          </a:xfrm>
          <a:prstGeom prst="ellipse">
            <a:avLst/>
          </a:prstGeom>
          <a:solidFill>
            <a:srgbClr val="246056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dirty="0">
                <a:solidFill>
                  <a:srgbClr val="F1F1F1"/>
                </a:solidFill>
                <a:latin typeface="微软雅黑" panose="020B0503020204020204" pitchFamily="34" charset="-122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14563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55"/>
          <p:cNvGrpSpPr>
            <a:grpSpLocks/>
          </p:cNvGrpSpPr>
          <p:nvPr/>
        </p:nvGrpSpPr>
        <p:grpSpPr bwMode="auto">
          <a:xfrm>
            <a:off x="1429627" y="1535148"/>
            <a:ext cx="2577510" cy="4060429"/>
            <a:chOff x="1385455" y="1588470"/>
            <a:chExt cx="1918854" cy="3019694"/>
          </a:xfrm>
        </p:grpSpPr>
        <p:sp>
          <p:nvSpPr>
            <p:cNvPr id="21" name="矩形 20"/>
            <p:cNvSpPr/>
            <p:nvPr/>
          </p:nvSpPr>
          <p:spPr>
            <a:xfrm>
              <a:off x="1385455" y="1588470"/>
              <a:ext cx="1918854" cy="3019694"/>
            </a:xfrm>
            <a:prstGeom prst="rect">
              <a:avLst/>
            </a:prstGeom>
            <a:noFill/>
            <a:ln w="38100">
              <a:solidFill>
                <a:srgbClr val="2460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464">
                <a:defRPr/>
              </a:pPr>
              <a:endParaRPr lang="zh-CN" altLang="en-US" sz="1350"/>
            </a:p>
          </p:txBody>
        </p:sp>
        <p:sp>
          <p:nvSpPr>
            <p:cNvPr id="23" name="文本框 6"/>
            <p:cNvSpPr txBox="1">
              <a:spLocks noChangeArrowheads="1"/>
            </p:cNvSpPr>
            <p:nvPr/>
          </p:nvSpPr>
          <p:spPr bwMode="auto">
            <a:xfrm>
              <a:off x="1385455" y="2721411"/>
              <a:ext cx="1918854" cy="274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algn="ctr" fontAlgn="ctr"/>
              <a:r>
                <a:rPr lang="zh-CN" altLang="en-US" sz="1800" b="1" dirty="0">
                  <a:solidFill>
                    <a:srgbClr val="24605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输入内容</a:t>
              </a:r>
              <a:endParaRPr lang="en-US" altLang="zh-CN" sz="1800" b="1" dirty="0">
                <a:solidFill>
                  <a:srgbClr val="24605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1463185" y="3007559"/>
              <a:ext cx="1688723" cy="75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a wider field</a:t>
              </a: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1960294" y="4071465"/>
              <a:ext cx="751508" cy="160223"/>
            </a:xfrm>
            <a:prstGeom prst="rect">
              <a:avLst/>
            </a:prstGeom>
            <a:noFill/>
            <a:ln w="9525">
              <a:solidFill>
                <a:srgbClr val="24605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Project</a:t>
              </a:r>
            </a:p>
          </p:txBody>
        </p:sp>
      </p:grpSp>
      <p:grpSp>
        <p:nvGrpSpPr>
          <p:cNvPr id="26" name="组合 61"/>
          <p:cNvGrpSpPr>
            <a:grpSpLocks/>
          </p:cNvGrpSpPr>
          <p:nvPr/>
        </p:nvGrpSpPr>
        <p:grpSpPr bwMode="auto">
          <a:xfrm>
            <a:off x="4781670" y="1535148"/>
            <a:ext cx="2577510" cy="4060429"/>
            <a:chOff x="1385455" y="1588470"/>
            <a:chExt cx="1918854" cy="3019694"/>
          </a:xfrm>
        </p:grpSpPr>
        <p:sp>
          <p:nvSpPr>
            <p:cNvPr id="27" name="矩形 26"/>
            <p:cNvSpPr/>
            <p:nvPr/>
          </p:nvSpPr>
          <p:spPr>
            <a:xfrm>
              <a:off x="1385455" y="1588470"/>
              <a:ext cx="1918854" cy="3019694"/>
            </a:xfrm>
            <a:prstGeom prst="rect">
              <a:avLst/>
            </a:prstGeom>
            <a:noFill/>
            <a:ln w="38100">
              <a:solidFill>
                <a:srgbClr val="2460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464">
                <a:defRPr/>
              </a:pPr>
              <a:endParaRPr lang="zh-CN" altLang="en-US" sz="1350"/>
            </a:p>
          </p:txBody>
        </p:sp>
        <p:sp>
          <p:nvSpPr>
            <p:cNvPr id="29" name="文本框 32"/>
            <p:cNvSpPr txBox="1">
              <a:spLocks noChangeArrowheads="1"/>
            </p:cNvSpPr>
            <p:nvPr/>
          </p:nvSpPr>
          <p:spPr bwMode="auto">
            <a:xfrm>
              <a:off x="1385455" y="2721411"/>
              <a:ext cx="1918854" cy="274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algn="ctr" fontAlgn="ctr"/>
              <a:r>
                <a:rPr lang="zh-CN" altLang="en-US" sz="1800" b="1" dirty="0">
                  <a:solidFill>
                    <a:srgbClr val="24605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输入内容</a:t>
              </a:r>
              <a:endParaRPr lang="en-US" altLang="zh-CN" sz="1800" b="1" dirty="0">
                <a:solidFill>
                  <a:srgbClr val="24605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30" name="Rectangle 23"/>
            <p:cNvSpPr>
              <a:spLocks noChangeArrowheads="1"/>
            </p:cNvSpPr>
            <p:nvPr/>
          </p:nvSpPr>
          <p:spPr bwMode="auto">
            <a:xfrm>
              <a:off x="1463185" y="3007559"/>
              <a:ext cx="1688723" cy="75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a wider field</a:t>
              </a:r>
            </a:p>
          </p:txBody>
        </p:sp>
        <p:sp>
          <p:nvSpPr>
            <p:cNvPr id="31" name="Rectangle 27"/>
            <p:cNvSpPr>
              <a:spLocks noChangeArrowheads="1"/>
            </p:cNvSpPr>
            <p:nvPr/>
          </p:nvSpPr>
          <p:spPr bwMode="auto">
            <a:xfrm>
              <a:off x="1960294" y="4071465"/>
              <a:ext cx="751508" cy="160223"/>
            </a:xfrm>
            <a:prstGeom prst="rect">
              <a:avLst/>
            </a:prstGeom>
            <a:solidFill>
              <a:srgbClr val="246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800" dirty="0">
                  <a:solidFill>
                    <a:schemeClr val="bg1"/>
                  </a:solidFill>
                </a:rPr>
                <a:t>The Project</a:t>
              </a:r>
            </a:p>
          </p:txBody>
        </p:sp>
      </p:grpSp>
      <p:grpSp>
        <p:nvGrpSpPr>
          <p:cNvPr id="32" name="组合 67"/>
          <p:cNvGrpSpPr>
            <a:grpSpLocks/>
          </p:cNvGrpSpPr>
          <p:nvPr/>
        </p:nvGrpSpPr>
        <p:grpSpPr bwMode="auto">
          <a:xfrm>
            <a:off x="8131577" y="1535148"/>
            <a:ext cx="2579644" cy="4060429"/>
            <a:chOff x="1385455" y="1588470"/>
            <a:chExt cx="1918854" cy="3019694"/>
          </a:xfrm>
        </p:grpSpPr>
        <p:sp>
          <p:nvSpPr>
            <p:cNvPr id="33" name="矩形 32"/>
            <p:cNvSpPr/>
            <p:nvPr/>
          </p:nvSpPr>
          <p:spPr>
            <a:xfrm>
              <a:off x="1385455" y="1588470"/>
              <a:ext cx="1918854" cy="3019694"/>
            </a:xfrm>
            <a:prstGeom prst="rect">
              <a:avLst/>
            </a:prstGeom>
            <a:noFill/>
            <a:ln w="38100">
              <a:solidFill>
                <a:srgbClr val="2460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464">
                <a:defRPr/>
              </a:pPr>
              <a:endParaRPr lang="zh-CN" altLang="en-US" sz="1350" dirty="0"/>
            </a:p>
          </p:txBody>
        </p:sp>
        <p:sp>
          <p:nvSpPr>
            <p:cNvPr id="35" name="文本框 38"/>
            <p:cNvSpPr txBox="1">
              <a:spLocks noChangeArrowheads="1"/>
            </p:cNvSpPr>
            <p:nvPr/>
          </p:nvSpPr>
          <p:spPr bwMode="auto">
            <a:xfrm>
              <a:off x="1385455" y="2721411"/>
              <a:ext cx="1918854" cy="274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itchFamily="2" charset="-122"/>
                  <a:ea typeface="华文细黑" pitchFamily="2" charset="-122"/>
                </a:defRPr>
              </a:lvl9pPr>
            </a:lstStyle>
            <a:p>
              <a:pPr algn="ctr" fontAlgn="ctr"/>
              <a:r>
                <a:rPr lang="zh-CN" altLang="en-US" sz="1800" b="1" dirty="0">
                  <a:solidFill>
                    <a:srgbClr val="246056"/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输入内容</a:t>
              </a:r>
              <a:endParaRPr lang="en-US" altLang="zh-CN" sz="1800" b="1" dirty="0">
                <a:solidFill>
                  <a:srgbClr val="246056"/>
                </a:solidFill>
                <a:latin typeface="Microsoft YaHei" charset="-122"/>
                <a:ea typeface="Microsoft YaHei" charset="-122"/>
                <a:cs typeface="Microsoft YaHei" charset="-122"/>
              </a:endParaRPr>
            </a:p>
          </p:txBody>
        </p:sp>
        <p:sp>
          <p:nvSpPr>
            <p:cNvPr id="36" name="Rectangle 23"/>
            <p:cNvSpPr>
              <a:spLocks noChangeArrowheads="1"/>
            </p:cNvSpPr>
            <p:nvPr/>
          </p:nvSpPr>
          <p:spPr bwMode="auto">
            <a:xfrm>
              <a:off x="1463185" y="3007559"/>
              <a:ext cx="1688723" cy="75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a wider field</a:t>
              </a: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1960294" y="4071465"/>
              <a:ext cx="751508" cy="160223"/>
            </a:xfrm>
            <a:prstGeom prst="rect">
              <a:avLst/>
            </a:prstGeom>
            <a:noFill/>
            <a:ln w="9525">
              <a:solidFill>
                <a:srgbClr val="24605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The Project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66"/>
          <a:stretch/>
        </p:blipFill>
        <p:spPr>
          <a:xfrm>
            <a:off x="1534038" y="1664989"/>
            <a:ext cx="2364862" cy="11798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66"/>
          <a:stretch/>
        </p:blipFill>
        <p:spPr>
          <a:xfrm>
            <a:off x="4876127" y="1664990"/>
            <a:ext cx="2364862" cy="11798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59"/>
          <a:stretch/>
        </p:blipFill>
        <p:spPr>
          <a:xfrm>
            <a:off x="8243945" y="1664990"/>
            <a:ext cx="2354908" cy="1179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47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稻壳儿春秋广告/盗版必究        原创来源：http://chn.docer.com/works?userid=199329941#!/work_time"/>
          <p:cNvGrpSpPr/>
          <p:nvPr/>
        </p:nvGrpSpPr>
        <p:grpSpPr>
          <a:xfrm>
            <a:off x="2598701" y="4417549"/>
            <a:ext cx="447422" cy="334560"/>
            <a:chOff x="4418013" y="5305426"/>
            <a:chExt cx="176213" cy="131763"/>
          </a:xfrm>
          <a:solidFill>
            <a:srgbClr val="246056"/>
          </a:solidFill>
        </p:grpSpPr>
        <p:sp>
          <p:nvSpPr>
            <p:cNvPr id="3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4418013" y="5305426"/>
              <a:ext cx="176213" cy="131763"/>
            </a:xfrm>
            <a:custGeom>
              <a:avLst/>
              <a:gdLst>
                <a:gd name="T0" fmla="*/ 0 w 111"/>
                <a:gd name="T1" fmla="*/ 0 h 83"/>
                <a:gd name="T2" fmla="*/ 0 w 111"/>
                <a:gd name="T3" fmla="*/ 83 h 83"/>
                <a:gd name="T4" fmla="*/ 111 w 111"/>
                <a:gd name="T5" fmla="*/ 83 h 83"/>
                <a:gd name="T6" fmla="*/ 111 w 111"/>
                <a:gd name="T7" fmla="*/ 0 h 83"/>
                <a:gd name="T8" fmla="*/ 0 w 111"/>
                <a:gd name="T9" fmla="*/ 0 h 83"/>
                <a:gd name="T10" fmla="*/ 102 w 111"/>
                <a:gd name="T11" fmla="*/ 74 h 83"/>
                <a:gd name="T12" fmla="*/ 9 w 111"/>
                <a:gd name="T13" fmla="*/ 74 h 83"/>
                <a:gd name="T14" fmla="*/ 9 w 111"/>
                <a:gd name="T15" fmla="*/ 9 h 83"/>
                <a:gd name="T16" fmla="*/ 102 w 111"/>
                <a:gd name="T17" fmla="*/ 9 h 83"/>
                <a:gd name="T18" fmla="*/ 102 w 111"/>
                <a:gd name="T1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83">
                  <a:moveTo>
                    <a:pt x="0" y="0"/>
                  </a:moveTo>
                  <a:lnTo>
                    <a:pt x="0" y="83"/>
                  </a:lnTo>
                  <a:lnTo>
                    <a:pt x="111" y="83"/>
                  </a:lnTo>
                  <a:lnTo>
                    <a:pt x="111" y="0"/>
                  </a:lnTo>
                  <a:lnTo>
                    <a:pt x="0" y="0"/>
                  </a:lnTo>
                  <a:close/>
                  <a:moveTo>
                    <a:pt x="102" y="74"/>
                  </a:moveTo>
                  <a:lnTo>
                    <a:pt x="9" y="74"/>
                  </a:lnTo>
                  <a:lnTo>
                    <a:pt x="9" y="9"/>
                  </a:lnTo>
                  <a:lnTo>
                    <a:pt x="102" y="9"/>
                  </a:lnTo>
                  <a:lnTo>
                    <a:pt x="102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" name="稻壳儿春秋广告/盗版必究        原创来源：http://chn.docer.com/works?userid=199329941#!/work_time"/>
            <p:cNvSpPr/>
            <p:nvPr/>
          </p:nvSpPr>
          <p:spPr bwMode="auto">
            <a:xfrm>
              <a:off x="4451351" y="5343526"/>
              <a:ext cx="115888" cy="66675"/>
            </a:xfrm>
            <a:custGeom>
              <a:avLst/>
              <a:gdLst>
                <a:gd name="T0" fmla="*/ 0 w 73"/>
                <a:gd name="T1" fmla="*/ 42 h 42"/>
                <a:gd name="T2" fmla="*/ 73 w 73"/>
                <a:gd name="T3" fmla="*/ 42 h 42"/>
                <a:gd name="T4" fmla="*/ 63 w 73"/>
                <a:gd name="T5" fmla="*/ 10 h 42"/>
                <a:gd name="T6" fmla="*/ 56 w 73"/>
                <a:gd name="T7" fmla="*/ 12 h 42"/>
                <a:gd name="T8" fmla="*/ 49 w 73"/>
                <a:gd name="T9" fmla="*/ 0 h 42"/>
                <a:gd name="T10" fmla="*/ 28 w 73"/>
                <a:gd name="T11" fmla="*/ 31 h 42"/>
                <a:gd name="T12" fmla="*/ 17 w 73"/>
                <a:gd name="T13" fmla="*/ 23 h 42"/>
                <a:gd name="T14" fmla="*/ 0 w 73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42">
                  <a:moveTo>
                    <a:pt x="0" y="42"/>
                  </a:moveTo>
                  <a:lnTo>
                    <a:pt x="73" y="42"/>
                  </a:lnTo>
                  <a:lnTo>
                    <a:pt x="63" y="10"/>
                  </a:lnTo>
                  <a:lnTo>
                    <a:pt x="56" y="12"/>
                  </a:lnTo>
                  <a:lnTo>
                    <a:pt x="49" y="0"/>
                  </a:lnTo>
                  <a:lnTo>
                    <a:pt x="28" y="31"/>
                  </a:lnTo>
                  <a:lnTo>
                    <a:pt x="17" y="23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5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4451351" y="533558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aphicFrame>
        <p:nvGraphicFramePr>
          <p:cNvPr id="6" name="稻壳儿春秋广告/盗版必究        原创来源：http://chn.docer.com/works?userid=199329941#!/work_time"/>
          <p:cNvGraphicFramePr/>
          <p:nvPr>
            <p:extLst>
              <p:ext uri="{D42A27DB-BD31-4B8C-83A1-F6EECF244321}">
                <p14:modId xmlns:p14="http://schemas.microsoft.com/office/powerpoint/2010/main" val="1384001605"/>
              </p:ext>
            </p:extLst>
          </p:nvPr>
        </p:nvGraphicFramePr>
        <p:xfrm>
          <a:off x="1742912" y="1781888"/>
          <a:ext cx="2159000" cy="2392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1747224" y="5242473"/>
            <a:ext cx="21503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</a:t>
            </a:r>
          </a:p>
        </p:txBody>
      </p:sp>
      <p:sp>
        <p:nvSpPr>
          <p:cNvPr id="8" name="稻壳儿春秋广告/盗版必究        原创来源：http://chn.docer.com/works?userid=199329941#!/work_time"/>
          <p:cNvSpPr txBox="1"/>
          <p:nvPr/>
        </p:nvSpPr>
        <p:spPr>
          <a:xfrm>
            <a:off x="1848824" y="4873013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9" name="稻壳儿春秋广告/盗版必究        原创来源：http://chn.docer.com/works?userid=199329941#!/work_time"/>
          <p:cNvGrpSpPr/>
          <p:nvPr/>
        </p:nvGrpSpPr>
        <p:grpSpPr>
          <a:xfrm>
            <a:off x="5892064" y="4398107"/>
            <a:ext cx="447420" cy="358744"/>
            <a:chOff x="3005138" y="5300663"/>
            <a:chExt cx="176213" cy="141288"/>
          </a:xfrm>
          <a:solidFill>
            <a:srgbClr val="246056"/>
          </a:solidFill>
        </p:grpSpPr>
        <p:sp>
          <p:nvSpPr>
            <p:cNvPr id="10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005138" y="5300663"/>
              <a:ext cx="176213" cy="141288"/>
            </a:xfrm>
            <a:custGeom>
              <a:avLst/>
              <a:gdLst>
                <a:gd name="T0" fmla="*/ 0 w 111"/>
                <a:gd name="T1" fmla="*/ 0 h 89"/>
                <a:gd name="T2" fmla="*/ 0 w 111"/>
                <a:gd name="T3" fmla="*/ 89 h 89"/>
                <a:gd name="T4" fmla="*/ 111 w 111"/>
                <a:gd name="T5" fmla="*/ 89 h 89"/>
                <a:gd name="T6" fmla="*/ 111 w 111"/>
                <a:gd name="T7" fmla="*/ 0 h 89"/>
                <a:gd name="T8" fmla="*/ 0 w 111"/>
                <a:gd name="T9" fmla="*/ 0 h 89"/>
                <a:gd name="T10" fmla="*/ 102 w 111"/>
                <a:gd name="T11" fmla="*/ 80 h 89"/>
                <a:gd name="T12" fmla="*/ 9 w 111"/>
                <a:gd name="T13" fmla="*/ 80 h 89"/>
                <a:gd name="T14" fmla="*/ 9 w 111"/>
                <a:gd name="T15" fmla="*/ 9 h 89"/>
                <a:gd name="T16" fmla="*/ 102 w 111"/>
                <a:gd name="T17" fmla="*/ 9 h 89"/>
                <a:gd name="T18" fmla="*/ 102 w 111"/>
                <a:gd name="T19" fmla="*/ 8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89">
                  <a:moveTo>
                    <a:pt x="0" y="0"/>
                  </a:moveTo>
                  <a:lnTo>
                    <a:pt x="0" y="89"/>
                  </a:lnTo>
                  <a:lnTo>
                    <a:pt x="111" y="89"/>
                  </a:lnTo>
                  <a:lnTo>
                    <a:pt x="111" y="0"/>
                  </a:lnTo>
                  <a:lnTo>
                    <a:pt x="0" y="0"/>
                  </a:lnTo>
                  <a:close/>
                  <a:moveTo>
                    <a:pt x="102" y="80"/>
                  </a:moveTo>
                  <a:lnTo>
                    <a:pt x="9" y="80"/>
                  </a:lnTo>
                  <a:lnTo>
                    <a:pt x="9" y="9"/>
                  </a:lnTo>
                  <a:lnTo>
                    <a:pt x="102" y="9"/>
                  </a:lnTo>
                  <a:lnTo>
                    <a:pt x="10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/>
            <p:nvPr/>
          </p:nvSpPr>
          <p:spPr bwMode="auto">
            <a:xfrm>
              <a:off x="3036888" y="5332413"/>
              <a:ext cx="88900" cy="79375"/>
            </a:xfrm>
            <a:custGeom>
              <a:avLst/>
              <a:gdLst>
                <a:gd name="T0" fmla="*/ 147 w 147"/>
                <a:gd name="T1" fmla="*/ 114 h 130"/>
                <a:gd name="T2" fmla="*/ 129 w 147"/>
                <a:gd name="T3" fmla="*/ 97 h 130"/>
                <a:gd name="T4" fmla="*/ 87 w 147"/>
                <a:gd name="T5" fmla="*/ 80 h 130"/>
                <a:gd name="T6" fmla="*/ 100 w 147"/>
                <a:gd name="T7" fmla="*/ 56 h 130"/>
                <a:gd name="T8" fmla="*/ 102 w 147"/>
                <a:gd name="T9" fmla="*/ 38 h 130"/>
                <a:gd name="T10" fmla="*/ 101 w 147"/>
                <a:gd name="T11" fmla="*/ 20 h 130"/>
                <a:gd name="T12" fmla="*/ 73 w 147"/>
                <a:gd name="T13" fmla="*/ 0 h 130"/>
                <a:gd name="T14" fmla="*/ 45 w 147"/>
                <a:gd name="T15" fmla="*/ 20 h 130"/>
                <a:gd name="T16" fmla="*/ 45 w 147"/>
                <a:gd name="T17" fmla="*/ 38 h 130"/>
                <a:gd name="T18" fmla="*/ 47 w 147"/>
                <a:gd name="T19" fmla="*/ 56 h 130"/>
                <a:gd name="T20" fmla="*/ 60 w 147"/>
                <a:gd name="T21" fmla="*/ 80 h 130"/>
                <a:gd name="T22" fmla="*/ 18 w 147"/>
                <a:gd name="T23" fmla="*/ 97 h 130"/>
                <a:gd name="T24" fmla="*/ 0 w 147"/>
                <a:gd name="T25" fmla="*/ 114 h 130"/>
                <a:gd name="T26" fmla="*/ 0 w 147"/>
                <a:gd name="T27" fmla="*/ 130 h 130"/>
                <a:gd name="T28" fmla="*/ 147 w 147"/>
                <a:gd name="T29" fmla="*/ 130 h 130"/>
                <a:gd name="T30" fmla="*/ 147 w 147"/>
                <a:gd name="T31" fmla="*/ 11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30">
                  <a:moveTo>
                    <a:pt x="147" y="114"/>
                  </a:moveTo>
                  <a:cubicBezTo>
                    <a:pt x="147" y="114"/>
                    <a:pt x="147" y="105"/>
                    <a:pt x="129" y="97"/>
                  </a:cubicBezTo>
                  <a:cubicBezTo>
                    <a:pt x="120" y="93"/>
                    <a:pt x="107" y="83"/>
                    <a:pt x="87" y="80"/>
                  </a:cubicBezTo>
                  <a:cubicBezTo>
                    <a:pt x="92" y="74"/>
                    <a:pt x="96" y="66"/>
                    <a:pt x="100" y="56"/>
                  </a:cubicBezTo>
                  <a:cubicBezTo>
                    <a:pt x="102" y="50"/>
                    <a:pt x="102" y="45"/>
                    <a:pt x="102" y="38"/>
                  </a:cubicBezTo>
                  <a:cubicBezTo>
                    <a:pt x="102" y="33"/>
                    <a:pt x="103" y="25"/>
                    <a:pt x="101" y="20"/>
                  </a:cubicBezTo>
                  <a:cubicBezTo>
                    <a:pt x="97" y="5"/>
                    <a:pt x="86" y="0"/>
                    <a:pt x="73" y="0"/>
                  </a:cubicBezTo>
                  <a:cubicBezTo>
                    <a:pt x="61" y="0"/>
                    <a:pt x="50" y="5"/>
                    <a:pt x="45" y="20"/>
                  </a:cubicBezTo>
                  <a:cubicBezTo>
                    <a:pt x="44" y="25"/>
                    <a:pt x="45" y="33"/>
                    <a:pt x="45" y="38"/>
                  </a:cubicBezTo>
                  <a:cubicBezTo>
                    <a:pt x="45" y="45"/>
                    <a:pt x="45" y="50"/>
                    <a:pt x="47" y="56"/>
                  </a:cubicBezTo>
                  <a:cubicBezTo>
                    <a:pt x="51" y="66"/>
                    <a:pt x="55" y="74"/>
                    <a:pt x="60" y="80"/>
                  </a:cubicBezTo>
                  <a:cubicBezTo>
                    <a:pt x="40" y="83"/>
                    <a:pt x="27" y="93"/>
                    <a:pt x="18" y="97"/>
                  </a:cubicBezTo>
                  <a:cubicBezTo>
                    <a:pt x="0" y="105"/>
                    <a:pt x="0" y="114"/>
                    <a:pt x="0" y="11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47" y="130"/>
                    <a:pt x="147" y="130"/>
                    <a:pt x="147" y="130"/>
                  </a:cubicBezTo>
                  <a:lnTo>
                    <a:pt x="147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2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111501" y="5335588"/>
              <a:ext cx="36513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3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111501" y="5353051"/>
              <a:ext cx="222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4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111501" y="5370513"/>
              <a:ext cx="31750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5040586" y="5242473"/>
            <a:ext cx="21503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</a:t>
            </a: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5142186" y="4873013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aphicFrame>
        <p:nvGraphicFramePr>
          <p:cNvPr id="17" name="稻壳儿春秋广告/盗版必究        原创来源：http://chn.docer.com/works?userid=199329941#!/work_time"/>
          <p:cNvGraphicFramePr/>
          <p:nvPr>
            <p:extLst>
              <p:ext uri="{D42A27DB-BD31-4B8C-83A1-F6EECF244321}">
                <p14:modId xmlns:p14="http://schemas.microsoft.com/office/powerpoint/2010/main" val="1777003840"/>
              </p:ext>
            </p:extLst>
          </p:nvPr>
        </p:nvGraphicFramePr>
        <p:xfrm>
          <a:off x="5001039" y="1781888"/>
          <a:ext cx="2159000" cy="2392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8" name="稻壳儿春秋广告/盗版必究        原创来源：http://chn.docer.com/works?userid=199329941#!/work_time"/>
          <p:cNvGrpSpPr/>
          <p:nvPr/>
        </p:nvGrpSpPr>
        <p:grpSpPr>
          <a:xfrm>
            <a:off x="9145879" y="4413248"/>
            <a:ext cx="447420" cy="338588"/>
            <a:chOff x="3357563" y="5657851"/>
            <a:chExt cx="176213" cy="133350"/>
          </a:xfrm>
          <a:solidFill>
            <a:srgbClr val="246056"/>
          </a:solidFill>
        </p:grpSpPr>
        <p:sp>
          <p:nvSpPr>
            <p:cNvPr id="19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389313" y="5734051"/>
              <a:ext cx="142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414713" y="5699126"/>
              <a:ext cx="14288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1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438526" y="5713413"/>
              <a:ext cx="142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2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463926" y="5748338"/>
              <a:ext cx="14288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3" name="稻壳儿春秋广告/盗版必究        原创来源：http://chn.docer.com/works?userid=199329941#!/work_time"/>
            <p:cNvSpPr>
              <a:spLocks noChangeArrowheads="1"/>
            </p:cNvSpPr>
            <p:nvPr/>
          </p:nvSpPr>
          <p:spPr bwMode="auto">
            <a:xfrm>
              <a:off x="3487738" y="5686426"/>
              <a:ext cx="15875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4" name="稻壳儿春秋广告/盗版必究        原创来源：http://chn.docer.com/works?userid=199329941#!/work_time"/>
            <p:cNvSpPr>
              <a:spLocks noEditPoints="1"/>
            </p:cNvSpPr>
            <p:nvPr/>
          </p:nvSpPr>
          <p:spPr bwMode="auto">
            <a:xfrm>
              <a:off x="3357563" y="5657851"/>
              <a:ext cx="176213" cy="133350"/>
            </a:xfrm>
            <a:custGeom>
              <a:avLst/>
              <a:gdLst>
                <a:gd name="T0" fmla="*/ 0 w 111"/>
                <a:gd name="T1" fmla="*/ 0 h 84"/>
                <a:gd name="T2" fmla="*/ 0 w 111"/>
                <a:gd name="T3" fmla="*/ 84 h 84"/>
                <a:gd name="T4" fmla="*/ 111 w 111"/>
                <a:gd name="T5" fmla="*/ 84 h 84"/>
                <a:gd name="T6" fmla="*/ 111 w 111"/>
                <a:gd name="T7" fmla="*/ 0 h 84"/>
                <a:gd name="T8" fmla="*/ 0 w 111"/>
                <a:gd name="T9" fmla="*/ 0 h 84"/>
                <a:gd name="T10" fmla="*/ 102 w 111"/>
                <a:gd name="T11" fmla="*/ 74 h 84"/>
                <a:gd name="T12" fmla="*/ 10 w 111"/>
                <a:gd name="T13" fmla="*/ 74 h 84"/>
                <a:gd name="T14" fmla="*/ 10 w 111"/>
                <a:gd name="T15" fmla="*/ 10 h 84"/>
                <a:gd name="T16" fmla="*/ 102 w 111"/>
                <a:gd name="T17" fmla="*/ 10 h 84"/>
                <a:gd name="T18" fmla="*/ 102 w 111"/>
                <a:gd name="T19" fmla="*/ 7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84">
                  <a:moveTo>
                    <a:pt x="0" y="0"/>
                  </a:moveTo>
                  <a:lnTo>
                    <a:pt x="0" y="84"/>
                  </a:lnTo>
                  <a:lnTo>
                    <a:pt x="111" y="84"/>
                  </a:lnTo>
                  <a:lnTo>
                    <a:pt x="111" y="0"/>
                  </a:lnTo>
                  <a:lnTo>
                    <a:pt x="0" y="0"/>
                  </a:lnTo>
                  <a:close/>
                  <a:moveTo>
                    <a:pt x="102" y="74"/>
                  </a:moveTo>
                  <a:lnTo>
                    <a:pt x="10" y="74"/>
                  </a:lnTo>
                  <a:lnTo>
                    <a:pt x="10" y="10"/>
                  </a:lnTo>
                  <a:lnTo>
                    <a:pt x="102" y="10"/>
                  </a:lnTo>
                  <a:lnTo>
                    <a:pt x="102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25" name="稻壳儿春秋广告/盗版必究        原创来源：http://chn.docer.com/works?userid=199329941#!/work_time"/>
          <p:cNvSpPr txBox="1"/>
          <p:nvPr/>
        </p:nvSpPr>
        <p:spPr>
          <a:xfrm>
            <a:off x="8294401" y="5242473"/>
            <a:ext cx="21503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</a:t>
            </a:r>
          </a:p>
        </p:txBody>
      </p:sp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>
            <a:off x="8396001" y="4873013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aphicFrame>
        <p:nvGraphicFramePr>
          <p:cNvPr id="27" name="稻壳儿春秋广告/盗版必究        原创来源：http://chn.docer.com/works?userid=199329941#!/work_time"/>
          <p:cNvGraphicFramePr/>
          <p:nvPr>
            <p:extLst>
              <p:ext uri="{D42A27DB-BD31-4B8C-83A1-F6EECF244321}">
                <p14:modId xmlns:p14="http://schemas.microsoft.com/office/powerpoint/2010/main" val="1030848819"/>
              </p:ext>
            </p:extLst>
          </p:nvPr>
        </p:nvGraphicFramePr>
        <p:xfrm>
          <a:off x="8290089" y="1781888"/>
          <a:ext cx="2159000" cy="2392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1767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B2F0DDCE-B5EA-438D-B2AC-DD992F146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513" y="2799811"/>
            <a:ext cx="839894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/>
            <a:r>
              <a:rPr lang="en-US" altLang="zh-CN" sz="6000" b="1" dirty="0">
                <a:solidFill>
                  <a:schemeClr val="bg1">
                    <a:lumMod val="9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THANK YOU</a:t>
            </a:r>
            <a:endParaRPr lang="zh-CN" altLang="en-US" sz="6000" b="1" dirty="0">
              <a:solidFill>
                <a:schemeClr val="bg1">
                  <a:lumMod val="9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" name="矩形 160">
            <a:extLst>
              <a:ext uri="{FF2B5EF4-FFF2-40B4-BE49-F238E27FC236}">
                <a16:creationId xmlns:a16="http://schemas.microsoft.com/office/drawing/2014/main" id="{D0CCC9CB-E596-4B01-AA10-906ECEE3E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222" y="1974515"/>
            <a:ext cx="78711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i="1" spc="600" dirty="0">
                <a:solidFill>
                  <a:srgbClr val="F2F2F2"/>
                </a:solidFill>
                <a:latin typeface="Arial" charset="0"/>
                <a:ea typeface="Arial" charset="0"/>
                <a:cs typeface="Arial" charset="0"/>
                <a:sym typeface="Angsana New" pitchFamily="18" charset="-34"/>
              </a:rPr>
              <a:t>MARKETING REPORT</a:t>
            </a:r>
          </a:p>
        </p:txBody>
      </p:sp>
      <p:sp>
        <p:nvSpPr>
          <p:cNvPr id="4" name="矩形 24">
            <a:extLst>
              <a:ext uri="{FF2B5EF4-FFF2-40B4-BE49-F238E27FC236}">
                <a16:creationId xmlns:a16="http://schemas.microsoft.com/office/drawing/2014/main" id="{D5D5CB61-E114-4452-A5AC-F20ADD763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12" y="3815474"/>
            <a:ext cx="66491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Your life can be enhanced, and your happiness enriched, </a:t>
            </a:r>
          </a:p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when you choose to change your perspective. </a:t>
            </a:r>
            <a:endParaRPr lang="zh-CN" altLang="en-US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853840" y="4575682"/>
            <a:ext cx="2623278" cy="492443"/>
            <a:chOff x="853840" y="4575682"/>
            <a:chExt cx="2623278" cy="492443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6BBF9DA-D98E-4C13-BCDA-E7EE8236AB8F}"/>
                </a:ext>
              </a:extLst>
            </p:cNvPr>
            <p:cNvSpPr/>
            <p:nvPr/>
          </p:nvSpPr>
          <p:spPr>
            <a:xfrm>
              <a:off x="853840" y="4616371"/>
              <a:ext cx="2158583" cy="4517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BE1721C-7616-4604-98D2-04007F84B8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840" y="4575682"/>
              <a:ext cx="2623278" cy="455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2000" kern="2000" dirty="0">
                  <a:solidFill>
                    <a:srgbClr val="246056"/>
                  </a:solidFill>
                  <a:latin typeface="Microsoft YaHei Light" charset="-122"/>
                  <a:ea typeface="Microsoft YaHei Light" charset="-122"/>
                  <a:cs typeface="Microsoft YaHei Light" charset="-122"/>
                  <a:sym typeface="Arial" panose="020B0604020202020204" pitchFamily="34" charset="0"/>
                </a:rPr>
                <a:t>汇报人：</a:t>
              </a:r>
              <a:r>
                <a:rPr lang="en-US" altLang="zh-CN" sz="2000" kern="2000" dirty="0">
                  <a:solidFill>
                    <a:srgbClr val="246056"/>
                  </a:solidFill>
                  <a:latin typeface="Microsoft YaHei Light" charset="-122"/>
                  <a:ea typeface="Microsoft YaHei Light" charset="-122"/>
                  <a:cs typeface="Microsoft YaHei Light" charset="-122"/>
                  <a:sym typeface="Arial" panose="020B0604020202020204" pitchFamily="34" charset="0"/>
                </a:rPr>
                <a:t>XXXX</a:t>
              </a:r>
              <a:endParaRPr lang="zh-CN" altLang="en-US" sz="2000" kern="2000" dirty="0">
                <a:solidFill>
                  <a:srgbClr val="246056"/>
                </a:solidFill>
                <a:latin typeface="Microsoft YaHei Light" charset="-122"/>
                <a:ea typeface="Microsoft YaHei Light" charset="-122"/>
                <a:cs typeface="Microsoft YaHei Light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43" y="2553325"/>
            <a:ext cx="4304675" cy="430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9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339062" y="2590586"/>
            <a:ext cx="2363510" cy="1138773"/>
            <a:chOff x="649514" y="2275793"/>
            <a:chExt cx="2363510" cy="1138773"/>
          </a:xfrm>
        </p:grpSpPr>
        <p:sp>
          <p:nvSpPr>
            <p:cNvPr id="2" name="TextBox 6">
              <a:extLst>
                <a:ext uri="{FF2B5EF4-FFF2-40B4-BE49-F238E27FC236}">
                  <a16:creationId xmlns:a16="http://schemas.microsoft.com/office/drawing/2014/main" id="{B2F0DDCE-B5EA-438D-B2AC-DD992F146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514" y="2829791"/>
              <a:ext cx="236351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/>
              <a:r>
                <a:rPr lang="zh-CN" altLang="en-US" sz="3200" b="1" dirty="0">
                  <a:solidFill>
                    <a:schemeClr val="bg1">
                      <a:lumMod val="9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教学背景</a:t>
              </a:r>
            </a:p>
          </p:txBody>
        </p:sp>
        <p:sp>
          <p:nvSpPr>
            <p:cNvPr id="3" name="矩形 160">
              <a:extLst>
                <a:ext uri="{FF2B5EF4-FFF2-40B4-BE49-F238E27FC236}">
                  <a16:creationId xmlns:a16="http://schemas.microsoft.com/office/drawing/2014/main" id="{D0CCC9CB-E596-4B01-AA10-906ECEE3E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514" y="2275793"/>
              <a:ext cx="198899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spc="600" dirty="0">
                  <a:solidFill>
                    <a:srgbClr val="F2F2F2"/>
                  </a:solidFill>
                  <a:latin typeface="Arial" charset="0"/>
                  <a:ea typeface="Arial" charset="0"/>
                  <a:cs typeface="Arial" charset="0"/>
                  <a:sym typeface="Angsana New" pitchFamily="18" charset="-34"/>
                </a:rPr>
                <a:t>Part 01</a:t>
              </a: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3979829" y="2590586"/>
            <a:ext cx="2363510" cy="1138773"/>
            <a:chOff x="649514" y="2275793"/>
            <a:chExt cx="2363510" cy="1138773"/>
          </a:xfrm>
        </p:grpSpPr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B2F0DDCE-B5EA-438D-B2AC-DD992F146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514" y="2829791"/>
              <a:ext cx="236351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/>
              <a:r>
                <a:rPr lang="zh-CN" altLang="en-US" sz="3200" b="1" dirty="0">
                  <a:solidFill>
                    <a:schemeClr val="bg1">
                      <a:lumMod val="9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教学分析</a:t>
              </a:r>
            </a:p>
          </p:txBody>
        </p:sp>
        <p:sp>
          <p:nvSpPr>
            <p:cNvPr id="7" name="矩形 160">
              <a:extLst>
                <a:ext uri="{FF2B5EF4-FFF2-40B4-BE49-F238E27FC236}">
                  <a16:creationId xmlns:a16="http://schemas.microsoft.com/office/drawing/2014/main" id="{D0CCC9CB-E596-4B01-AA10-906ECEE3E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514" y="2275793"/>
              <a:ext cx="198899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spc="600" dirty="0">
                  <a:solidFill>
                    <a:srgbClr val="F2F2F2"/>
                  </a:solidFill>
                  <a:latin typeface="Arial" charset="0"/>
                  <a:ea typeface="Arial" charset="0"/>
                  <a:cs typeface="Arial" charset="0"/>
                  <a:sym typeface="Angsana New" pitchFamily="18" charset="-34"/>
                </a:rPr>
                <a:t>Part 02</a:t>
              </a: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6620596" y="2575197"/>
            <a:ext cx="2363510" cy="1138773"/>
            <a:chOff x="649514" y="2275793"/>
            <a:chExt cx="2363510" cy="1138773"/>
          </a:xfrm>
        </p:grpSpPr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B2F0DDCE-B5EA-438D-B2AC-DD992F146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514" y="2829791"/>
              <a:ext cx="236351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/>
              <a:r>
                <a:rPr lang="zh-CN" altLang="en-US" sz="3200" b="1" dirty="0">
                  <a:solidFill>
                    <a:schemeClr val="bg1">
                      <a:lumMod val="9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教学过程</a:t>
              </a:r>
            </a:p>
          </p:txBody>
        </p:sp>
        <p:sp>
          <p:nvSpPr>
            <p:cNvPr id="10" name="矩形 160">
              <a:extLst>
                <a:ext uri="{FF2B5EF4-FFF2-40B4-BE49-F238E27FC236}">
                  <a16:creationId xmlns:a16="http://schemas.microsoft.com/office/drawing/2014/main" id="{D0CCC9CB-E596-4B01-AA10-906ECEE3E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514" y="2275793"/>
              <a:ext cx="198899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spc="600" dirty="0">
                  <a:solidFill>
                    <a:srgbClr val="F2F2F2"/>
                  </a:solidFill>
                  <a:latin typeface="Arial" charset="0"/>
                  <a:ea typeface="Arial" charset="0"/>
                  <a:cs typeface="Arial" charset="0"/>
                  <a:sym typeface="Angsana New" pitchFamily="18" charset="-34"/>
                </a:rPr>
                <a:t>Part 03</a:t>
              </a: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1339062" y="4267968"/>
            <a:ext cx="2363510" cy="1138773"/>
            <a:chOff x="649514" y="2275793"/>
            <a:chExt cx="2363510" cy="1138773"/>
          </a:xfrm>
        </p:grpSpPr>
        <p:sp>
          <p:nvSpPr>
            <p:cNvPr id="12" name="TextBox 6">
              <a:extLst>
                <a:ext uri="{FF2B5EF4-FFF2-40B4-BE49-F238E27FC236}">
                  <a16:creationId xmlns:a16="http://schemas.microsoft.com/office/drawing/2014/main" id="{B2F0DDCE-B5EA-438D-B2AC-DD992F146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514" y="2829791"/>
              <a:ext cx="236351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/>
              <a:r>
                <a:rPr lang="zh-CN" altLang="en-US" sz="3200" b="1" dirty="0">
                  <a:solidFill>
                    <a:schemeClr val="bg1">
                      <a:lumMod val="9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教学效果</a:t>
              </a:r>
            </a:p>
          </p:txBody>
        </p:sp>
        <p:sp>
          <p:nvSpPr>
            <p:cNvPr id="13" name="矩形 160">
              <a:extLst>
                <a:ext uri="{FF2B5EF4-FFF2-40B4-BE49-F238E27FC236}">
                  <a16:creationId xmlns:a16="http://schemas.microsoft.com/office/drawing/2014/main" id="{D0CCC9CB-E596-4B01-AA10-906ECEE3E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514" y="2275793"/>
              <a:ext cx="198899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spc="600" dirty="0">
                  <a:solidFill>
                    <a:srgbClr val="F2F2F2"/>
                  </a:solidFill>
                  <a:latin typeface="Arial" charset="0"/>
                  <a:ea typeface="Arial" charset="0"/>
                  <a:cs typeface="Arial" charset="0"/>
                  <a:sym typeface="Angsana New" pitchFamily="18" charset="-34"/>
                </a:rPr>
                <a:t>Part 04</a:t>
              </a: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979829" y="4267968"/>
            <a:ext cx="2363510" cy="1138773"/>
            <a:chOff x="649514" y="2275793"/>
            <a:chExt cx="2363510" cy="1138773"/>
          </a:xfrm>
        </p:grpSpPr>
        <p:sp>
          <p:nvSpPr>
            <p:cNvPr id="15" name="TextBox 6">
              <a:extLst>
                <a:ext uri="{FF2B5EF4-FFF2-40B4-BE49-F238E27FC236}">
                  <a16:creationId xmlns:a16="http://schemas.microsoft.com/office/drawing/2014/main" id="{B2F0DDCE-B5EA-438D-B2AC-DD992F1463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9514" y="2829791"/>
              <a:ext cx="236351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9747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9747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fontAlgn="base"/>
              <a:r>
                <a:rPr lang="zh-CN" altLang="en-US" sz="3200" b="1" dirty="0">
                  <a:solidFill>
                    <a:schemeClr val="bg1">
                      <a:lumMod val="9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板书设计</a:t>
              </a:r>
            </a:p>
          </p:txBody>
        </p:sp>
        <p:sp>
          <p:nvSpPr>
            <p:cNvPr id="16" name="矩形 160">
              <a:extLst>
                <a:ext uri="{FF2B5EF4-FFF2-40B4-BE49-F238E27FC236}">
                  <a16:creationId xmlns:a16="http://schemas.microsoft.com/office/drawing/2014/main" id="{D0CCC9CB-E596-4B01-AA10-906ECEE3E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514" y="2275793"/>
              <a:ext cx="198899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i="1" spc="600" dirty="0">
                  <a:solidFill>
                    <a:srgbClr val="F2F2F2"/>
                  </a:solidFill>
                  <a:latin typeface="Arial" charset="0"/>
                  <a:ea typeface="Arial" charset="0"/>
                  <a:cs typeface="Arial" charset="0"/>
                  <a:sym typeface="Angsana New" pitchFamily="18" charset="-34"/>
                </a:rPr>
                <a:t>Part 05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344" y="2553325"/>
            <a:ext cx="4304675" cy="4304675"/>
          </a:xfrm>
          <a:prstGeom prst="rect">
            <a:avLst/>
          </a:prstGeom>
        </p:spPr>
      </p:pic>
      <p:sp>
        <p:nvSpPr>
          <p:cNvPr id="18" name="TextBox 6">
            <a:extLst>
              <a:ext uri="{FF2B5EF4-FFF2-40B4-BE49-F238E27FC236}">
                <a16:creationId xmlns:a16="http://schemas.microsoft.com/office/drawing/2014/main" id="{B2F0DDCE-B5EA-438D-B2AC-DD992F146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9179" y="1102713"/>
            <a:ext cx="414733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/>
            <a:r>
              <a:rPr lang="zh-CN" altLang="en-US" sz="6000" b="1">
                <a:solidFill>
                  <a:schemeClr val="bg1">
                    <a:lumMod val="9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目录</a:t>
            </a:r>
            <a:endParaRPr lang="zh-CN" altLang="en-US" sz="6000" b="1" dirty="0">
              <a:solidFill>
                <a:schemeClr val="bg1">
                  <a:lumMod val="9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9" name="矩形 160">
            <a:extLst>
              <a:ext uri="{FF2B5EF4-FFF2-40B4-BE49-F238E27FC236}">
                <a16:creationId xmlns:a16="http://schemas.microsoft.com/office/drawing/2014/main" id="{D0CCC9CB-E596-4B01-AA10-906ECEE3E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3888" y="277417"/>
            <a:ext cx="78711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i="1" spc="600" dirty="0">
                <a:solidFill>
                  <a:srgbClr val="F2F2F2"/>
                </a:solidFill>
                <a:latin typeface="Arial" charset="0"/>
                <a:ea typeface="Arial" charset="0"/>
                <a:cs typeface="Arial" charset="0"/>
                <a:sym typeface="Angsana New" pitchFamily="18" charset="-34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172313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6">
            <a:extLst>
              <a:ext uri="{FF2B5EF4-FFF2-40B4-BE49-F238E27FC236}">
                <a16:creationId xmlns:a16="http://schemas.microsoft.com/office/drawing/2014/main" id="{B2F0DDCE-B5EA-438D-B2AC-DD992F146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513" y="2799811"/>
            <a:ext cx="839894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/>
            <a:r>
              <a:rPr lang="zh-CN" altLang="en-US" sz="6000" b="1" dirty="0">
                <a:solidFill>
                  <a:schemeClr val="bg1">
                    <a:lumMod val="9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教学背景</a:t>
            </a:r>
          </a:p>
        </p:txBody>
      </p:sp>
      <p:sp>
        <p:nvSpPr>
          <p:cNvPr id="17" name="矩形 160">
            <a:extLst>
              <a:ext uri="{FF2B5EF4-FFF2-40B4-BE49-F238E27FC236}">
                <a16:creationId xmlns:a16="http://schemas.microsoft.com/office/drawing/2014/main" id="{D0CCC9CB-E596-4B01-AA10-906ECEE3E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222" y="1974515"/>
            <a:ext cx="78711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i="1" spc="600" dirty="0">
                <a:solidFill>
                  <a:srgbClr val="F2F2F2"/>
                </a:solidFill>
                <a:latin typeface="Arial" charset="0"/>
                <a:ea typeface="Arial" charset="0"/>
                <a:cs typeface="Arial" charset="0"/>
                <a:sym typeface="Angsana New" pitchFamily="18" charset="-34"/>
              </a:rPr>
              <a:t>Part 01</a:t>
            </a:r>
          </a:p>
        </p:txBody>
      </p:sp>
      <p:sp>
        <p:nvSpPr>
          <p:cNvPr id="18" name="矩形 24">
            <a:extLst>
              <a:ext uri="{FF2B5EF4-FFF2-40B4-BE49-F238E27FC236}">
                <a16:creationId xmlns:a16="http://schemas.microsoft.com/office/drawing/2014/main" id="{D5D5CB61-E114-4452-A5AC-F20ADD763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12" y="3815474"/>
            <a:ext cx="66491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Your life can be enhanced, and your happiness enriched, </a:t>
            </a:r>
          </a:p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when you choose to change your perspective. </a:t>
            </a:r>
            <a:endParaRPr lang="zh-CN" altLang="en-US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43" y="2553325"/>
            <a:ext cx="4304675" cy="430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5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>
            <a:off x="5524108" y="905893"/>
            <a:ext cx="5832920" cy="5094514"/>
          </a:xfrm>
          <a:prstGeom prst="rect">
            <a:avLst/>
          </a:prstGeom>
          <a:solidFill>
            <a:srgbClr val="24605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 txBox="1"/>
          <p:nvPr/>
        </p:nvSpPr>
        <p:spPr>
          <a:xfrm>
            <a:off x="5896598" y="1936205"/>
            <a:ext cx="4915607" cy="3766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新教材通过大量的资料引入的知识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让人耳目一新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教师反映各学科的教材象卡通书一样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好看了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学生也喜欢看了。新教材通过情景设计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较为贴近生活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密切教学与现实生活的联系。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新教材在义务教育阶段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通过主动学习来让学生得到发展。新教材体现了时代气息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教材图文并茂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符合儿童年龄和认知特点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内容现实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练习题有挑战性、创造性、开放性。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新教材删减了一些“难、繁、偏、旧旧日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"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的内容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减轻了学生的负担。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新教材内容广而浅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难度成螺旋形上升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按学段提出目标要求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适应不同水平层次和不同阶段的学习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有较强的弹性和教师把握的余地。为学生提供了积极思考与交流合作的情境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也有利于师生互动</a:t>
            </a:r>
            <a:r>
              <a: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为活跃课堂教学活动提供了机会与可能。</a:t>
            </a:r>
          </a:p>
        </p:txBody>
      </p:sp>
      <p:sp>
        <p:nvSpPr>
          <p:cNvPr id="4" name="稻壳儿春秋广告/盗版必究        原创来源：http://chn.docer.com/works?userid=199329941#!/work_time"/>
          <p:cNvSpPr txBox="1"/>
          <p:nvPr/>
        </p:nvSpPr>
        <p:spPr>
          <a:xfrm>
            <a:off x="5904834" y="153609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rgbClr val="F1F1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新教材特点</a:t>
            </a:r>
          </a:p>
        </p:txBody>
      </p:sp>
      <p:grpSp>
        <p:nvGrpSpPr>
          <p:cNvPr id="11" name="组 10"/>
          <p:cNvGrpSpPr/>
          <p:nvPr/>
        </p:nvGrpSpPr>
        <p:grpSpPr>
          <a:xfrm>
            <a:off x="-461473" y="1091410"/>
            <a:ext cx="6713142" cy="4339051"/>
            <a:chOff x="432590" y="1032944"/>
            <a:chExt cx="7488819" cy="4840411"/>
          </a:xfrm>
        </p:grpSpPr>
        <p:pic>
          <p:nvPicPr>
            <p:cNvPr id="8" name="稻壳儿春秋广告/盗版必究        原创来源：http://chn.docer.com/works?userid=199329941#!/work_time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590" y="1032944"/>
              <a:ext cx="7488819" cy="484041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016"/>
            <a:stretch/>
          </p:blipFill>
          <p:spPr>
            <a:xfrm>
              <a:off x="1427933" y="1814849"/>
              <a:ext cx="5393027" cy="34869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39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>
          <a:xfrm>
            <a:off x="1471039" y="2007495"/>
            <a:ext cx="3869446" cy="3562856"/>
            <a:chOff x="1631504" y="1499745"/>
            <a:chExt cx="4190544" cy="3858510"/>
          </a:xfrm>
        </p:grpSpPr>
        <p:sp>
          <p:nvSpPr>
            <p:cNvPr id="3" name="Freeform: Shape 1"/>
            <p:cNvSpPr/>
            <p:nvPr/>
          </p:nvSpPr>
          <p:spPr>
            <a:xfrm>
              <a:off x="3703135" y="2210879"/>
              <a:ext cx="1542819" cy="1257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0656" y="0"/>
                    <a:pt x="19519" y="9282"/>
                    <a:pt x="21600" y="21600"/>
                  </a:cubicBezTo>
                </a:path>
              </a:pathLst>
            </a:custGeom>
            <a:ln w="38100">
              <a:solidFill>
                <a:schemeClr val="bg1">
                  <a:lumMod val="85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Freeform: Shape 2"/>
            <p:cNvSpPr/>
            <p:nvPr/>
          </p:nvSpPr>
          <p:spPr>
            <a:xfrm>
              <a:off x="5151071" y="3386678"/>
              <a:ext cx="167085" cy="160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78"/>
                  </a:moveTo>
                  <a:lnTo>
                    <a:pt x="14306" y="21600"/>
                  </a:lnTo>
                  <a:lnTo>
                    <a:pt x="21600" y="0"/>
                  </a:lnTo>
                  <a:lnTo>
                    <a:pt x="0" y="43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"/>
            <p:cNvSpPr/>
            <p:nvPr/>
          </p:nvSpPr>
          <p:spPr>
            <a:xfrm>
              <a:off x="2569135" y="2601849"/>
              <a:ext cx="1157443" cy="87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3" extrusionOk="0">
                  <a:moveTo>
                    <a:pt x="21600" y="9"/>
                  </a:moveTo>
                  <a:cubicBezTo>
                    <a:pt x="17681" y="-117"/>
                    <a:pt x="13715" y="1202"/>
                    <a:pt x="10083" y="3964"/>
                  </a:cubicBezTo>
                  <a:cubicBezTo>
                    <a:pt x="4874" y="8046"/>
                    <a:pt x="1434" y="14388"/>
                    <a:pt x="0" y="21483"/>
                  </a:cubicBezTo>
                </a:path>
              </a:pathLst>
            </a:custGeom>
            <a:ln w="38100">
              <a:solidFill>
                <a:schemeClr val="bg1">
                  <a:lumMod val="85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/>
            <p:nvPr/>
          </p:nvSpPr>
          <p:spPr>
            <a:xfrm>
              <a:off x="2505134" y="3395021"/>
              <a:ext cx="169224" cy="1606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086"/>
                  </a:moveTo>
                  <a:lnTo>
                    <a:pt x="7200" y="21600"/>
                  </a:lnTo>
                  <a:lnTo>
                    <a:pt x="0" y="0"/>
                  </a:lnTo>
                  <a:lnTo>
                    <a:pt x="21600" y="40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"/>
            <p:cNvSpPr/>
            <p:nvPr/>
          </p:nvSpPr>
          <p:spPr>
            <a:xfrm>
              <a:off x="2999767" y="1499745"/>
              <a:ext cx="1462654" cy="1462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46056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6"/>
            <p:cNvSpPr/>
            <p:nvPr/>
          </p:nvSpPr>
          <p:spPr>
            <a:xfrm>
              <a:off x="3010984" y="5168828"/>
              <a:ext cx="188675" cy="181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261"/>
                  </a:moveTo>
                  <a:lnTo>
                    <a:pt x="14259" y="21600"/>
                  </a:lnTo>
                  <a:lnTo>
                    <a:pt x="21600" y="0"/>
                  </a:lnTo>
                  <a:lnTo>
                    <a:pt x="0" y="426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7"/>
            <p:cNvSpPr/>
            <p:nvPr/>
          </p:nvSpPr>
          <p:spPr>
            <a:xfrm>
              <a:off x="3153340" y="4634025"/>
              <a:ext cx="1874877" cy="724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384" y="12975"/>
                    <a:pt x="12748" y="21600"/>
                    <a:pt x="6344" y="21600"/>
                  </a:cubicBezTo>
                  <a:cubicBezTo>
                    <a:pt x="4102" y="21600"/>
                    <a:pt x="1977" y="20531"/>
                    <a:pt x="0" y="18623"/>
                  </a:cubicBezTo>
                </a:path>
              </a:pathLst>
            </a:custGeom>
            <a:ln w="38100">
              <a:solidFill>
                <a:schemeClr val="bg1">
                  <a:lumMod val="85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8"/>
            <p:cNvSpPr/>
            <p:nvPr/>
          </p:nvSpPr>
          <p:spPr>
            <a:xfrm>
              <a:off x="4454077" y="2863954"/>
              <a:ext cx="435721" cy="1450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2" h="21600" extrusionOk="0">
                  <a:moveTo>
                    <a:pt x="13714" y="21600"/>
                  </a:moveTo>
                  <a:cubicBezTo>
                    <a:pt x="21600" y="16448"/>
                    <a:pt x="21600" y="10113"/>
                    <a:pt x="12114" y="4732"/>
                  </a:cubicBezTo>
                  <a:cubicBezTo>
                    <a:pt x="8800" y="2900"/>
                    <a:pt x="4686" y="1298"/>
                    <a:pt x="0" y="0"/>
                  </a:cubicBezTo>
                </a:path>
              </a:pathLst>
            </a:custGeom>
            <a:ln w="38100">
              <a:solidFill>
                <a:schemeClr val="bg1">
                  <a:lumMod val="85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9"/>
            <p:cNvSpPr/>
            <p:nvPr/>
          </p:nvSpPr>
          <p:spPr>
            <a:xfrm>
              <a:off x="4396521" y="2812964"/>
              <a:ext cx="166774" cy="16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816"/>
                  </a:lnTo>
                  <a:lnTo>
                    <a:pt x="701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0"/>
            <p:cNvSpPr/>
            <p:nvPr/>
          </p:nvSpPr>
          <p:spPr>
            <a:xfrm>
              <a:off x="4359394" y="3853799"/>
              <a:ext cx="1462654" cy="146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46056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1"/>
            <p:cNvSpPr/>
            <p:nvPr/>
          </p:nvSpPr>
          <p:spPr>
            <a:xfrm>
              <a:off x="2128831" y="2679744"/>
              <a:ext cx="455998" cy="1925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3" y="21600"/>
                  </a:moveTo>
                  <a:cubicBezTo>
                    <a:pt x="4004" y="18929"/>
                    <a:pt x="0" y="15769"/>
                    <a:pt x="0" y="12380"/>
                  </a:cubicBezTo>
                  <a:cubicBezTo>
                    <a:pt x="0" y="7554"/>
                    <a:pt x="8252" y="3188"/>
                    <a:pt x="21600" y="0"/>
                  </a:cubicBezTo>
                </a:path>
              </a:pathLst>
            </a:custGeom>
            <a:ln w="38100">
              <a:solidFill>
                <a:schemeClr val="bg1">
                  <a:lumMod val="85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2"/>
            <p:cNvSpPr/>
            <p:nvPr/>
          </p:nvSpPr>
          <p:spPr>
            <a:xfrm>
              <a:off x="2477599" y="2631598"/>
              <a:ext cx="165719" cy="161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929"/>
                  </a:lnTo>
                  <a:lnTo>
                    <a:pt x="1496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3"/>
            <p:cNvSpPr/>
            <p:nvPr/>
          </p:nvSpPr>
          <p:spPr>
            <a:xfrm>
              <a:off x="2692669" y="4379866"/>
              <a:ext cx="1397931" cy="581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027" extrusionOk="0">
                  <a:moveTo>
                    <a:pt x="0" y="0"/>
                  </a:moveTo>
                  <a:cubicBezTo>
                    <a:pt x="4470" y="15247"/>
                    <a:pt x="13609" y="21600"/>
                    <a:pt x="21600" y="16041"/>
                  </a:cubicBezTo>
                </a:path>
              </a:pathLst>
            </a:custGeom>
            <a:ln w="38100">
              <a:solidFill>
                <a:schemeClr val="bg1">
                  <a:lumMod val="85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4"/>
            <p:cNvSpPr/>
            <p:nvPr/>
          </p:nvSpPr>
          <p:spPr>
            <a:xfrm>
              <a:off x="4032081" y="4827386"/>
              <a:ext cx="165801" cy="161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204"/>
                  </a:moveTo>
                  <a:lnTo>
                    <a:pt x="7341" y="21600"/>
                  </a:lnTo>
                  <a:lnTo>
                    <a:pt x="0" y="0"/>
                  </a:lnTo>
                  <a:lnTo>
                    <a:pt x="21600" y="420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5"/>
            <p:cNvSpPr/>
            <p:nvPr/>
          </p:nvSpPr>
          <p:spPr>
            <a:xfrm>
              <a:off x="1631504" y="3853799"/>
              <a:ext cx="1462654" cy="146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46056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56"/>
            <p:cNvSpPr>
              <a:spLocks/>
            </p:cNvSpPr>
            <p:nvPr/>
          </p:nvSpPr>
          <p:spPr bwMode="auto">
            <a:xfrm>
              <a:off x="4815024" y="4307637"/>
              <a:ext cx="551396" cy="552682"/>
            </a:xfrm>
            <a:custGeom>
              <a:avLst/>
              <a:gdLst>
                <a:gd name="T0" fmla="*/ 103 w 181"/>
                <a:gd name="T1" fmla="*/ 23 h 181"/>
                <a:gd name="T2" fmla="*/ 23 w 181"/>
                <a:gd name="T3" fmla="*/ 23 h 181"/>
                <a:gd name="T4" fmla="*/ 23 w 181"/>
                <a:gd name="T5" fmla="*/ 103 h 181"/>
                <a:gd name="T6" fmla="*/ 95 w 181"/>
                <a:gd name="T7" fmla="*/ 110 h 181"/>
                <a:gd name="T8" fmla="*/ 97 w 181"/>
                <a:gd name="T9" fmla="*/ 113 h 181"/>
                <a:gd name="T10" fmla="*/ 97 w 181"/>
                <a:gd name="T11" fmla="*/ 114 h 181"/>
                <a:gd name="T12" fmla="*/ 97 w 181"/>
                <a:gd name="T13" fmla="*/ 122 h 181"/>
                <a:gd name="T14" fmla="*/ 153 w 181"/>
                <a:gd name="T15" fmla="*/ 178 h 181"/>
                <a:gd name="T16" fmla="*/ 161 w 181"/>
                <a:gd name="T17" fmla="*/ 178 h 181"/>
                <a:gd name="T18" fmla="*/ 162 w 181"/>
                <a:gd name="T19" fmla="*/ 178 h 181"/>
                <a:gd name="T20" fmla="*/ 162 w 181"/>
                <a:gd name="T21" fmla="*/ 178 h 181"/>
                <a:gd name="T22" fmla="*/ 168 w 181"/>
                <a:gd name="T23" fmla="*/ 178 h 181"/>
                <a:gd name="T24" fmla="*/ 178 w 181"/>
                <a:gd name="T25" fmla="*/ 168 h 181"/>
                <a:gd name="T26" fmla="*/ 178 w 181"/>
                <a:gd name="T27" fmla="*/ 163 h 181"/>
                <a:gd name="T28" fmla="*/ 178 w 181"/>
                <a:gd name="T29" fmla="*/ 162 h 181"/>
                <a:gd name="T30" fmla="*/ 178 w 181"/>
                <a:gd name="T31" fmla="*/ 161 h 181"/>
                <a:gd name="T32" fmla="*/ 178 w 181"/>
                <a:gd name="T33" fmla="*/ 153 h 181"/>
                <a:gd name="T34" fmla="*/ 122 w 181"/>
                <a:gd name="T35" fmla="*/ 97 h 181"/>
                <a:gd name="T36" fmla="*/ 113 w 181"/>
                <a:gd name="T37" fmla="*/ 97 h 181"/>
                <a:gd name="T38" fmla="*/ 113 w 181"/>
                <a:gd name="T39" fmla="*/ 97 h 181"/>
                <a:gd name="T40" fmla="*/ 110 w 181"/>
                <a:gd name="T41" fmla="*/ 95 h 181"/>
                <a:gd name="T42" fmla="*/ 103 w 181"/>
                <a:gd name="T43" fmla="*/ 23 h 181"/>
                <a:gd name="T44" fmla="*/ 35 w 181"/>
                <a:gd name="T45" fmla="*/ 35 h 181"/>
                <a:gd name="T46" fmla="*/ 91 w 181"/>
                <a:gd name="T47" fmla="*/ 35 h 181"/>
                <a:gd name="T48" fmla="*/ 91 w 181"/>
                <a:gd name="T49" fmla="*/ 91 h 181"/>
                <a:gd name="T50" fmla="*/ 35 w 181"/>
                <a:gd name="T51" fmla="*/ 92 h 181"/>
                <a:gd name="T52" fmla="*/ 35 w 181"/>
                <a:gd name="T53" fmla="*/ 3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1" h="181">
                  <a:moveTo>
                    <a:pt x="103" y="23"/>
                  </a:moveTo>
                  <a:cubicBezTo>
                    <a:pt x="81" y="0"/>
                    <a:pt x="45" y="0"/>
                    <a:pt x="23" y="23"/>
                  </a:cubicBezTo>
                  <a:cubicBezTo>
                    <a:pt x="0" y="45"/>
                    <a:pt x="0" y="81"/>
                    <a:pt x="23" y="103"/>
                  </a:cubicBezTo>
                  <a:cubicBezTo>
                    <a:pt x="42" y="123"/>
                    <a:pt x="72" y="125"/>
                    <a:pt x="95" y="110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94" y="116"/>
                    <a:pt x="94" y="120"/>
                    <a:pt x="97" y="122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55" y="181"/>
                    <a:pt x="159" y="181"/>
                    <a:pt x="161" y="178"/>
                  </a:cubicBezTo>
                  <a:cubicBezTo>
                    <a:pt x="162" y="178"/>
                    <a:pt x="162" y="178"/>
                    <a:pt x="162" y="178"/>
                  </a:cubicBezTo>
                  <a:cubicBezTo>
                    <a:pt x="162" y="178"/>
                    <a:pt x="162" y="178"/>
                    <a:pt x="162" y="178"/>
                  </a:cubicBezTo>
                  <a:cubicBezTo>
                    <a:pt x="164" y="180"/>
                    <a:pt x="166" y="180"/>
                    <a:pt x="168" y="178"/>
                  </a:cubicBezTo>
                  <a:cubicBezTo>
                    <a:pt x="178" y="168"/>
                    <a:pt x="178" y="168"/>
                    <a:pt x="178" y="168"/>
                  </a:cubicBezTo>
                  <a:cubicBezTo>
                    <a:pt x="180" y="166"/>
                    <a:pt x="180" y="164"/>
                    <a:pt x="178" y="163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1"/>
                    <a:pt x="178" y="161"/>
                    <a:pt x="178" y="161"/>
                  </a:cubicBezTo>
                  <a:cubicBezTo>
                    <a:pt x="181" y="159"/>
                    <a:pt x="181" y="155"/>
                    <a:pt x="178" y="153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0" y="94"/>
                    <a:pt x="116" y="94"/>
                    <a:pt x="113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25" y="73"/>
                    <a:pt x="123" y="42"/>
                    <a:pt x="103" y="23"/>
                  </a:cubicBezTo>
                  <a:moveTo>
                    <a:pt x="35" y="35"/>
                  </a:moveTo>
                  <a:cubicBezTo>
                    <a:pt x="50" y="19"/>
                    <a:pt x="76" y="19"/>
                    <a:pt x="91" y="35"/>
                  </a:cubicBezTo>
                  <a:cubicBezTo>
                    <a:pt x="107" y="50"/>
                    <a:pt x="107" y="76"/>
                    <a:pt x="91" y="91"/>
                  </a:cubicBezTo>
                  <a:cubicBezTo>
                    <a:pt x="76" y="107"/>
                    <a:pt x="50" y="107"/>
                    <a:pt x="35" y="92"/>
                  </a:cubicBezTo>
                  <a:cubicBezTo>
                    <a:pt x="19" y="76"/>
                    <a:pt x="19" y="50"/>
                    <a:pt x="35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57"/>
            <p:cNvSpPr>
              <a:spLocks/>
            </p:cNvSpPr>
            <p:nvPr/>
          </p:nvSpPr>
          <p:spPr bwMode="auto">
            <a:xfrm>
              <a:off x="3462684" y="1963233"/>
              <a:ext cx="536820" cy="535680"/>
            </a:xfrm>
            <a:custGeom>
              <a:avLst/>
              <a:gdLst>
                <a:gd name="T0" fmla="*/ 0 w 199"/>
                <a:gd name="T1" fmla="*/ 99 h 198"/>
                <a:gd name="T2" fmla="*/ 199 w 199"/>
                <a:gd name="T3" fmla="*/ 99 h 198"/>
                <a:gd name="T4" fmla="*/ 112 w 199"/>
                <a:gd name="T5" fmla="*/ 185 h 198"/>
                <a:gd name="T6" fmla="*/ 104 w 199"/>
                <a:gd name="T7" fmla="*/ 145 h 198"/>
                <a:gd name="T8" fmla="*/ 112 w 199"/>
                <a:gd name="T9" fmla="*/ 185 h 198"/>
                <a:gd name="T10" fmla="*/ 96 w 199"/>
                <a:gd name="T11" fmla="*/ 145 h 198"/>
                <a:gd name="T12" fmla="*/ 87 w 199"/>
                <a:gd name="T13" fmla="*/ 185 h 198"/>
                <a:gd name="T14" fmla="*/ 87 w 199"/>
                <a:gd name="T15" fmla="*/ 13 h 198"/>
                <a:gd name="T16" fmla="*/ 96 w 199"/>
                <a:gd name="T17" fmla="*/ 53 h 198"/>
                <a:gd name="T18" fmla="*/ 87 w 199"/>
                <a:gd name="T19" fmla="*/ 13 h 198"/>
                <a:gd name="T20" fmla="*/ 104 w 199"/>
                <a:gd name="T21" fmla="*/ 53 h 198"/>
                <a:gd name="T22" fmla="*/ 112 w 199"/>
                <a:gd name="T23" fmla="*/ 13 h 198"/>
                <a:gd name="T24" fmla="*/ 104 w 199"/>
                <a:gd name="T25" fmla="*/ 61 h 198"/>
                <a:gd name="T26" fmla="*/ 149 w 199"/>
                <a:gd name="T27" fmla="*/ 95 h 198"/>
                <a:gd name="T28" fmla="*/ 104 w 199"/>
                <a:gd name="T29" fmla="*/ 61 h 198"/>
                <a:gd name="T30" fmla="*/ 96 w 199"/>
                <a:gd name="T31" fmla="*/ 95 h 198"/>
                <a:gd name="T32" fmla="*/ 57 w 199"/>
                <a:gd name="T33" fmla="*/ 55 h 198"/>
                <a:gd name="T34" fmla="*/ 42 w 199"/>
                <a:gd name="T35" fmla="*/ 95 h 198"/>
                <a:gd name="T36" fmla="*/ 31 w 199"/>
                <a:gd name="T37" fmla="*/ 45 h 198"/>
                <a:gd name="T38" fmla="*/ 42 w 199"/>
                <a:gd name="T39" fmla="*/ 95 h 198"/>
                <a:gd name="T40" fmla="*/ 49 w 199"/>
                <a:gd name="T41" fmla="*/ 145 h 198"/>
                <a:gd name="T42" fmla="*/ 13 w 199"/>
                <a:gd name="T43" fmla="*/ 103 h 198"/>
                <a:gd name="T44" fmla="*/ 50 w 199"/>
                <a:gd name="T45" fmla="*/ 103 h 198"/>
                <a:gd name="T46" fmla="*/ 96 w 199"/>
                <a:gd name="T47" fmla="*/ 137 h 198"/>
                <a:gd name="T48" fmla="*/ 50 w 199"/>
                <a:gd name="T49" fmla="*/ 103 h 198"/>
                <a:gd name="T50" fmla="*/ 104 w 199"/>
                <a:gd name="T51" fmla="*/ 103 h 198"/>
                <a:gd name="T52" fmla="*/ 143 w 199"/>
                <a:gd name="T53" fmla="*/ 142 h 198"/>
                <a:gd name="T54" fmla="*/ 157 w 199"/>
                <a:gd name="T55" fmla="*/ 103 h 198"/>
                <a:gd name="T56" fmla="*/ 168 w 199"/>
                <a:gd name="T57" fmla="*/ 153 h 198"/>
                <a:gd name="T58" fmla="*/ 157 w 199"/>
                <a:gd name="T59" fmla="*/ 103 h 198"/>
                <a:gd name="T60" fmla="*/ 150 w 199"/>
                <a:gd name="T61" fmla="*/ 53 h 198"/>
                <a:gd name="T62" fmla="*/ 187 w 199"/>
                <a:gd name="T63" fmla="*/ 95 h 198"/>
                <a:gd name="T64" fmla="*/ 162 w 199"/>
                <a:gd name="T65" fmla="*/ 39 h 198"/>
                <a:gd name="T66" fmla="*/ 131 w 199"/>
                <a:gd name="T67" fmla="*/ 18 h 198"/>
                <a:gd name="T68" fmla="*/ 68 w 199"/>
                <a:gd name="T69" fmla="*/ 18 h 198"/>
                <a:gd name="T70" fmla="*/ 37 w 199"/>
                <a:gd name="T71" fmla="*/ 39 h 198"/>
                <a:gd name="T72" fmla="*/ 37 w 199"/>
                <a:gd name="T73" fmla="*/ 159 h 198"/>
                <a:gd name="T74" fmla="*/ 68 w 199"/>
                <a:gd name="T75" fmla="*/ 180 h 198"/>
                <a:gd name="T76" fmla="*/ 131 w 199"/>
                <a:gd name="T77" fmla="*/ 180 h 198"/>
                <a:gd name="T78" fmla="*/ 162 w 199"/>
                <a:gd name="T79" fmla="*/ 15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9" h="198">
                  <a:moveTo>
                    <a:pt x="100" y="0"/>
                  </a:moveTo>
                  <a:cubicBezTo>
                    <a:pt x="45" y="0"/>
                    <a:pt x="0" y="44"/>
                    <a:pt x="0" y="99"/>
                  </a:cubicBezTo>
                  <a:cubicBezTo>
                    <a:pt x="0" y="153"/>
                    <a:pt x="45" y="198"/>
                    <a:pt x="100" y="198"/>
                  </a:cubicBezTo>
                  <a:cubicBezTo>
                    <a:pt x="154" y="198"/>
                    <a:pt x="199" y="153"/>
                    <a:pt x="199" y="99"/>
                  </a:cubicBezTo>
                  <a:cubicBezTo>
                    <a:pt x="199" y="44"/>
                    <a:pt x="154" y="0"/>
                    <a:pt x="100" y="0"/>
                  </a:cubicBezTo>
                  <a:moveTo>
                    <a:pt x="112" y="185"/>
                  </a:moveTo>
                  <a:cubicBezTo>
                    <a:pt x="109" y="185"/>
                    <a:pt x="106" y="186"/>
                    <a:pt x="104" y="186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116" y="145"/>
                    <a:pt x="129" y="147"/>
                    <a:pt x="140" y="150"/>
                  </a:cubicBezTo>
                  <a:cubicBezTo>
                    <a:pt x="133" y="167"/>
                    <a:pt x="123" y="180"/>
                    <a:pt x="112" y="185"/>
                  </a:cubicBezTo>
                  <a:moveTo>
                    <a:pt x="59" y="150"/>
                  </a:moveTo>
                  <a:cubicBezTo>
                    <a:pt x="71" y="147"/>
                    <a:pt x="83" y="145"/>
                    <a:pt x="96" y="145"/>
                  </a:cubicBezTo>
                  <a:cubicBezTo>
                    <a:pt x="96" y="186"/>
                    <a:pt x="96" y="186"/>
                    <a:pt x="96" y="186"/>
                  </a:cubicBezTo>
                  <a:cubicBezTo>
                    <a:pt x="93" y="186"/>
                    <a:pt x="90" y="185"/>
                    <a:pt x="87" y="185"/>
                  </a:cubicBezTo>
                  <a:cubicBezTo>
                    <a:pt x="76" y="180"/>
                    <a:pt x="66" y="167"/>
                    <a:pt x="59" y="150"/>
                  </a:cubicBezTo>
                  <a:moveTo>
                    <a:pt x="87" y="13"/>
                  </a:moveTo>
                  <a:cubicBezTo>
                    <a:pt x="90" y="12"/>
                    <a:pt x="93" y="12"/>
                    <a:pt x="96" y="12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83" y="53"/>
                    <a:pt x="71" y="51"/>
                    <a:pt x="59" y="48"/>
                  </a:cubicBezTo>
                  <a:cubicBezTo>
                    <a:pt x="66" y="31"/>
                    <a:pt x="76" y="18"/>
                    <a:pt x="87" y="13"/>
                  </a:cubicBezTo>
                  <a:moveTo>
                    <a:pt x="140" y="48"/>
                  </a:moveTo>
                  <a:cubicBezTo>
                    <a:pt x="129" y="51"/>
                    <a:pt x="116" y="53"/>
                    <a:pt x="104" y="5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6" y="12"/>
                    <a:pt x="109" y="12"/>
                    <a:pt x="112" y="13"/>
                  </a:cubicBezTo>
                  <a:cubicBezTo>
                    <a:pt x="123" y="18"/>
                    <a:pt x="133" y="31"/>
                    <a:pt x="140" y="48"/>
                  </a:cubicBezTo>
                  <a:moveTo>
                    <a:pt x="104" y="61"/>
                  </a:moveTo>
                  <a:cubicBezTo>
                    <a:pt x="117" y="61"/>
                    <a:pt x="130" y="59"/>
                    <a:pt x="143" y="55"/>
                  </a:cubicBezTo>
                  <a:cubicBezTo>
                    <a:pt x="146" y="67"/>
                    <a:pt x="148" y="81"/>
                    <a:pt x="149" y="95"/>
                  </a:cubicBezTo>
                  <a:cubicBezTo>
                    <a:pt x="104" y="95"/>
                    <a:pt x="104" y="95"/>
                    <a:pt x="104" y="95"/>
                  </a:cubicBezTo>
                  <a:lnTo>
                    <a:pt x="104" y="61"/>
                  </a:lnTo>
                  <a:close/>
                  <a:moveTo>
                    <a:pt x="96" y="61"/>
                  </a:moveTo>
                  <a:cubicBezTo>
                    <a:pt x="96" y="95"/>
                    <a:pt x="96" y="95"/>
                    <a:pt x="96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81"/>
                    <a:pt x="53" y="67"/>
                    <a:pt x="57" y="55"/>
                  </a:cubicBezTo>
                  <a:cubicBezTo>
                    <a:pt x="69" y="59"/>
                    <a:pt x="82" y="61"/>
                    <a:pt x="96" y="61"/>
                  </a:cubicBezTo>
                  <a:moveTo>
                    <a:pt x="42" y="95"/>
                  </a:moveTo>
                  <a:cubicBezTo>
                    <a:pt x="13" y="95"/>
                    <a:pt x="13" y="95"/>
                    <a:pt x="13" y="95"/>
                  </a:cubicBezTo>
                  <a:cubicBezTo>
                    <a:pt x="13" y="76"/>
                    <a:pt x="20" y="59"/>
                    <a:pt x="31" y="45"/>
                  </a:cubicBezTo>
                  <a:cubicBezTo>
                    <a:pt x="37" y="48"/>
                    <a:pt x="43" y="51"/>
                    <a:pt x="49" y="53"/>
                  </a:cubicBezTo>
                  <a:cubicBezTo>
                    <a:pt x="45" y="65"/>
                    <a:pt x="43" y="80"/>
                    <a:pt x="42" y="95"/>
                  </a:cubicBezTo>
                  <a:moveTo>
                    <a:pt x="42" y="103"/>
                  </a:moveTo>
                  <a:cubicBezTo>
                    <a:pt x="43" y="118"/>
                    <a:pt x="45" y="132"/>
                    <a:pt x="49" y="145"/>
                  </a:cubicBezTo>
                  <a:cubicBezTo>
                    <a:pt x="43" y="147"/>
                    <a:pt x="37" y="150"/>
                    <a:pt x="31" y="153"/>
                  </a:cubicBezTo>
                  <a:cubicBezTo>
                    <a:pt x="20" y="139"/>
                    <a:pt x="13" y="122"/>
                    <a:pt x="13" y="103"/>
                  </a:cubicBezTo>
                  <a:lnTo>
                    <a:pt x="42" y="103"/>
                  </a:lnTo>
                  <a:close/>
                  <a:moveTo>
                    <a:pt x="50" y="103"/>
                  </a:moveTo>
                  <a:cubicBezTo>
                    <a:pt x="96" y="103"/>
                    <a:pt x="96" y="103"/>
                    <a:pt x="96" y="10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82" y="137"/>
                    <a:pt x="69" y="139"/>
                    <a:pt x="57" y="142"/>
                  </a:cubicBezTo>
                  <a:cubicBezTo>
                    <a:pt x="53" y="131"/>
                    <a:pt x="51" y="117"/>
                    <a:pt x="50" y="103"/>
                  </a:cubicBezTo>
                  <a:moveTo>
                    <a:pt x="104" y="137"/>
                  </a:moveTo>
                  <a:cubicBezTo>
                    <a:pt x="104" y="103"/>
                    <a:pt x="104" y="103"/>
                    <a:pt x="104" y="103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8" y="117"/>
                    <a:pt x="146" y="131"/>
                    <a:pt x="143" y="142"/>
                  </a:cubicBezTo>
                  <a:cubicBezTo>
                    <a:pt x="130" y="139"/>
                    <a:pt x="117" y="137"/>
                    <a:pt x="104" y="137"/>
                  </a:cubicBezTo>
                  <a:moveTo>
                    <a:pt x="157" y="103"/>
                  </a:moveTo>
                  <a:cubicBezTo>
                    <a:pt x="187" y="103"/>
                    <a:pt x="187" y="103"/>
                    <a:pt x="187" y="103"/>
                  </a:cubicBezTo>
                  <a:cubicBezTo>
                    <a:pt x="186" y="122"/>
                    <a:pt x="179" y="139"/>
                    <a:pt x="168" y="153"/>
                  </a:cubicBezTo>
                  <a:cubicBezTo>
                    <a:pt x="162" y="150"/>
                    <a:pt x="156" y="147"/>
                    <a:pt x="150" y="145"/>
                  </a:cubicBezTo>
                  <a:cubicBezTo>
                    <a:pt x="154" y="132"/>
                    <a:pt x="156" y="118"/>
                    <a:pt x="157" y="103"/>
                  </a:cubicBezTo>
                  <a:moveTo>
                    <a:pt x="157" y="95"/>
                  </a:moveTo>
                  <a:cubicBezTo>
                    <a:pt x="156" y="80"/>
                    <a:pt x="154" y="65"/>
                    <a:pt x="150" y="53"/>
                  </a:cubicBezTo>
                  <a:cubicBezTo>
                    <a:pt x="156" y="51"/>
                    <a:pt x="162" y="48"/>
                    <a:pt x="168" y="45"/>
                  </a:cubicBezTo>
                  <a:cubicBezTo>
                    <a:pt x="179" y="59"/>
                    <a:pt x="186" y="76"/>
                    <a:pt x="187" y="95"/>
                  </a:cubicBezTo>
                  <a:lnTo>
                    <a:pt x="157" y="95"/>
                  </a:lnTo>
                  <a:close/>
                  <a:moveTo>
                    <a:pt x="162" y="39"/>
                  </a:moveTo>
                  <a:cubicBezTo>
                    <a:pt x="158" y="41"/>
                    <a:pt x="153" y="43"/>
                    <a:pt x="147" y="45"/>
                  </a:cubicBezTo>
                  <a:cubicBezTo>
                    <a:pt x="143" y="34"/>
                    <a:pt x="137" y="25"/>
                    <a:pt x="131" y="18"/>
                  </a:cubicBezTo>
                  <a:cubicBezTo>
                    <a:pt x="143" y="22"/>
                    <a:pt x="154" y="29"/>
                    <a:pt x="162" y="39"/>
                  </a:cubicBezTo>
                  <a:moveTo>
                    <a:pt x="68" y="18"/>
                  </a:moveTo>
                  <a:cubicBezTo>
                    <a:pt x="62" y="25"/>
                    <a:pt x="56" y="34"/>
                    <a:pt x="52" y="45"/>
                  </a:cubicBezTo>
                  <a:cubicBezTo>
                    <a:pt x="46" y="43"/>
                    <a:pt x="41" y="41"/>
                    <a:pt x="37" y="39"/>
                  </a:cubicBezTo>
                  <a:cubicBezTo>
                    <a:pt x="46" y="29"/>
                    <a:pt x="56" y="22"/>
                    <a:pt x="68" y="18"/>
                  </a:cubicBezTo>
                  <a:moveTo>
                    <a:pt x="37" y="159"/>
                  </a:moveTo>
                  <a:cubicBezTo>
                    <a:pt x="41" y="157"/>
                    <a:pt x="46" y="154"/>
                    <a:pt x="52" y="152"/>
                  </a:cubicBezTo>
                  <a:cubicBezTo>
                    <a:pt x="56" y="163"/>
                    <a:pt x="62" y="173"/>
                    <a:pt x="68" y="180"/>
                  </a:cubicBezTo>
                  <a:cubicBezTo>
                    <a:pt x="56" y="175"/>
                    <a:pt x="46" y="168"/>
                    <a:pt x="37" y="159"/>
                  </a:cubicBezTo>
                  <a:moveTo>
                    <a:pt x="131" y="180"/>
                  </a:moveTo>
                  <a:cubicBezTo>
                    <a:pt x="137" y="173"/>
                    <a:pt x="143" y="163"/>
                    <a:pt x="147" y="152"/>
                  </a:cubicBezTo>
                  <a:cubicBezTo>
                    <a:pt x="153" y="154"/>
                    <a:pt x="158" y="157"/>
                    <a:pt x="162" y="159"/>
                  </a:cubicBezTo>
                  <a:cubicBezTo>
                    <a:pt x="154" y="168"/>
                    <a:pt x="143" y="175"/>
                    <a:pt x="131" y="1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58"/>
            <p:cNvSpPr>
              <a:spLocks/>
            </p:cNvSpPr>
            <p:nvPr/>
          </p:nvSpPr>
          <p:spPr bwMode="auto">
            <a:xfrm>
              <a:off x="2087971" y="4322344"/>
              <a:ext cx="549722" cy="523268"/>
            </a:xfrm>
            <a:custGeom>
              <a:avLst/>
              <a:gdLst>
                <a:gd name="T0" fmla="*/ 43 w 202"/>
                <a:gd name="T1" fmla="*/ 118 h 192"/>
                <a:gd name="T2" fmla="*/ 29 w 202"/>
                <a:gd name="T3" fmla="*/ 88 h 192"/>
                <a:gd name="T4" fmla="*/ 69 w 202"/>
                <a:gd name="T5" fmla="*/ 77 h 192"/>
                <a:gd name="T6" fmla="*/ 49 w 202"/>
                <a:gd name="T7" fmla="*/ 145 h 192"/>
                <a:gd name="T8" fmla="*/ 49 w 202"/>
                <a:gd name="T9" fmla="*/ 47 h 192"/>
                <a:gd name="T10" fmla="*/ 49 w 202"/>
                <a:gd name="T11" fmla="*/ 145 h 192"/>
                <a:gd name="T12" fmla="*/ 86 w 202"/>
                <a:gd name="T13" fmla="*/ 96 h 192"/>
                <a:gd name="T14" fmla="*/ 12 w 202"/>
                <a:gd name="T15" fmla="*/ 96 h 192"/>
                <a:gd name="T16" fmla="*/ 177 w 202"/>
                <a:gd name="T17" fmla="*/ 76 h 192"/>
                <a:gd name="T18" fmla="*/ 102 w 202"/>
                <a:gd name="T19" fmla="*/ 84 h 192"/>
                <a:gd name="T20" fmla="*/ 177 w 202"/>
                <a:gd name="T21" fmla="*/ 76 h 192"/>
                <a:gd name="T22" fmla="*/ 94 w 202"/>
                <a:gd name="T23" fmla="*/ 51 h 192"/>
                <a:gd name="T24" fmla="*/ 153 w 202"/>
                <a:gd name="T25" fmla="*/ 59 h 192"/>
                <a:gd name="T26" fmla="*/ 202 w 202"/>
                <a:gd name="T27" fmla="*/ 49 h 192"/>
                <a:gd name="T28" fmla="*/ 192 w 202"/>
                <a:gd name="T29" fmla="*/ 192 h 192"/>
                <a:gd name="T30" fmla="*/ 45 w 202"/>
                <a:gd name="T31" fmla="*/ 182 h 192"/>
                <a:gd name="T32" fmla="*/ 49 w 202"/>
                <a:gd name="T33" fmla="*/ 151 h 192"/>
                <a:gd name="T34" fmla="*/ 57 w 202"/>
                <a:gd name="T35" fmla="*/ 180 h 192"/>
                <a:gd name="T36" fmla="*/ 190 w 202"/>
                <a:gd name="T37" fmla="*/ 55 h 192"/>
                <a:gd name="T38" fmla="*/ 147 w 202"/>
                <a:gd name="T39" fmla="*/ 39 h 192"/>
                <a:gd name="T40" fmla="*/ 57 w 202"/>
                <a:gd name="T41" fmla="*/ 12 h 192"/>
                <a:gd name="T42" fmla="*/ 49 w 202"/>
                <a:gd name="T43" fmla="*/ 41 h 192"/>
                <a:gd name="T44" fmla="*/ 45 w 202"/>
                <a:gd name="T45" fmla="*/ 10 h 192"/>
                <a:gd name="T46" fmla="*/ 153 w 202"/>
                <a:gd name="T47" fmla="*/ 0 h 192"/>
                <a:gd name="T48" fmla="*/ 157 w 202"/>
                <a:gd name="T49" fmla="*/ 1 h 192"/>
                <a:gd name="T50" fmla="*/ 202 w 202"/>
                <a:gd name="T51" fmla="*/ 49 h 192"/>
                <a:gd name="T52" fmla="*/ 182 w 202"/>
                <a:gd name="T53" fmla="*/ 43 h 192"/>
                <a:gd name="T54" fmla="*/ 159 w 202"/>
                <a:gd name="T55" fmla="*/ 39 h 192"/>
                <a:gd name="T56" fmla="*/ 182 w 202"/>
                <a:gd name="T57" fmla="*/ 43 h 192"/>
                <a:gd name="T58" fmla="*/ 137 w 202"/>
                <a:gd name="T59" fmla="*/ 158 h 192"/>
                <a:gd name="T60" fmla="*/ 70 w 202"/>
                <a:gd name="T61" fmla="*/ 150 h 192"/>
                <a:gd name="T62" fmla="*/ 177 w 202"/>
                <a:gd name="T63" fmla="*/ 101 h 192"/>
                <a:gd name="T64" fmla="*/ 102 w 202"/>
                <a:gd name="T65" fmla="*/ 109 h 192"/>
                <a:gd name="T66" fmla="*/ 177 w 202"/>
                <a:gd name="T67" fmla="*/ 101 h 192"/>
                <a:gd name="T68" fmla="*/ 95 w 202"/>
                <a:gd name="T69" fmla="*/ 125 h 192"/>
                <a:gd name="T70" fmla="*/ 177 w 202"/>
                <a:gd name="T71" fmla="*/ 13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2" h="192">
                  <a:moveTo>
                    <a:pt x="78" y="87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69" y="77"/>
                    <a:pt x="69" y="77"/>
                    <a:pt x="69" y="77"/>
                  </a:cubicBezTo>
                  <a:lnTo>
                    <a:pt x="78" y="87"/>
                  </a:lnTo>
                  <a:close/>
                  <a:moveTo>
                    <a:pt x="49" y="145"/>
                  </a:moveTo>
                  <a:cubicBezTo>
                    <a:pt x="22" y="145"/>
                    <a:pt x="0" y="123"/>
                    <a:pt x="0" y="96"/>
                  </a:cubicBezTo>
                  <a:cubicBezTo>
                    <a:pt x="0" y="69"/>
                    <a:pt x="22" y="47"/>
                    <a:pt x="49" y="47"/>
                  </a:cubicBezTo>
                  <a:cubicBezTo>
                    <a:pt x="76" y="47"/>
                    <a:pt x="98" y="69"/>
                    <a:pt x="98" y="96"/>
                  </a:cubicBezTo>
                  <a:cubicBezTo>
                    <a:pt x="98" y="123"/>
                    <a:pt x="76" y="145"/>
                    <a:pt x="49" y="145"/>
                  </a:cubicBezTo>
                  <a:moveTo>
                    <a:pt x="49" y="133"/>
                  </a:moveTo>
                  <a:cubicBezTo>
                    <a:pt x="69" y="133"/>
                    <a:pt x="86" y="116"/>
                    <a:pt x="86" y="96"/>
                  </a:cubicBezTo>
                  <a:cubicBezTo>
                    <a:pt x="86" y="76"/>
                    <a:pt x="69" y="59"/>
                    <a:pt x="49" y="59"/>
                  </a:cubicBezTo>
                  <a:cubicBezTo>
                    <a:pt x="29" y="59"/>
                    <a:pt x="12" y="76"/>
                    <a:pt x="12" y="96"/>
                  </a:cubicBezTo>
                  <a:cubicBezTo>
                    <a:pt x="12" y="116"/>
                    <a:pt x="29" y="133"/>
                    <a:pt x="49" y="133"/>
                  </a:cubicBezTo>
                  <a:moveTo>
                    <a:pt x="177" y="76"/>
                  </a:moveTo>
                  <a:cubicBezTo>
                    <a:pt x="100" y="76"/>
                    <a:pt x="100" y="76"/>
                    <a:pt x="100" y="76"/>
                  </a:cubicBezTo>
                  <a:cubicBezTo>
                    <a:pt x="101" y="79"/>
                    <a:pt x="102" y="81"/>
                    <a:pt x="102" y="84"/>
                  </a:cubicBezTo>
                  <a:cubicBezTo>
                    <a:pt x="177" y="84"/>
                    <a:pt x="177" y="84"/>
                    <a:pt x="177" y="84"/>
                  </a:cubicBezTo>
                  <a:lnTo>
                    <a:pt x="177" y="76"/>
                  </a:lnTo>
                  <a:close/>
                  <a:moveTo>
                    <a:pt x="144" y="51"/>
                  </a:moveTo>
                  <a:cubicBezTo>
                    <a:pt x="94" y="51"/>
                    <a:pt x="94" y="51"/>
                    <a:pt x="94" y="51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0" y="58"/>
                    <a:pt x="147" y="55"/>
                    <a:pt x="144" y="51"/>
                  </a:cubicBezTo>
                  <a:moveTo>
                    <a:pt x="202" y="49"/>
                  </a:moveTo>
                  <a:cubicBezTo>
                    <a:pt x="202" y="182"/>
                    <a:pt x="202" y="182"/>
                    <a:pt x="202" y="182"/>
                  </a:cubicBezTo>
                  <a:cubicBezTo>
                    <a:pt x="202" y="188"/>
                    <a:pt x="198" y="192"/>
                    <a:pt x="192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49" y="192"/>
                    <a:pt x="45" y="188"/>
                    <a:pt x="45" y="182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6" y="151"/>
                    <a:pt x="48" y="151"/>
                    <a:pt x="49" y="151"/>
                  </a:cubicBezTo>
                  <a:cubicBezTo>
                    <a:pt x="52" y="151"/>
                    <a:pt x="54" y="150"/>
                    <a:pt x="57" y="15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190" y="180"/>
                    <a:pt x="190" y="180"/>
                    <a:pt x="190" y="180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54" y="55"/>
                    <a:pt x="147" y="48"/>
                    <a:pt x="147" y="39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4" y="42"/>
                    <a:pt x="52" y="41"/>
                    <a:pt x="49" y="41"/>
                  </a:cubicBezTo>
                  <a:cubicBezTo>
                    <a:pt x="48" y="41"/>
                    <a:pt x="46" y="41"/>
                    <a:pt x="45" y="42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9" y="0"/>
                    <a:pt x="5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5" y="0"/>
                    <a:pt x="156" y="0"/>
                    <a:pt x="157" y="1"/>
                  </a:cubicBezTo>
                  <a:cubicBezTo>
                    <a:pt x="200" y="44"/>
                    <a:pt x="200" y="44"/>
                    <a:pt x="200" y="44"/>
                  </a:cubicBezTo>
                  <a:cubicBezTo>
                    <a:pt x="202" y="46"/>
                    <a:pt x="202" y="46"/>
                    <a:pt x="202" y="49"/>
                  </a:cubicBezTo>
                  <a:cubicBezTo>
                    <a:pt x="202" y="49"/>
                    <a:pt x="202" y="49"/>
                    <a:pt x="202" y="49"/>
                  </a:cubicBezTo>
                  <a:moveTo>
                    <a:pt x="182" y="43"/>
                  </a:moveTo>
                  <a:cubicBezTo>
                    <a:pt x="159" y="20"/>
                    <a:pt x="159" y="20"/>
                    <a:pt x="159" y="20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9" y="42"/>
                    <a:pt x="161" y="43"/>
                    <a:pt x="163" y="43"/>
                  </a:cubicBezTo>
                  <a:lnTo>
                    <a:pt x="182" y="43"/>
                  </a:lnTo>
                  <a:close/>
                  <a:moveTo>
                    <a:pt x="70" y="158"/>
                  </a:moveTo>
                  <a:cubicBezTo>
                    <a:pt x="137" y="158"/>
                    <a:pt x="137" y="158"/>
                    <a:pt x="137" y="158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70" y="150"/>
                    <a:pt x="70" y="150"/>
                    <a:pt x="70" y="150"/>
                  </a:cubicBezTo>
                  <a:lnTo>
                    <a:pt x="70" y="158"/>
                  </a:lnTo>
                  <a:close/>
                  <a:moveTo>
                    <a:pt x="177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3"/>
                    <a:pt x="103" y="106"/>
                    <a:pt x="102" y="109"/>
                  </a:cubicBezTo>
                  <a:cubicBezTo>
                    <a:pt x="177" y="109"/>
                    <a:pt x="177" y="109"/>
                    <a:pt x="177" y="109"/>
                  </a:cubicBezTo>
                  <a:lnTo>
                    <a:pt x="177" y="101"/>
                  </a:lnTo>
                  <a:close/>
                  <a:moveTo>
                    <a:pt x="177" y="125"/>
                  </a:moveTo>
                  <a:cubicBezTo>
                    <a:pt x="95" y="125"/>
                    <a:pt x="95" y="125"/>
                    <a:pt x="95" y="125"/>
                  </a:cubicBezTo>
                  <a:cubicBezTo>
                    <a:pt x="93" y="128"/>
                    <a:pt x="91" y="131"/>
                    <a:pt x="89" y="133"/>
                  </a:cubicBezTo>
                  <a:cubicBezTo>
                    <a:pt x="177" y="133"/>
                    <a:pt x="177" y="133"/>
                    <a:pt x="177" y="133"/>
                  </a:cubicBezTo>
                  <a:lnTo>
                    <a:pt x="177" y="1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" name="组合 58"/>
          <p:cNvGrpSpPr/>
          <p:nvPr/>
        </p:nvGrpSpPr>
        <p:grpSpPr>
          <a:xfrm>
            <a:off x="6360062" y="2010638"/>
            <a:ext cx="4481433" cy="1007663"/>
            <a:chOff x="6360062" y="2010638"/>
            <a:chExt cx="4481433" cy="1007663"/>
          </a:xfrm>
        </p:grpSpPr>
        <p:sp>
          <p:nvSpPr>
            <p:cNvPr id="22" name="Freeform: Shape 49"/>
            <p:cNvSpPr/>
            <p:nvPr/>
          </p:nvSpPr>
          <p:spPr>
            <a:xfrm>
              <a:off x="6360062" y="2221370"/>
              <a:ext cx="586202" cy="5862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46056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: Shape 50"/>
            <p:cNvSpPr/>
            <p:nvPr/>
          </p:nvSpPr>
          <p:spPr>
            <a:xfrm>
              <a:off x="6539174" y="2394906"/>
              <a:ext cx="227978" cy="239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4" name="组合 42"/>
            <p:cNvGrpSpPr/>
            <p:nvPr/>
          </p:nvGrpSpPr>
          <p:grpSpPr>
            <a:xfrm>
              <a:off x="7083556" y="2010638"/>
              <a:ext cx="3757939" cy="1007663"/>
              <a:chOff x="1531598" y="3689289"/>
              <a:chExt cx="3757939" cy="1007663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531598" y="4050621"/>
                <a:ext cx="3757939" cy="6463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The user can demonstrate on a projector or computer, or print the presentation and make it into a film a wider field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531599" y="368928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crosoft YaHei" charset="-122"/>
                    <a:ea typeface="Microsoft YaHei" charset="-122"/>
                    <a:cs typeface="Microsoft YaHei" charset="-122"/>
                  </a:rPr>
                  <a:t>概念</a:t>
                </a:r>
              </a:p>
            </p:txBody>
          </p:sp>
        </p:grpSp>
      </p:grpSp>
      <p:grpSp>
        <p:nvGrpSpPr>
          <p:cNvPr id="27" name="组合 60"/>
          <p:cNvGrpSpPr/>
          <p:nvPr/>
        </p:nvGrpSpPr>
        <p:grpSpPr>
          <a:xfrm>
            <a:off x="6360062" y="3285531"/>
            <a:ext cx="4481433" cy="1007663"/>
            <a:chOff x="6360062" y="3285531"/>
            <a:chExt cx="4481433" cy="1007663"/>
          </a:xfrm>
        </p:grpSpPr>
        <p:grpSp>
          <p:nvGrpSpPr>
            <p:cNvPr id="28" name="组合 59"/>
            <p:cNvGrpSpPr/>
            <p:nvPr/>
          </p:nvGrpSpPr>
          <p:grpSpPr>
            <a:xfrm>
              <a:off x="6360062" y="3503269"/>
              <a:ext cx="586202" cy="586201"/>
              <a:chOff x="6360062" y="3503269"/>
              <a:chExt cx="586202" cy="586201"/>
            </a:xfrm>
          </p:grpSpPr>
          <p:sp>
            <p:nvSpPr>
              <p:cNvPr id="32" name="Freeform: Shape 43"/>
              <p:cNvSpPr/>
              <p:nvPr/>
            </p:nvSpPr>
            <p:spPr>
              <a:xfrm>
                <a:off x="6360062" y="3503269"/>
                <a:ext cx="586202" cy="586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4605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3" name="Freeform: Shape 50"/>
              <p:cNvSpPr/>
              <p:nvPr/>
            </p:nvSpPr>
            <p:spPr>
              <a:xfrm>
                <a:off x="6539174" y="3676806"/>
                <a:ext cx="227978" cy="239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29" name="组合 45"/>
            <p:cNvGrpSpPr/>
            <p:nvPr/>
          </p:nvGrpSpPr>
          <p:grpSpPr>
            <a:xfrm>
              <a:off x="7083556" y="3285531"/>
              <a:ext cx="3757939" cy="1007663"/>
              <a:chOff x="1531598" y="3689289"/>
              <a:chExt cx="3757939" cy="1007663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531598" y="4050621"/>
                <a:ext cx="3757939" cy="6463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The user can demonstrate on a projector or computer, or print the presentation and make it into a film a wider field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531599" y="368928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crosoft YaHei" charset="-122"/>
                    <a:ea typeface="Microsoft YaHei" charset="-122"/>
                    <a:cs typeface="Microsoft YaHei" charset="-122"/>
                  </a:rPr>
                  <a:t>发展</a:t>
                </a:r>
              </a:p>
            </p:txBody>
          </p:sp>
        </p:grpSp>
      </p:grpSp>
      <p:grpSp>
        <p:nvGrpSpPr>
          <p:cNvPr id="34" name="组合 61"/>
          <p:cNvGrpSpPr/>
          <p:nvPr/>
        </p:nvGrpSpPr>
        <p:grpSpPr>
          <a:xfrm>
            <a:off x="6360062" y="4555848"/>
            <a:ext cx="4481433" cy="1007663"/>
            <a:chOff x="6360062" y="4555848"/>
            <a:chExt cx="4481433" cy="1007663"/>
          </a:xfrm>
        </p:grpSpPr>
        <p:grpSp>
          <p:nvGrpSpPr>
            <p:cNvPr id="35" name="Group 33"/>
            <p:cNvGrpSpPr/>
            <p:nvPr/>
          </p:nvGrpSpPr>
          <p:grpSpPr>
            <a:xfrm>
              <a:off x="6360062" y="4785172"/>
              <a:ext cx="586202" cy="586201"/>
              <a:chOff x="0" y="0"/>
              <a:chExt cx="767929" cy="767929"/>
            </a:xfrm>
          </p:grpSpPr>
          <p:sp>
            <p:nvSpPr>
              <p:cNvPr id="39" name="Freeform: Shape 37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4605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0" name="Freeform: Shape 38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grpSp>
          <p:nvGrpSpPr>
            <p:cNvPr id="36" name="组合 48"/>
            <p:cNvGrpSpPr/>
            <p:nvPr/>
          </p:nvGrpSpPr>
          <p:grpSpPr>
            <a:xfrm>
              <a:off x="7083556" y="4555848"/>
              <a:ext cx="3757939" cy="1007663"/>
              <a:chOff x="1531598" y="3689289"/>
              <a:chExt cx="3757939" cy="1007663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531598" y="4050621"/>
                <a:ext cx="3757939" cy="64633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</a:rPr>
                  <a:t>The user can demonstrate on a projector or computer, or print the presentation and make it into a film a wider field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531599" y="3689289"/>
                <a:ext cx="6976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crosoft YaHei" charset="-122"/>
                    <a:ea typeface="Microsoft YaHei" charset="-122"/>
                    <a:cs typeface="Microsoft YaHei" charset="-122"/>
                  </a:rPr>
                  <a:t>性质</a:t>
                </a:r>
              </a:p>
            </p:txBody>
          </p:sp>
        </p:grp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3D973813-230B-4C2F-8732-C7A819C4FD25}"/>
              </a:ext>
            </a:extLst>
          </p:cNvPr>
          <p:cNvSpPr/>
          <p:nvPr/>
        </p:nvSpPr>
        <p:spPr>
          <a:xfrm>
            <a:off x="7083556" y="1281743"/>
            <a:ext cx="3934047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r>
              <a:rPr lang="zh-CN" altLang="en-US" sz="2400" b="1" dirty="0">
                <a:solidFill>
                  <a:srgbClr val="246056"/>
                </a:solidFill>
                <a:latin typeface="Century Gothic" panose="020B0502020202020204" pitchFamily="34" charset="0"/>
                <a:ea typeface="微软雅黑" pitchFamily="34" charset="-122"/>
              </a:rPr>
              <a:t>课程定位</a:t>
            </a:r>
          </a:p>
        </p:txBody>
      </p:sp>
    </p:spTree>
    <p:extLst>
      <p:ext uri="{BB962C8B-B14F-4D97-AF65-F5344CB8AC3E}">
        <p14:creationId xmlns:p14="http://schemas.microsoft.com/office/powerpoint/2010/main" val="101281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9"/>
          <p:cNvSpPr>
            <a:spLocks/>
          </p:cNvSpPr>
          <p:nvPr/>
        </p:nvSpPr>
        <p:spPr bwMode="auto">
          <a:xfrm>
            <a:off x="4818574" y="5256453"/>
            <a:ext cx="288395" cy="221274"/>
          </a:xfrm>
          <a:custGeom>
            <a:avLst/>
            <a:gdLst/>
            <a:ahLst/>
            <a:cxnLst>
              <a:cxn ang="0">
                <a:pos x="192" y="0"/>
              </a:cxn>
              <a:cxn ang="0">
                <a:pos x="203" y="0"/>
              </a:cxn>
              <a:cxn ang="0">
                <a:pos x="225" y="5"/>
              </a:cxn>
              <a:cxn ang="0">
                <a:pos x="245" y="13"/>
              </a:cxn>
              <a:cxn ang="0">
                <a:pos x="262" y="26"/>
              </a:cxn>
              <a:cxn ang="0">
                <a:pos x="271" y="32"/>
              </a:cxn>
              <a:cxn ang="0">
                <a:pos x="282" y="47"/>
              </a:cxn>
              <a:cxn ang="0">
                <a:pos x="292" y="63"/>
              </a:cxn>
              <a:cxn ang="0">
                <a:pos x="232" y="63"/>
              </a:cxn>
              <a:cxn ang="0">
                <a:pos x="213" y="53"/>
              </a:cxn>
              <a:cxn ang="0">
                <a:pos x="192" y="49"/>
              </a:cxn>
              <a:cxn ang="0">
                <a:pos x="112" y="49"/>
              </a:cxn>
              <a:cxn ang="0">
                <a:pos x="88" y="54"/>
              </a:cxn>
              <a:cxn ang="0">
                <a:pos x="68" y="68"/>
              </a:cxn>
              <a:cxn ang="0">
                <a:pos x="61" y="77"/>
              </a:cxn>
              <a:cxn ang="0">
                <a:pos x="51" y="99"/>
              </a:cxn>
              <a:cxn ang="0">
                <a:pos x="50" y="111"/>
              </a:cxn>
              <a:cxn ang="0">
                <a:pos x="51" y="124"/>
              </a:cxn>
              <a:cxn ang="0">
                <a:pos x="61" y="146"/>
              </a:cxn>
              <a:cxn ang="0">
                <a:pos x="68" y="154"/>
              </a:cxn>
              <a:cxn ang="0">
                <a:pos x="88" y="168"/>
              </a:cxn>
              <a:cxn ang="0">
                <a:pos x="112" y="173"/>
              </a:cxn>
              <a:cxn ang="0">
                <a:pos x="192" y="173"/>
              </a:cxn>
              <a:cxn ang="0">
                <a:pos x="213" y="169"/>
              </a:cxn>
              <a:cxn ang="0">
                <a:pos x="232" y="158"/>
              </a:cxn>
              <a:cxn ang="0">
                <a:pos x="292" y="158"/>
              </a:cxn>
              <a:cxn ang="0">
                <a:pos x="282" y="175"/>
              </a:cxn>
              <a:cxn ang="0">
                <a:pos x="271" y="189"/>
              </a:cxn>
              <a:cxn ang="0">
                <a:pos x="262" y="196"/>
              </a:cxn>
              <a:cxn ang="0">
                <a:pos x="245" y="209"/>
              </a:cxn>
              <a:cxn ang="0">
                <a:pos x="225" y="217"/>
              </a:cxn>
              <a:cxn ang="0">
                <a:pos x="203" y="221"/>
              </a:cxn>
              <a:cxn ang="0">
                <a:pos x="112" y="222"/>
              </a:cxn>
              <a:cxn ang="0">
                <a:pos x="100" y="221"/>
              </a:cxn>
              <a:cxn ang="0">
                <a:pos x="78" y="217"/>
              </a:cxn>
              <a:cxn ang="0">
                <a:pos x="58" y="209"/>
              </a:cxn>
              <a:cxn ang="0">
                <a:pos x="41" y="196"/>
              </a:cxn>
              <a:cxn ang="0">
                <a:pos x="34" y="189"/>
              </a:cxn>
              <a:cxn ang="0">
                <a:pos x="20" y="173"/>
              </a:cxn>
              <a:cxn ang="0">
                <a:pos x="9" y="154"/>
              </a:cxn>
              <a:cxn ang="0">
                <a:pos x="3" y="133"/>
              </a:cxn>
              <a:cxn ang="0">
                <a:pos x="0" y="111"/>
              </a:cxn>
              <a:cxn ang="0">
                <a:pos x="0" y="111"/>
              </a:cxn>
              <a:cxn ang="0">
                <a:pos x="3" y="89"/>
              </a:cxn>
              <a:cxn ang="0">
                <a:pos x="9" y="68"/>
              </a:cxn>
              <a:cxn ang="0">
                <a:pos x="20" y="49"/>
              </a:cxn>
              <a:cxn ang="0">
                <a:pos x="34" y="32"/>
              </a:cxn>
              <a:cxn ang="0">
                <a:pos x="41" y="26"/>
              </a:cxn>
              <a:cxn ang="0">
                <a:pos x="58" y="13"/>
              </a:cxn>
              <a:cxn ang="0">
                <a:pos x="78" y="5"/>
              </a:cxn>
              <a:cxn ang="0">
                <a:pos x="100" y="0"/>
              </a:cxn>
              <a:cxn ang="0">
                <a:pos x="112" y="0"/>
              </a:cxn>
            </a:cxnLst>
            <a:rect l="0" t="0" r="r" b="b"/>
            <a:pathLst>
              <a:path w="292" h="222">
                <a:moveTo>
                  <a:pt x="112" y="0"/>
                </a:moveTo>
                <a:lnTo>
                  <a:pt x="192" y="0"/>
                </a:lnTo>
                <a:lnTo>
                  <a:pt x="192" y="0"/>
                </a:lnTo>
                <a:lnTo>
                  <a:pt x="203" y="0"/>
                </a:lnTo>
                <a:lnTo>
                  <a:pt x="214" y="2"/>
                </a:lnTo>
                <a:lnTo>
                  <a:pt x="225" y="5"/>
                </a:lnTo>
                <a:lnTo>
                  <a:pt x="235" y="9"/>
                </a:lnTo>
                <a:lnTo>
                  <a:pt x="245" y="13"/>
                </a:lnTo>
                <a:lnTo>
                  <a:pt x="254" y="18"/>
                </a:lnTo>
                <a:lnTo>
                  <a:pt x="262" y="26"/>
                </a:lnTo>
                <a:lnTo>
                  <a:pt x="271" y="32"/>
                </a:lnTo>
                <a:lnTo>
                  <a:pt x="271" y="32"/>
                </a:lnTo>
                <a:lnTo>
                  <a:pt x="277" y="39"/>
                </a:lnTo>
                <a:lnTo>
                  <a:pt x="282" y="47"/>
                </a:lnTo>
                <a:lnTo>
                  <a:pt x="288" y="56"/>
                </a:lnTo>
                <a:lnTo>
                  <a:pt x="292" y="63"/>
                </a:lnTo>
                <a:lnTo>
                  <a:pt x="232" y="63"/>
                </a:lnTo>
                <a:lnTo>
                  <a:pt x="232" y="63"/>
                </a:lnTo>
                <a:lnTo>
                  <a:pt x="223" y="58"/>
                </a:lnTo>
                <a:lnTo>
                  <a:pt x="213" y="53"/>
                </a:lnTo>
                <a:lnTo>
                  <a:pt x="203" y="51"/>
                </a:lnTo>
                <a:lnTo>
                  <a:pt x="192" y="49"/>
                </a:lnTo>
                <a:lnTo>
                  <a:pt x="112" y="49"/>
                </a:lnTo>
                <a:lnTo>
                  <a:pt x="112" y="49"/>
                </a:lnTo>
                <a:lnTo>
                  <a:pt x="99" y="51"/>
                </a:lnTo>
                <a:lnTo>
                  <a:pt x="88" y="54"/>
                </a:lnTo>
                <a:lnTo>
                  <a:pt x="77" y="60"/>
                </a:lnTo>
                <a:lnTo>
                  <a:pt x="68" y="68"/>
                </a:lnTo>
                <a:lnTo>
                  <a:pt x="68" y="68"/>
                </a:lnTo>
                <a:lnTo>
                  <a:pt x="61" y="77"/>
                </a:lnTo>
                <a:lnTo>
                  <a:pt x="55" y="86"/>
                </a:lnTo>
                <a:lnTo>
                  <a:pt x="51" y="99"/>
                </a:lnTo>
                <a:lnTo>
                  <a:pt x="50" y="111"/>
                </a:lnTo>
                <a:lnTo>
                  <a:pt x="50" y="111"/>
                </a:lnTo>
                <a:lnTo>
                  <a:pt x="50" y="111"/>
                </a:lnTo>
                <a:lnTo>
                  <a:pt x="51" y="124"/>
                </a:lnTo>
                <a:lnTo>
                  <a:pt x="55" y="135"/>
                </a:lnTo>
                <a:lnTo>
                  <a:pt x="61" y="146"/>
                </a:lnTo>
                <a:lnTo>
                  <a:pt x="68" y="154"/>
                </a:lnTo>
                <a:lnTo>
                  <a:pt x="68" y="154"/>
                </a:lnTo>
                <a:lnTo>
                  <a:pt x="77" y="162"/>
                </a:lnTo>
                <a:lnTo>
                  <a:pt x="88" y="168"/>
                </a:lnTo>
                <a:lnTo>
                  <a:pt x="99" y="172"/>
                </a:lnTo>
                <a:lnTo>
                  <a:pt x="112" y="173"/>
                </a:lnTo>
                <a:lnTo>
                  <a:pt x="192" y="173"/>
                </a:lnTo>
                <a:lnTo>
                  <a:pt x="192" y="173"/>
                </a:lnTo>
                <a:lnTo>
                  <a:pt x="203" y="172"/>
                </a:lnTo>
                <a:lnTo>
                  <a:pt x="213" y="169"/>
                </a:lnTo>
                <a:lnTo>
                  <a:pt x="223" y="164"/>
                </a:lnTo>
                <a:lnTo>
                  <a:pt x="232" y="158"/>
                </a:lnTo>
                <a:lnTo>
                  <a:pt x="292" y="158"/>
                </a:lnTo>
                <a:lnTo>
                  <a:pt x="292" y="158"/>
                </a:lnTo>
                <a:lnTo>
                  <a:pt x="288" y="167"/>
                </a:lnTo>
                <a:lnTo>
                  <a:pt x="282" y="175"/>
                </a:lnTo>
                <a:lnTo>
                  <a:pt x="277" y="183"/>
                </a:lnTo>
                <a:lnTo>
                  <a:pt x="271" y="189"/>
                </a:lnTo>
                <a:lnTo>
                  <a:pt x="271" y="189"/>
                </a:lnTo>
                <a:lnTo>
                  <a:pt x="262" y="196"/>
                </a:lnTo>
                <a:lnTo>
                  <a:pt x="254" y="203"/>
                </a:lnTo>
                <a:lnTo>
                  <a:pt x="245" y="209"/>
                </a:lnTo>
                <a:lnTo>
                  <a:pt x="235" y="214"/>
                </a:lnTo>
                <a:lnTo>
                  <a:pt x="225" y="217"/>
                </a:lnTo>
                <a:lnTo>
                  <a:pt x="214" y="220"/>
                </a:lnTo>
                <a:lnTo>
                  <a:pt x="203" y="221"/>
                </a:lnTo>
                <a:lnTo>
                  <a:pt x="192" y="222"/>
                </a:lnTo>
                <a:lnTo>
                  <a:pt x="112" y="222"/>
                </a:lnTo>
                <a:lnTo>
                  <a:pt x="112" y="222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8" y="214"/>
                </a:lnTo>
                <a:lnTo>
                  <a:pt x="58" y="209"/>
                </a:lnTo>
                <a:lnTo>
                  <a:pt x="50" y="203"/>
                </a:lnTo>
                <a:lnTo>
                  <a:pt x="41" y="196"/>
                </a:lnTo>
                <a:lnTo>
                  <a:pt x="34" y="189"/>
                </a:lnTo>
                <a:lnTo>
                  <a:pt x="34" y="189"/>
                </a:lnTo>
                <a:lnTo>
                  <a:pt x="26" y="182"/>
                </a:lnTo>
                <a:lnTo>
                  <a:pt x="20" y="173"/>
                </a:lnTo>
                <a:lnTo>
                  <a:pt x="14" y="164"/>
                </a:lnTo>
                <a:lnTo>
                  <a:pt x="9" y="154"/>
                </a:lnTo>
                <a:lnTo>
                  <a:pt x="5" y="143"/>
                </a:lnTo>
                <a:lnTo>
                  <a:pt x="3" y="133"/>
                </a:lnTo>
                <a:lnTo>
                  <a:pt x="2" y="122"/>
                </a:lnTo>
                <a:lnTo>
                  <a:pt x="0" y="111"/>
                </a:lnTo>
                <a:lnTo>
                  <a:pt x="0" y="111"/>
                </a:lnTo>
                <a:lnTo>
                  <a:pt x="0" y="111"/>
                </a:lnTo>
                <a:lnTo>
                  <a:pt x="2" y="100"/>
                </a:lnTo>
                <a:lnTo>
                  <a:pt x="3" y="89"/>
                </a:lnTo>
                <a:lnTo>
                  <a:pt x="5" y="78"/>
                </a:lnTo>
                <a:lnTo>
                  <a:pt x="9" y="68"/>
                </a:lnTo>
                <a:lnTo>
                  <a:pt x="14" y="58"/>
                </a:lnTo>
                <a:lnTo>
                  <a:pt x="20" y="49"/>
                </a:lnTo>
                <a:lnTo>
                  <a:pt x="26" y="41"/>
                </a:lnTo>
                <a:lnTo>
                  <a:pt x="34" y="32"/>
                </a:lnTo>
                <a:lnTo>
                  <a:pt x="34" y="32"/>
                </a:lnTo>
                <a:lnTo>
                  <a:pt x="41" y="26"/>
                </a:lnTo>
                <a:lnTo>
                  <a:pt x="50" y="18"/>
                </a:lnTo>
                <a:lnTo>
                  <a:pt x="58" y="13"/>
                </a:lnTo>
                <a:lnTo>
                  <a:pt x="68" y="9"/>
                </a:lnTo>
                <a:lnTo>
                  <a:pt x="78" y="5"/>
                </a:lnTo>
                <a:lnTo>
                  <a:pt x="89" y="2"/>
                </a:lnTo>
                <a:lnTo>
                  <a:pt x="100" y="0"/>
                </a:lnTo>
                <a:lnTo>
                  <a:pt x="112" y="0"/>
                </a:lnTo>
                <a:lnTo>
                  <a:pt x="112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</a:bodyPr>
          <a:lstStyle/>
          <a:p>
            <a:endParaRPr lang="en-US" sz="3199">
              <a:cs typeface="+mn-ea"/>
              <a:sym typeface="+mn-lt"/>
            </a:endParaRPr>
          </a:p>
        </p:txBody>
      </p:sp>
      <p:sp>
        <p:nvSpPr>
          <p:cNvPr id="3" name="Freeform 20"/>
          <p:cNvSpPr>
            <a:spLocks/>
          </p:cNvSpPr>
          <p:nvPr/>
        </p:nvSpPr>
        <p:spPr bwMode="auto">
          <a:xfrm>
            <a:off x="5158326" y="5256453"/>
            <a:ext cx="286420" cy="221274"/>
          </a:xfrm>
          <a:custGeom>
            <a:avLst/>
            <a:gdLst/>
            <a:ahLst/>
            <a:cxnLst>
              <a:cxn ang="0">
                <a:pos x="181" y="0"/>
              </a:cxn>
              <a:cxn ang="0">
                <a:pos x="192" y="0"/>
              </a:cxn>
              <a:cxn ang="0">
                <a:pos x="213" y="5"/>
              </a:cxn>
              <a:cxn ang="0">
                <a:pos x="234" y="13"/>
              </a:cxn>
              <a:cxn ang="0">
                <a:pos x="251" y="26"/>
              </a:cxn>
              <a:cxn ang="0">
                <a:pos x="258" y="32"/>
              </a:cxn>
              <a:cxn ang="0">
                <a:pos x="272" y="49"/>
              </a:cxn>
              <a:cxn ang="0">
                <a:pos x="283" y="68"/>
              </a:cxn>
              <a:cxn ang="0">
                <a:pos x="289" y="89"/>
              </a:cxn>
              <a:cxn ang="0">
                <a:pos x="292" y="111"/>
              </a:cxn>
              <a:cxn ang="0">
                <a:pos x="292" y="111"/>
              </a:cxn>
              <a:cxn ang="0">
                <a:pos x="289" y="133"/>
              </a:cxn>
              <a:cxn ang="0">
                <a:pos x="283" y="154"/>
              </a:cxn>
              <a:cxn ang="0">
                <a:pos x="272" y="173"/>
              </a:cxn>
              <a:cxn ang="0">
                <a:pos x="258" y="189"/>
              </a:cxn>
              <a:cxn ang="0">
                <a:pos x="251" y="196"/>
              </a:cxn>
              <a:cxn ang="0">
                <a:pos x="234" y="209"/>
              </a:cxn>
              <a:cxn ang="0">
                <a:pos x="213" y="217"/>
              </a:cxn>
              <a:cxn ang="0">
                <a:pos x="192" y="221"/>
              </a:cxn>
              <a:cxn ang="0">
                <a:pos x="100" y="222"/>
              </a:cxn>
              <a:cxn ang="0">
                <a:pos x="89" y="221"/>
              </a:cxn>
              <a:cxn ang="0">
                <a:pos x="67" y="217"/>
              </a:cxn>
              <a:cxn ang="0">
                <a:pos x="47" y="209"/>
              </a:cxn>
              <a:cxn ang="0">
                <a:pos x="30" y="196"/>
              </a:cxn>
              <a:cxn ang="0">
                <a:pos x="21" y="189"/>
              </a:cxn>
              <a:cxn ang="0">
                <a:pos x="9" y="175"/>
              </a:cxn>
              <a:cxn ang="0">
                <a:pos x="0" y="158"/>
              </a:cxn>
              <a:cxn ang="0">
                <a:pos x="61" y="158"/>
              </a:cxn>
              <a:cxn ang="0">
                <a:pos x="79" y="169"/>
              </a:cxn>
              <a:cxn ang="0">
                <a:pos x="100" y="173"/>
              </a:cxn>
              <a:cxn ang="0">
                <a:pos x="181" y="173"/>
              </a:cxn>
              <a:cxn ang="0">
                <a:pos x="204" y="168"/>
              </a:cxn>
              <a:cxn ang="0">
                <a:pos x="224" y="154"/>
              </a:cxn>
              <a:cxn ang="0">
                <a:pos x="231" y="146"/>
              </a:cxn>
              <a:cxn ang="0">
                <a:pos x="241" y="124"/>
              </a:cxn>
              <a:cxn ang="0">
                <a:pos x="242" y="111"/>
              </a:cxn>
              <a:cxn ang="0">
                <a:pos x="241" y="99"/>
              </a:cxn>
              <a:cxn ang="0">
                <a:pos x="231" y="77"/>
              </a:cxn>
              <a:cxn ang="0">
                <a:pos x="224" y="68"/>
              </a:cxn>
              <a:cxn ang="0">
                <a:pos x="204" y="54"/>
              </a:cxn>
              <a:cxn ang="0">
                <a:pos x="181" y="49"/>
              </a:cxn>
              <a:cxn ang="0">
                <a:pos x="100" y="49"/>
              </a:cxn>
              <a:cxn ang="0">
                <a:pos x="79" y="53"/>
              </a:cxn>
              <a:cxn ang="0">
                <a:pos x="61" y="63"/>
              </a:cxn>
              <a:cxn ang="0">
                <a:pos x="0" y="63"/>
              </a:cxn>
              <a:cxn ang="0">
                <a:pos x="9" y="47"/>
              </a:cxn>
              <a:cxn ang="0">
                <a:pos x="21" y="32"/>
              </a:cxn>
              <a:cxn ang="0">
                <a:pos x="30" y="26"/>
              </a:cxn>
              <a:cxn ang="0">
                <a:pos x="47" y="13"/>
              </a:cxn>
              <a:cxn ang="0">
                <a:pos x="67" y="5"/>
              </a:cxn>
              <a:cxn ang="0">
                <a:pos x="89" y="0"/>
              </a:cxn>
              <a:cxn ang="0">
                <a:pos x="100" y="0"/>
              </a:cxn>
            </a:cxnLst>
            <a:rect l="0" t="0" r="r" b="b"/>
            <a:pathLst>
              <a:path w="292" h="222">
                <a:moveTo>
                  <a:pt x="100" y="0"/>
                </a:moveTo>
                <a:lnTo>
                  <a:pt x="181" y="0"/>
                </a:lnTo>
                <a:lnTo>
                  <a:pt x="181" y="0"/>
                </a:lnTo>
                <a:lnTo>
                  <a:pt x="192" y="0"/>
                </a:lnTo>
                <a:lnTo>
                  <a:pt x="203" y="2"/>
                </a:lnTo>
                <a:lnTo>
                  <a:pt x="213" y="5"/>
                </a:lnTo>
                <a:lnTo>
                  <a:pt x="224" y="9"/>
                </a:lnTo>
                <a:lnTo>
                  <a:pt x="234" y="13"/>
                </a:lnTo>
                <a:lnTo>
                  <a:pt x="242" y="18"/>
                </a:lnTo>
                <a:lnTo>
                  <a:pt x="251" y="26"/>
                </a:lnTo>
                <a:lnTo>
                  <a:pt x="258" y="32"/>
                </a:lnTo>
                <a:lnTo>
                  <a:pt x="258" y="32"/>
                </a:lnTo>
                <a:lnTo>
                  <a:pt x="266" y="41"/>
                </a:lnTo>
                <a:lnTo>
                  <a:pt x="272" y="49"/>
                </a:lnTo>
                <a:lnTo>
                  <a:pt x="278" y="58"/>
                </a:lnTo>
                <a:lnTo>
                  <a:pt x="283" y="68"/>
                </a:lnTo>
                <a:lnTo>
                  <a:pt x="287" y="78"/>
                </a:lnTo>
                <a:lnTo>
                  <a:pt x="289" y="89"/>
                </a:lnTo>
                <a:lnTo>
                  <a:pt x="291" y="100"/>
                </a:lnTo>
                <a:lnTo>
                  <a:pt x="292" y="111"/>
                </a:lnTo>
                <a:lnTo>
                  <a:pt x="292" y="111"/>
                </a:lnTo>
                <a:lnTo>
                  <a:pt x="292" y="111"/>
                </a:lnTo>
                <a:lnTo>
                  <a:pt x="291" y="122"/>
                </a:lnTo>
                <a:lnTo>
                  <a:pt x="289" y="133"/>
                </a:lnTo>
                <a:lnTo>
                  <a:pt x="287" y="143"/>
                </a:lnTo>
                <a:lnTo>
                  <a:pt x="283" y="154"/>
                </a:lnTo>
                <a:lnTo>
                  <a:pt x="278" y="164"/>
                </a:lnTo>
                <a:lnTo>
                  <a:pt x="272" y="173"/>
                </a:lnTo>
                <a:lnTo>
                  <a:pt x="266" y="182"/>
                </a:lnTo>
                <a:lnTo>
                  <a:pt x="258" y="189"/>
                </a:lnTo>
                <a:lnTo>
                  <a:pt x="258" y="189"/>
                </a:lnTo>
                <a:lnTo>
                  <a:pt x="251" y="196"/>
                </a:lnTo>
                <a:lnTo>
                  <a:pt x="242" y="203"/>
                </a:lnTo>
                <a:lnTo>
                  <a:pt x="234" y="209"/>
                </a:lnTo>
                <a:lnTo>
                  <a:pt x="224" y="214"/>
                </a:lnTo>
                <a:lnTo>
                  <a:pt x="213" y="217"/>
                </a:lnTo>
                <a:lnTo>
                  <a:pt x="203" y="220"/>
                </a:lnTo>
                <a:lnTo>
                  <a:pt x="192" y="221"/>
                </a:lnTo>
                <a:lnTo>
                  <a:pt x="181" y="222"/>
                </a:lnTo>
                <a:lnTo>
                  <a:pt x="100" y="222"/>
                </a:lnTo>
                <a:lnTo>
                  <a:pt x="100" y="222"/>
                </a:lnTo>
                <a:lnTo>
                  <a:pt x="89" y="221"/>
                </a:lnTo>
                <a:lnTo>
                  <a:pt x="78" y="220"/>
                </a:lnTo>
                <a:lnTo>
                  <a:pt x="67" y="217"/>
                </a:lnTo>
                <a:lnTo>
                  <a:pt x="57" y="214"/>
                </a:lnTo>
                <a:lnTo>
                  <a:pt x="47" y="209"/>
                </a:lnTo>
                <a:lnTo>
                  <a:pt x="38" y="203"/>
                </a:lnTo>
                <a:lnTo>
                  <a:pt x="30" y="196"/>
                </a:lnTo>
                <a:lnTo>
                  <a:pt x="21" y="189"/>
                </a:lnTo>
                <a:lnTo>
                  <a:pt x="21" y="189"/>
                </a:lnTo>
                <a:lnTo>
                  <a:pt x="15" y="183"/>
                </a:lnTo>
                <a:lnTo>
                  <a:pt x="9" y="175"/>
                </a:lnTo>
                <a:lnTo>
                  <a:pt x="4" y="167"/>
                </a:lnTo>
                <a:lnTo>
                  <a:pt x="0" y="158"/>
                </a:lnTo>
                <a:lnTo>
                  <a:pt x="61" y="158"/>
                </a:lnTo>
                <a:lnTo>
                  <a:pt x="61" y="158"/>
                </a:lnTo>
                <a:lnTo>
                  <a:pt x="69" y="164"/>
                </a:lnTo>
                <a:lnTo>
                  <a:pt x="79" y="169"/>
                </a:lnTo>
                <a:lnTo>
                  <a:pt x="89" y="172"/>
                </a:lnTo>
                <a:lnTo>
                  <a:pt x="100" y="173"/>
                </a:lnTo>
                <a:lnTo>
                  <a:pt x="181" y="173"/>
                </a:lnTo>
                <a:lnTo>
                  <a:pt x="181" y="173"/>
                </a:lnTo>
                <a:lnTo>
                  <a:pt x="193" y="172"/>
                </a:lnTo>
                <a:lnTo>
                  <a:pt x="204" y="168"/>
                </a:lnTo>
                <a:lnTo>
                  <a:pt x="215" y="162"/>
                </a:lnTo>
                <a:lnTo>
                  <a:pt x="224" y="154"/>
                </a:lnTo>
                <a:lnTo>
                  <a:pt x="224" y="154"/>
                </a:lnTo>
                <a:lnTo>
                  <a:pt x="231" y="146"/>
                </a:lnTo>
                <a:lnTo>
                  <a:pt x="237" y="135"/>
                </a:lnTo>
                <a:lnTo>
                  <a:pt x="241" y="124"/>
                </a:lnTo>
                <a:lnTo>
                  <a:pt x="242" y="111"/>
                </a:lnTo>
                <a:lnTo>
                  <a:pt x="242" y="111"/>
                </a:lnTo>
                <a:lnTo>
                  <a:pt x="242" y="111"/>
                </a:lnTo>
                <a:lnTo>
                  <a:pt x="241" y="99"/>
                </a:lnTo>
                <a:lnTo>
                  <a:pt x="237" y="86"/>
                </a:lnTo>
                <a:lnTo>
                  <a:pt x="231" y="77"/>
                </a:lnTo>
                <a:lnTo>
                  <a:pt x="224" y="68"/>
                </a:lnTo>
                <a:lnTo>
                  <a:pt x="224" y="68"/>
                </a:lnTo>
                <a:lnTo>
                  <a:pt x="215" y="60"/>
                </a:lnTo>
                <a:lnTo>
                  <a:pt x="204" y="54"/>
                </a:lnTo>
                <a:lnTo>
                  <a:pt x="193" y="51"/>
                </a:lnTo>
                <a:lnTo>
                  <a:pt x="181" y="49"/>
                </a:lnTo>
                <a:lnTo>
                  <a:pt x="100" y="49"/>
                </a:lnTo>
                <a:lnTo>
                  <a:pt x="100" y="49"/>
                </a:lnTo>
                <a:lnTo>
                  <a:pt x="89" y="51"/>
                </a:lnTo>
                <a:lnTo>
                  <a:pt x="79" y="53"/>
                </a:lnTo>
                <a:lnTo>
                  <a:pt x="69" y="58"/>
                </a:lnTo>
                <a:lnTo>
                  <a:pt x="61" y="63"/>
                </a:lnTo>
                <a:lnTo>
                  <a:pt x="0" y="63"/>
                </a:lnTo>
                <a:lnTo>
                  <a:pt x="0" y="63"/>
                </a:lnTo>
                <a:lnTo>
                  <a:pt x="4" y="56"/>
                </a:lnTo>
                <a:lnTo>
                  <a:pt x="9" y="47"/>
                </a:lnTo>
                <a:lnTo>
                  <a:pt x="15" y="39"/>
                </a:lnTo>
                <a:lnTo>
                  <a:pt x="21" y="32"/>
                </a:lnTo>
                <a:lnTo>
                  <a:pt x="21" y="32"/>
                </a:lnTo>
                <a:lnTo>
                  <a:pt x="30" y="26"/>
                </a:lnTo>
                <a:lnTo>
                  <a:pt x="38" y="18"/>
                </a:lnTo>
                <a:lnTo>
                  <a:pt x="47" y="13"/>
                </a:lnTo>
                <a:lnTo>
                  <a:pt x="57" y="9"/>
                </a:lnTo>
                <a:lnTo>
                  <a:pt x="67" y="5"/>
                </a:lnTo>
                <a:lnTo>
                  <a:pt x="78" y="2"/>
                </a:lnTo>
                <a:lnTo>
                  <a:pt x="89" y="0"/>
                </a:lnTo>
                <a:lnTo>
                  <a:pt x="100" y="0"/>
                </a:lnTo>
                <a:lnTo>
                  <a:pt x="10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</a:bodyPr>
          <a:lstStyle/>
          <a:p>
            <a:endParaRPr lang="en-US" sz="3199">
              <a:cs typeface="+mn-ea"/>
              <a:sym typeface="+mn-lt"/>
            </a:endParaRPr>
          </a:p>
        </p:txBody>
      </p:sp>
      <p:sp>
        <p:nvSpPr>
          <p:cNvPr id="4" name="Freeform 25"/>
          <p:cNvSpPr>
            <a:spLocks/>
          </p:cNvSpPr>
          <p:nvPr/>
        </p:nvSpPr>
        <p:spPr bwMode="auto">
          <a:xfrm>
            <a:off x="5895737" y="2472914"/>
            <a:ext cx="2034728" cy="2032373"/>
          </a:xfrm>
          <a:custGeom>
            <a:avLst/>
            <a:gdLst>
              <a:gd name="T0" fmla="*/ 750 w 1497"/>
              <a:gd name="T1" fmla="*/ 0 h 1495"/>
              <a:gd name="T2" fmla="*/ 1497 w 1497"/>
              <a:gd name="T3" fmla="*/ 747 h 1495"/>
              <a:gd name="T4" fmla="*/ 750 w 1497"/>
              <a:gd name="T5" fmla="*/ 1495 h 1495"/>
              <a:gd name="T6" fmla="*/ 662 w 1497"/>
              <a:gd name="T7" fmla="*/ 1407 h 1495"/>
              <a:gd name="T8" fmla="*/ 776 w 1497"/>
              <a:gd name="T9" fmla="*/ 1293 h 1495"/>
              <a:gd name="T10" fmla="*/ 776 w 1497"/>
              <a:gd name="T11" fmla="*/ 1388 h 1495"/>
              <a:gd name="T12" fmla="*/ 845 w 1497"/>
              <a:gd name="T13" fmla="*/ 1388 h 1495"/>
              <a:gd name="T14" fmla="*/ 845 w 1497"/>
              <a:gd name="T15" fmla="*/ 1176 h 1495"/>
              <a:gd name="T16" fmla="*/ 632 w 1497"/>
              <a:gd name="T17" fmla="*/ 1176 h 1495"/>
              <a:gd name="T18" fmla="*/ 632 w 1497"/>
              <a:gd name="T19" fmla="*/ 1245 h 1495"/>
              <a:gd name="T20" fmla="*/ 727 w 1497"/>
              <a:gd name="T21" fmla="*/ 1245 h 1495"/>
              <a:gd name="T22" fmla="*/ 613 w 1497"/>
              <a:gd name="T23" fmla="*/ 1358 h 1495"/>
              <a:gd name="T24" fmla="*/ 526 w 1497"/>
              <a:gd name="T25" fmla="*/ 1271 h 1495"/>
              <a:gd name="T26" fmla="*/ 893 w 1497"/>
              <a:gd name="T27" fmla="*/ 905 h 1495"/>
              <a:gd name="T28" fmla="*/ 0 w 1497"/>
              <a:gd name="T29" fmla="*/ 905 h 1495"/>
              <a:gd name="T30" fmla="*/ 0 w 1497"/>
              <a:gd name="T31" fmla="*/ 782 h 1495"/>
              <a:gd name="T32" fmla="*/ 162 w 1497"/>
              <a:gd name="T33" fmla="*/ 782 h 1495"/>
              <a:gd name="T34" fmla="*/ 95 w 1497"/>
              <a:gd name="T35" fmla="*/ 849 h 1495"/>
              <a:gd name="T36" fmla="*/ 144 w 1497"/>
              <a:gd name="T37" fmla="*/ 898 h 1495"/>
              <a:gd name="T38" fmla="*/ 294 w 1497"/>
              <a:gd name="T39" fmla="*/ 747 h 1495"/>
              <a:gd name="T40" fmla="*/ 144 w 1497"/>
              <a:gd name="T41" fmla="*/ 597 h 1495"/>
              <a:gd name="T42" fmla="*/ 95 w 1497"/>
              <a:gd name="T43" fmla="*/ 646 h 1495"/>
              <a:gd name="T44" fmla="*/ 162 w 1497"/>
              <a:gd name="T45" fmla="*/ 713 h 1495"/>
              <a:gd name="T46" fmla="*/ 0 w 1497"/>
              <a:gd name="T47" fmla="*/ 713 h 1495"/>
              <a:gd name="T48" fmla="*/ 0 w 1497"/>
              <a:gd name="T49" fmla="*/ 590 h 1495"/>
              <a:gd name="T50" fmla="*/ 893 w 1497"/>
              <a:gd name="T51" fmla="*/ 590 h 1495"/>
              <a:gd name="T52" fmla="*/ 527 w 1497"/>
              <a:gd name="T53" fmla="*/ 224 h 1495"/>
              <a:gd name="T54" fmla="*/ 613 w 1497"/>
              <a:gd name="T55" fmla="*/ 136 h 1495"/>
              <a:gd name="T56" fmla="*/ 727 w 1497"/>
              <a:gd name="T57" fmla="*/ 251 h 1495"/>
              <a:gd name="T58" fmla="*/ 632 w 1497"/>
              <a:gd name="T59" fmla="*/ 251 h 1495"/>
              <a:gd name="T60" fmla="*/ 632 w 1497"/>
              <a:gd name="T61" fmla="*/ 319 h 1495"/>
              <a:gd name="T62" fmla="*/ 845 w 1497"/>
              <a:gd name="T63" fmla="*/ 319 h 1495"/>
              <a:gd name="T64" fmla="*/ 845 w 1497"/>
              <a:gd name="T65" fmla="*/ 107 h 1495"/>
              <a:gd name="T66" fmla="*/ 776 w 1497"/>
              <a:gd name="T67" fmla="*/ 107 h 1495"/>
              <a:gd name="T68" fmla="*/ 776 w 1497"/>
              <a:gd name="T69" fmla="*/ 202 h 1495"/>
              <a:gd name="T70" fmla="*/ 662 w 1497"/>
              <a:gd name="T71" fmla="*/ 87 h 1495"/>
              <a:gd name="T72" fmla="*/ 750 w 1497"/>
              <a:gd name="T73" fmla="*/ 0 h 1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97" h="1495">
                <a:moveTo>
                  <a:pt x="750" y="0"/>
                </a:moveTo>
                <a:lnTo>
                  <a:pt x="1497" y="747"/>
                </a:lnTo>
                <a:lnTo>
                  <a:pt x="750" y="1495"/>
                </a:lnTo>
                <a:lnTo>
                  <a:pt x="662" y="1407"/>
                </a:lnTo>
                <a:lnTo>
                  <a:pt x="776" y="1293"/>
                </a:lnTo>
                <a:lnTo>
                  <a:pt x="776" y="1388"/>
                </a:lnTo>
                <a:lnTo>
                  <a:pt x="845" y="1388"/>
                </a:lnTo>
                <a:lnTo>
                  <a:pt x="845" y="1176"/>
                </a:lnTo>
                <a:lnTo>
                  <a:pt x="632" y="1176"/>
                </a:lnTo>
                <a:lnTo>
                  <a:pt x="632" y="1245"/>
                </a:lnTo>
                <a:lnTo>
                  <a:pt x="727" y="1245"/>
                </a:lnTo>
                <a:lnTo>
                  <a:pt x="613" y="1358"/>
                </a:lnTo>
                <a:lnTo>
                  <a:pt x="526" y="1271"/>
                </a:lnTo>
                <a:lnTo>
                  <a:pt x="893" y="905"/>
                </a:lnTo>
                <a:lnTo>
                  <a:pt x="0" y="905"/>
                </a:lnTo>
                <a:lnTo>
                  <a:pt x="0" y="782"/>
                </a:lnTo>
                <a:lnTo>
                  <a:pt x="162" y="782"/>
                </a:lnTo>
                <a:lnTo>
                  <a:pt x="95" y="849"/>
                </a:lnTo>
                <a:lnTo>
                  <a:pt x="144" y="898"/>
                </a:lnTo>
                <a:lnTo>
                  <a:pt x="294" y="747"/>
                </a:lnTo>
                <a:lnTo>
                  <a:pt x="144" y="597"/>
                </a:lnTo>
                <a:lnTo>
                  <a:pt x="95" y="646"/>
                </a:lnTo>
                <a:lnTo>
                  <a:pt x="162" y="713"/>
                </a:lnTo>
                <a:lnTo>
                  <a:pt x="0" y="713"/>
                </a:lnTo>
                <a:lnTo>
                  <a:pt x="0" y="590"/>
                </a:lnTo>
                <a:lnTo>
                  <a:pt x="893" y="590"/>
                </a:lnTo>
                <a:lnTo>
                  <a:pt x="527" y="224"/>
                </a:lnTo>
                <a:lnTo>
                  <a:pt x="613" y="136"/>
                </a:lnTo>
                <a:lnTo>
                  <a:pt x="727" y="251"/>
                </a:lnTo>
                <a:lnTo>
                  <a:pt x="632" y="251"/>
                </a:lnTo>
                <a:lnTo>
                  <a:pt x="632" y="319"/>
                </a:lnTo>
                <a:lnTo>
                  <a:pt x="845" y="319"/>
                </a:lnTo>
                <a:lnTo>
                  <a:pt x="845" y="107"/>
                </a:lnTo>
                <a:lnTo>
                  <a:pt x="776" y="107"/>
                </a:lnTo>
                <a:lnTo>
                  <a:pt x="776" y="202"/>
                </a:lnTo>
                <a:lnTo>
                  <a:pt x="662" y="87"/>
                </a:lnTo>
                <a:lnTo>
                  <a:pt x="750" y="0"/>
                </a:lnTo>
                <a:close/>
              </a:path>
            </a:pathLst>
          </a:custGeom>
          <a:solidFill>
            <a:srgbClr val="246056"/>
          </a:solidFill>
          <a:ln>
            <a:noFill/>
          </a:ln>
          <a:extLst/>
        </p:spPr>
        <p:txBody>
          <a:bodyPr vert="horz" wrap="square" lIns="91424" tIns="45713" rIns="91424" bIns="45713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cs typeface="+mn-ea"/>
              <a:sym typeface="+mn-lt"/>
            </a:endParaRPr>
          </a:p>
        </p:txBody>
      </p:sp>
      <p:sp>
        <p:nvSpPr>
          <p:cNvPr id="5" name="Oval 2467"/>
          <p:cNvSpPr/>
          <p:nvPr/>
        </p:nvSpPr>
        <p:spPr>
          <a:xfrm flipH="1">
            <a:off x="8312860" y="2387757"/>
            <a:ext cx="2305539" cy="2289407"/>
          </a:xfrm>
          <a:prstGeom prst="ellipse">
            <a:avLst/>
          </a:prstGeom>
          <a:solidFill>
            <a:srgbClr val="246056"/>
          </a:solidFill>
          <a:ln w="25400" cap="flat" cmpd="sng" algn="ctr">
            <a:noFill/>
            <a:prstDash val="solid"/>
          </a:ln>
          <a:effectLst/>
        </p:spPr>
        <p:txBody>
          <a:bodyPr lIns="91424" tIns="45713" rIns="91424" bIns="45713" rtlCol="0" anchor="ctr"/>
          <a:lstStyle/>
          <a:p>
            <a:pPr algn="ctr" defTabSz="914224">
              <a:defRPr/>
            </a:pPr>
            <a:endParaRPr lang="en-US" sz="1866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grpSp>
        <p:nvGrpSpPr>
          <p:cNvPr id="6" name="组合 258"/>
          <p:cNvGrpSpPr/>
          <p:nvPr/>
        </p:nvGrpSpPr>
        <p:grpSpPr>
          <a:xfrm>
            <a:off x="8792422" y="2811012"/>
            <a:ext cx="1415772" cy="1183386"/>
            <a:chOff x="1720010" y="3372704"/>
            <a:chExt cx="1416026" cy="1183385"/>
          </a:xfrm>
        </p:grpSpPr>
        <p:sp>
          <p:nvSpPr>
            <p:cNvPr id="7" name="TextBox 259"/>
            <p:cNvSpPr txBox="1"/>
            <p:nvPr/>
          </p:nvSpPr>
          <p:spPr>
            <a:xfrm>
              <a:off x="1720010" y="4217663"/>
              <a:ext cx="1416026" cy="3384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599" dirty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点击输入标题</a:t>
              </a:r>
              <a:endParaRPr lang="en-US" altLang="zh-CN" sz="1599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grpSp>
          <p:nvGrpSpPr>
            <p:cNvPr id="8" name="Group 63"/>
            <p:cNvGrpSpPr/>
            <p:nvPr/>
          </p:nvGrpSpPr>
          <p:grpSpPr>
            <a:xfrm>
              <a:off x="2059816" y="3372704"/>
              <a:ext cx="667037" cy="752359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9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cs typeface="+mn-ea"/>
                  <a:sym typeface="+mn-lt"/>
                </a:endParaRPr>
              </a:p>
            </p:txBody>
          </p:sp>
          <p:sp>
            <p:nvSpPr>
              <p:cNvPr id="10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cs typeface="+mn-ea"/>
                  <a:sym typeface="+mn-lt"/>
                </a:endParaRPr>
              </a:p>
            </p:txBody>
          </p:sp>
          <p:sp>
            <p:nvSpPr>
              <p:cNvPr id="11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275"/>
          <p:cNvGrpSpPr/>
          <p:nvPr/>
        </p:nvGrpSpPr>
        <p:grpSpPr>
          <a:xfrm>
            <a:off x="5218855" y="1617823"/>
            <a:ext cx="1179788" cy="1026382"/>
            <a:chOff x="5232896" y="1917626"/>
            <a:chExt cx="1179999" cy="1026382"/>
          </a:xfrm>
        </p:grpSpPr>
        <p:sp>
          <p:nvSpPr>
            <p:cNvPr id="13" name="Freeform 27"/>
            <p:cNvSpPr>
              <a:spLocks/>
            </p:cNvSpPr>
            <p:nvPr/>
          </p:nvSpPr>
          <p:spPr bwMode="auto">
            <a:xfrm>
              <a:off x="5232896" y="1917626"/>
              <a:ext cx="1179999" cy="1026382"/>
            </a:xfrm>
            <a:custGeom>
              <a:avLst/>
              <a:gdLst>
                <a:gd name="T0" fmla="*/ 1133 w 1133"/>
                <a:gd name="T1" fmla="*/ 835 h 987"/>
                <a:gd name="T2" fmla="*/ 937 w 1133"/>
                <a:gd name="T3" fmla="*/ 710 h 987"/>
                <a:gd name="T4" fmla="*/ 987 w 1133"/>
                <a:gd name="T5" fmla="*/ 494 h 987"/>
                <a:gd name="T6" fmla="*/ 493 w 1133"/>
                <a:gd name="T7" fmla="*/ 0 h 987"/>
                <a:gd name="T8" fmla="*/ 0 w 1133"/>
                <a:gd name="T9" fmla="*/ 494 h 987"/>
                <a:gd name="T10" fmla="*/ 493 w 1133"/>
                <a:gd name="T11" fmla="*/ 987 h 987"/>
                <a:gd name="T12" fmla="*/ 849 w 1133"/>
                <a:gd name="T13" fmla="*/ 835 h 987"/>
                <a:gd name="T14" fmla="*/ 1133 w 1133"/>
                <a:gd name="T15" fmla="*/ 835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3" h="987">
                  <a:moveTo>
                    <a:pt x="1133" y="835"/>
                  </a:moveTo>
                  <a:cubicBezTo>
                    <a:pt x="937" y="710"/>
                    <a:pt x="937" y="710"/>
                    <a:pt x="937" y="710"/>
                  </a:cubicBezTo>
                  <a:cubicBezTo>
                    <a:pt x="969" y="645"/>
                    <a:pt x="987" y="571"/>
                    <a:pt x="987" y="494"/>
                  </a:cubicBezTo>
                  <a:cubicBezTo>
                    <a:pt x="987" y="221"/>
                    <a:pt x="766" y="0"/>
                    <a:pt x="493" y="0"/>
                  </a:cubicBezTo>
                  <a:cubicBezTo>
                    <a:pt x="221" y="0"/>
                    <a:pt x="0" y="221"/>
                    <a:pt x="0" y="494"/>
                  </a:cubicBezTo>
                  <a:cubicBezTo>
                    <a:pt x="0" y="766"/>
                    <a:pt x="221" y="987"/>
                    <a:pt x="493" y="987"/>
                  </a:cubicBezTo>
                  <a:cubicBezTo>
                    <a:pt x="633" y="987"/>
                    <a:pt x="759" y="929"/>
                    <a:pt x="849" y="835"/>
                  </a:cubicBezTo>
                  <a:lnTo>
                    <a:pt x="1133" y="835"/>
                  </a:lnTo>
                  <a:close/>
                </a:path>
              </a:pathLst>
            </a:custGeom>
            <a:solidFill>
              <a:srgbClr val="246056"/>
            </a:solidFill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14" name="KSO_Shape"/>
            <p:cNvSpPr>
              <a:spLocks noChangeAspect="1"/>
            </p:cNvSpPr>
            <p:nvPr/>
          </p:nvSpPr>
          <p:spPr bwMode="auto">
            <a:xfrm>
              <a:off x="5577688" y="2151479"/>
              <a:ext cx="363552" cy="495302"/>
            </a:xfrm>
            <a:custGeom>
              <a:avLst/>
              <a:gdLst>
                <a:gd name="T0" fmla="*/ 659720 w 1122363"/>
                <a:gd name="T1" fmla="*/ 1061049 h 1531938"/>
                <a:gd name="T2" fmla="*/ 657679 w 1122363"/>
                <a:gd name="T3" fmla="*/ 1105186 h 1531938"/>
                <a:gd name="T4" fmla="*/ 613002 w 1122363"/>
                <a:gd name="T5" fmla="*/ 1132121 h 1531938"/>
                <a:gd name="T6" fmla="*/ 496276 w 1122363"/>
                <a:gd name="T7" fmla="*/ 860262 h 1531938"/>
                <a:gd name="T8" fmla="*/ 478065 w 1122363"/>
                <a:gd name="T9" fmla="*/ 820434 h 1531938"/>
                <a:gd name="T10" fmla="*/ 495593 w 1122363"/>
                <a:gd name="T11" fmla="*/ 792738 h 1531938"/>
                <a:gd name="T12" fmla="*/ 513236 w 1122363"/>
                <a:gd name="T13" fmla="*/ 692440 h 1531938"/>
                <a:gd name="T14" fmla="*/ 428226 w 1122363"/>
                <a:gd name="T15" fmla="*/ 723969 h 1531938"/>
                <a:gd name="T16" fmla="*/ 379486 w 1122363"/>
                <a:gd name="T17" fmla="*/ 771377 h 1531938"/>
                <a:gd name="T18" fmla="*/ 359537 w 1122363"/>
                <a:gd name="T19" fmla="*/ 859614 h 1531938"/>
                <a:gd name="T20" fmla="*/ 388554 w 1122363"/>
                <a:gd name="T21" fmla="*/ 929250 h 1531938"/>
                <a:gd name="T22" fmla="*/ 452482 w 1122363"/>
                <a:gd name="T23" fmla="*/ 975751 h 1531938"/>
                <a:gd name="T24" fmla="*/ 515503 w 1122363"/>
                <a:gd name="T25" fmla="*/ 1131583 h 1531938"/>
                <a:gd name="T26" fmla="*/ 419611 w 1122363"/>
                <a:gd name="T27" fmla="*/ 1093929 h 1531938"/>
                <a:gd name="T28" fmla="*/ 452255 w 1122363"/>
                <a:gd name="T29" fmla="*/ 1208705 h 1531938"/>
                <a:gd name="T30" fmla="*/ 616608 w 1122363"/>
                <a:gd name="T31" fmla="*/ 1227305 h 1531938"/>
                <a:gd name="T32" fmla="*/ 701392 w 1122363"/>
                <a:gd name="T33" fmla="*/ 1200993 h 1531938"/>
                <a:gd name="T34" fmla="*/ 755799 w 1122363"/>
                <a:gd name="T35" fmla="*/ 1155627 h 1531938"/>
                <a:gd name="T36" fmla="*/ 783682 w 1122363"/>
                <a:gd name="T37" fmla="*/ 1087805 h 1531938"/>
                <a:gd name="T38" fmla="*/ 769174 w 1122363"/>
                <a:gd name="T39" fmla="*/ 1001156 h 1531938"/>
                <a:gd name="T40" fmla="*/ 693004 w 1122363"/>
                <a:gd name="T41" fmla="*/ 932199 h 1531938"/>
                <a:gd name="T42" fmla="*/ 624543 w 1122363"/>
                <a:gd name="T43" fmla="*/ 792018 h 1531938"/>
                <a:gd name="T44" fmla="*/ 756025 w 1122363"/>
                <a:gd name="T45" fmla="*/ 858933 h 1531938"/>
                <a:gd name="T46" fmla="*/ 653106 w 1122363"/>
                <a:gd name="T47" fmla="*/ 698791 h 1531938"/>
                <a:gd name="T48" fmla="*/ 617515 w 1122363"/>
                <a:gd name="T49" fmla="*/ 373743 h 1531938"/>
                <a:gd name="T50" fmla="*/ 768267 w 1122363"/>
                <a:gd name="T51" fmla="*/ 414573 h 1531938"/>
                <a:gd name="T52" fmla="*/ 889095 w 1122363"/>
                <a:gd name="T53" fmla="*/ 508707 h 1531938"/>
                <a:gd name="T54" fmla="*/ 986347 w 1122363"/>
                <a:gd name="T55" fmla="*/ 659549 h 1531938"/>
                <a:gd name="T56" fmla="*/ 1066143 w 1122363"/>
                <a:gd name="T57" fmla="*/ 870048 h 1531938"/>
                <a:gd name="T58" fmla="*/ 1122136 w 1122363"/>
                <a:gd name="T59" fmla="*/ 1120922 h 1531938"/>
                <a:gd name="T60" fmla="*/ 1088812 w 1122363"/>
                <a:gd name="T61" fmla="*/ 1284920 h 1531938"/>
                <a:gd name="T62" fmla="*/ 987253 w 1122363"/>
                <a:gd name="T63" fmla="*/ 1407408 h 1531938"/>
                <a:gd name="T64" fmla="*/ 836275 w 1122363"/>
                <a:gd name="T65" fmla="*/ 1488160 h 1531938"/>
                <a:gd name="T66" fmla="*/ 653786 w 1122363"/>
                <a:gd name="T67" fmla="*/ 1527401 h 1531938"/>
                <a:gd name="T68" fmla="*/ 459056 w 1122363"/>
                <a:gd name="T69" fmla="*/ 1525133 h 1531938"/>
                <a:gd name="T70" fmla="*/ 274754 w 1122363"/>
                <a:gd name="T71" fmla="*/ 1477952 h 1531938"/>
                <a:gd name="T72" fmla="*/ 122868 w 1122363"/>
                <a:gd name="T73" fmla="*/ 1387674 h 1531938"/>
                <a:gd name="T74" fmla="*/ 25163 w 1122363"/>
                <a:gd name="T75" fmla="*/ 1257020 h 1531938"/>
                <a:gd name="T76" fmla="*/ 2947 w 1122363"/>
                <a:gd name="T77" fmla="*/ 1087805 h 1531938"/>
                <a:gd name="T78" fmla="*/ 101785 w 1122363"/>
                <a:gd name="T79" fmla="*/ 770469 h 1531938"/>
                <a:gd name="T80" fmla="*/ 185436 w 1122363"/>
                <a:gd name="T81" fmla="*/ 597625 h 1531938"/>
                <a:gd name="T82" fmla="*/ 291076 w 1122363"/>
                <a:gd name="T83" fmla="*/ 468105 h 1531938"/>
                <a:gd name="T84" fmla="*/ 429359 w 1122363"/>
                <a:gd name="T85" fmla="*/ 390529 h 1531938"/>
                <a:gd name="T86" fmla="*/ 479174 w 1122363"/>
                <a:gd name="T87" fmla="*/ 1591 h 1531938"/>
                <a:gd name="T88" fmla="*/ 551894 w 1122363"/>
                <a:gd name="T89" fmla="*/ 29995 h 1531938"/>
                <a:gd name="T90" fmla="*/ 625293 w 1122363"/>
                <a:gd name="T91" fmla="*/ 25905 h 1531938"/>
                <a:gd name="T92" fmla="*/ 709340 w 1122363"/>
                <a:gd name="T93" fmla="*/ 227 h 1531938"/>
                <a:gd name="T94" fmla="*/ 758726 w 1122363"/>
                <a:gd name="T95" fmla="*/ 27496 h 1531938"/>
                <a:gd name="T96" fmla="*/ 796785 w 1122363"/>
                <a:gd name="T97" fmla="*/ 126571 h 1531938"/>
                <a:gd name="T98" fmla="*/ 842547 w 1122363"/>
                <a:gd name="T99" fmla="*/ 132706 h 1531938"/>
                <a:gd name="T100" fmla="*/ 877887 w 1122363"/>
                <a:gd name="T101" fmla="*/ 128389 h 1531938"/>
                <a:gd name="T102" fmla="*/ 854327 w 1122363"/>
                <a:gd name="T103" fmla="*/ 210421 h 1531938"/>
                <a:gd name="T104" fmla="*/ 786364 w 1122363"/>
                <a:gd name="T105" fmla="*/ 279955 h 1531938"/>
                <a:gd name="T106" fmla="*/ 671961 w 1122363"/>
                <a:gd name="T107" fmla="*/ 339492 h 1531938"/>
                <a:gd name="T108" fmla="*/ 528333 w 1122363"/>
                <a:gd name="T109" fmla="*/ 325403 h 1531938"/>
                <a:gd name="T110" fmla="*/ 445646 w 1122363"/>
                <a:gd name="T111" fmla="*/ 337219 h 1531938"/>
                <a:gd name="T112" fmla="*/ 251726 w 1122363"/>
                <a:gd name="T113" fmla="*/ 176563 h 1531938"/>
                <a:gd name="T114" fmla="*/ 329656 w 1122363"/>
                <a:gd name="T115" fmla="*/ 137024 h 1531938"/>
                <a:gd name="T116" fmla="*/ 389916 w 1122363"/>
                <a:gd name="T117" fmla="*/ 127934 h 1531938"/>
                <a:gd name="T118" fmla="*/ 417101 w 1122363"/>
                <a:gd name="T119" fmla="*/ 43857 h 153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3199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278"/>
          <p:cNvGrpSpPr/>
          <p:nvPr/>
        </p:nvGrpSpPr>
        <p:grpSpPr>
          <a:xfrm>
            <a:off x="4497117" y="2975910"/>
            <a:ext cx="1259982" cy="1026382"/>
            <a:chOff x="4511031" y="3275712"/>
            <a:chExt cx="1260207" cy="1026382"/>
          </a:xfrm>
        </p:grpSpPr>
        <p:sp>
          <p:nvSpPr>
            <p:cNvPr id="16" name="Freeform 26"/>
            <p:cNvSpPr>
              <a:spLocks/>
            </p:cNvSpPr>
            <p:nvPr/>
          </p:nvSpPr>
          <p:spPr bwMode="auto">
            <a:xfrm>
              <a:off x="4511031" y="3275712"/>
              <a:ext cx="1260207" cy="1026382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rgbClr val="246056"/>
            </a:solidFill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grpSp>
          <p:nvGrpSpPr>
            <p:cNvPr id="17" name="组合 280"/>
            <p:cNvGrpSpPr/>
            <p:nvPr/>
          </p:nvGrpSpPr>
          <p:grpSpPr>
            <a:xfrm>
              <a:off x="4705983" y="3473671"/>
              <a:ext cx="646784" cy="631384"/>
              <a:chOff x="4394819" y="2344552"/>
              <a:chExt cx="3402363" cy="3321353"/>
            </a:xfrm>
            <a:solidFill>
              <a:schemeClr val="bg1"/>
            </a:solidFill>
          </p:grpSpPr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4455435" y="2344552"/>
                <a:ext cx="2644823" cy="2629649"/>
              </a:xfrm>
              <a:custGeom>
                <a:avLst/>
                <a:gdLst>
                  <a:gd name="T0" fmla="*/ 2100 w 2100"/>
                  <a:gd name="T1" fmla="*/ 630 h 2147"/>
                  <a:gd name="T2" fmla="*/ 634 w 2100"/>
                  <a:gd name="T3" fmla="*/ 510 h 2147"/>
                  <a:gd name="T4" fmla="*/ 1574 w 2100"/>
                  <a:gd name="T5" fmla="*/ 1621 h 2147"/>
                  <a:gd name="T6" fmla="*/ 991 w 2100"/>
                  <a:gd name="T7" fmla="*/ 1572 h 2147"/>
                  <a:gd name="T8" fmla="*/ 2100 w 2100"/>
                  <a:gd name="T9" fmla="*/ 630 h 2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0" h="2147">
                    <a:moveTo>
                      <a:pt x="2100" y="630"/>
                    </a:moveTo>
                    <a:cubicBezTo>
                      <a:pt x="1728" y="193"/>
                      <a:pt x="1072" y="139"/>
                      <a:pt x="634" y="510"/>
                    </a:cubicBezTo>
                    <a:cubicBezTo>
                      <a:pt x="0" y="1047"/>
                      <a:pt x="953" y="2147"/>
                      <a:pt x="1574" y="1621"/>
                    </a:cubicBezTo>
                    <a:cubicBezTo>
                      <a:pt x="1400" y="1768"/>
                      <a:pt x="1139" y="1747"/>
                      <a:pt x="991" y="1572"/>
                    </a:cubicBezTo>
                    <a:cubicBezTo>
                      <a:pt x="466" y="952"/>
                      <a:pt x="1563" y="0"/>
                      <a:pt x="2100" y="6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cs typeface="+mn-ea"/>
                  <a:sym typeface="+mn-lt"/>
                </a:endParaRPr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5099786" y="2405315"/>
                <a:ext cx="2697396" cy="2568886"/>
              </a:xfrm>
              <a:custGeom>
                <a:avLst/>
                <a:gdLst>
                  <a:gd name="T0" fmla="*/ 1521 w 2142"/>
                  <a:gd name="T1" fmla="*/ 2097 h 2097"/>
                  <a:gd name="T2" fmla="*/ 1637 w 2142"/>
                  <a:gd name="T3" fmla="*/ 634 h 2097"/>
                  <a:gd name="T4" fmla="*/ 526 w 2142"/>
                  <a:gd name="T5" fmla="*/ 1574 h 2097"/>
                  <a:gd name="T6" fmla="*/ 575 w 2142"/>
                  <a:gd name="T7" fmla="*/ 991 h 2097"/>
                  <a:gd name="T8" fmla="*/ 1521 w 2142"/>
                  <a:gd name="T9" fmla="*/ 2097 h 2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2" h="2097">
                    <a:moveTo>
                      <a:pt x="1521" y="2097"/>
                    </a:moveTo>
                    <a:cubicBezTo>
                      <a:pt x="1954" y="1724"/>
                      <a:pt x="2007" y="1071"/>
                      <a:pt x="1637" y="634"/>
                    </a:cubicBezTo>
                    <a:cubicBezTo>
                      <a:pt x="1100" y="0"/>
                      <a:pt x="0" y="953"/>
                      <a:pt x="526" y="1574"/>
                    </a:cubicBezTo>
                    <a:cubicBezTo>
                      <a:pt x="379" y="1400"/>
                      <a:pt x="400" y="1139"/>
                      <a:pt x="575" y="991"/>
                    </a:cubicBezTo>
                    <a:cubicBezTo>
                      <a:pt x="1194" y="467"/>
                      <a:pt x="2142" y="1558"/>
                      <a:pt x="1521" y="20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cs typeface="+mn-ea"/>
                  <a:sym typeface="+mn-lt"/>
                </a:endParaRPr>
              </a:p>
            </p:txBody>
          </p:sp>
          <p:sp>
            <p:nvSpPr>
              <p:cNvPr id="20" name="Freeform 7"/>
              <p:cNvSpPr>
                <a:spLocks/>
              </p:cNvSpPr>
              <p:nvPr/>
            </p:nvSpPr>
            <p:spPr bwMode="auto">
              <a:xfrm>
                <a:off x="4394819" y="3056411"/>
                <a:ext cx="2705438" cy="2573699"/>
              </a:xfrm>
              <a:custGeom>
                <a:avLst/>
                <a:gdLst>
                  <a:gd name="T0" fmla="*/ 633 w 2148"/>
                  <a:gd name="T1" fmla="*/ 0 h 2101"/>
                  <a:gd name="T2" fmla="*/ 512 w 2148"/>
                  <a:gd name="T3" fmla="*/ 1467 h 2101"/>
                  <a:gd name="T4" fmla="*/ 1623 w 2148"/>
                  <a:gd name="T5" fmla="*/ 527 h 2101"/>
                  <a:gd name="T6" fmla="*/ 1574 w 2148"/>
                  <a:gd name="T7" fmla="*/ 1110 h 2101"/>
                  <a:gd name="T8" fmla="*/ 633 w 2148"/>
                  <a:gd name="T9" fmla="*/ 0 h 2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8" h="2101">
                    <a:moveTo>
                      <a:pt x="633" y="0"/>
                    </a:moveTo>
                    <a:cubicBezTo>
                      <a:pt x="195" y="371"/>
                      <a:pt x="140" y="1028"/>
                      <a:pt x="512" y="1467"/>
                    </a:cubicBezTo>
                    <a:cubicBezTo>
                      <a:pt x="1048" y="2101"/>
                      <a:pt x="2148" y="1148"/>
                      <a:pt x="1623" y="527"/>
                    </a:cubicBezTo>
                    <a:cubicBezTo>
                      <a:pt x="1770" y="701"/>
                      <a:pt x="1748" y="962"/>
                      <a:pt x="1574" y="1110"/>
                    </a:cubicBezTo>
                    <a:cubicBezTo>
                      <a:pt x="953" y="1636"/>
                      <a:pt x="0" y="536"/>
                      <a:pt x="6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cs typeface="+mn-ea"/>
                  <a:sym typeface="+mn-lt"/>
                </a:endParaRPr>
              </a:p>
            </p:txBody>
          </p:sp>
          <p:sp>
            <p:nvSpPr>
              <p:cNvPr id="21" name="Freeform 8"/>
              <p:cNvSpPr>
                <a:spLocks/>
              </p:cNvSpPr>
              <p:nvPr/>
            </p:nvSpPr>
            <p:spPr bwMode="auto">
              <a:xfrm>
                <a:off x="5091744" y="3041671"/>
                <a:ext cx="2641111" cy="2624234"/>
              </a:xfrm>
              <a:custGeom>
                <a:avLst/>
                <a:gdLst>
                  <a:gd name="T0" fmla="*/ 0 w 2097"/>
                  <a:gd name="T1" fmla="*/ 1520 h 2142"/>
                  <a:gd name="T2" fmla="*/ 1463 w 2097"/>
                  <a:gd name="T3" fmla="*/ 1636 h 2142"/>
                  <a:gd name="T4" fmla="*/ 523 w 2097"/>
                  <a:gd name="T5" fmla="*/ 525 h 2142"/>
                  <a:gd name="T6" fmla="*/ 1106 w 2097"/>
                  <a:gd name="T7" fmla="*/ 574 h 2142"/>
                  <a:gd name="T8" fmla="*/ 0 w 2097"/>
                  <a:gd name="T9" fmla="*/ 1520 h 2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7" h="2142">
                    <a:moveTo>
                      <a:pt x="0" y="1520"/>
                    </a:moveTo>
                    <a:cubicBezTo>
                      <a:pt x="373" y="1954"/>
                      <a:pt x="1026" y="2006"/>
                      <a:pt x="1463" y="1636"/>
                    </a:cubicBezTo>
                    <a:cubicBezTo>
                      <a:pt x="2097" y="1100"/>
                      <a:pt x="1144" y="0"/>
                      <a:pt x="523" y="525"/>
                    </a:cubicBezTo>
                    <a:cubicBezTo>
                      <a:pt x="697" y="378"/>
                      <a:pt x="958" y="400"/>
                      <a:pt x="1106" y="574"/>
                    </a:cubicBezTo>
                    <a:cubicBezTo>
                      <a:pt x="1630" y="1193"/>
                      <a:pt x="539" y="2142"/>
                      <a:pt x="0" y="15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2" tIns="60941" rIns="121882" bIns="60941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199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89"/>
          <p:cNvGrpSpPr/>
          <p:nvPr/>
        </p:nvGrpSpPr>
        <p:grpSpPr>
          <a:xfrm>
            <a:off x="5235583" y="4384487"/>
            <a:ext cx="1179788" cy="1026382"/>
            <a:chOff x="5249628" y="4684290"/>
            <a:chExt cx="1179999" cy="1026382"/>
          </a:xfrm>
        </p:grpSpPr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5249628" y="4684290"/>
              <a:ext cx="1179999" cy="1026382"/>
            </a:xfrm>
            <a:custGeom>
              <a:avLst/>
              <a:gdLst>
                <a:gd name="T0" fmla="*/ 1133 w 1133"/>
                <a:gd name="T1" fmla="*/ 151 h 986"/>
                <a:gd name="T2" fmla="*/ 849 w 1133"/>
                <a:gd name="T3" fmla="*/ 151 h 986"/>
                <a:gd name="T4" fmla="*/ 493 w 1133"/>
                <a:gd name="T5" fmla="*/ 0 h 986"/>
                <a:gd name="T6" fmla="*/ 0 w 1133"/>
                <a:gd name="T7" fmla="*/ 493 h 986"/>
                <a:gd name="T8" fmla="*/ 493 w 1133"/>
                <a:gd name="T9" fmla="*/ 986 h 986"/>
                <a:gd name="T10" fmla="*/ 987 w 1133"/>
                <a:gd name="T11" fmla="*/ 493 h 986"/>
                <a:gd name="T12" fmla="*/ 937 w 1133"/>
                <a:gd name="T13" fmla="*/ 277 h 986"/>
                <a:gd name="T14" fmla="*/ 1133 w 1133"/>
                <a:gd name="T15" fmla="*/ 15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3" h="986">
                  <a:moveTo>
                    <a:pt x="1133" y="151"/>
                  </a:moveTo>
                  <a:cubicBezTo>
                    <a:pt x="849" y="151"/>
                    <a:pt x="849" y="151"/>
                    <a:pt x="849" y="151"/>
                  </a:cubicBezTo>
                  <a:cubicBezTo>
                    <a:pt x="759" y="58"/>
                    <a:pt x="633" y="0"/>
                    <a:pt x="493" y="0"/>
                  </a:cubicBezTo>
                  <a:cubicBezTo>
                    <a:pt x="221" y="0"/>
                    <a:pt x="0" y="220"/>
                    <a:pt x="0" y="493"/>
                  </a:cubicBezTo>
                  <a:cubicBezTo>
                    <a:pt x="0" y="765"/>
                    <a:pt x="221" y="986"/>
                    <a:pt x="493" y="986"/>
                  </a:cubicBezTo>
                  <a:cubicBezTo>
                    <a:pt x="766" y="986"/>
                    <a:pt x="987" y="765"/>
                    <a:pt x="987" y="493"/>
                  </a:cubicBezTo>
                  <a:cubicBezTo>
                    <a:pt x="987" y="415"/>
                    <a:pt x="969" y="342"/>
                    <a:pt x="937" y="277"/>
                  </a:cubicBezTo>
                  <a:lnTo>
                    <a:pt x="1133" y="151"/>
                  </a:lnTo>
                  <a:close/>
                </a:path>
              </a:pathLst>
            </a:custGeom>
            <a:solidFill>
              <a:srgbClr val="246056"/>
            </a:solidFill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199">
                <a:cs typeface="+mn-ea"/>
                <a:sym typeface="+mn-lt"/>
              </a:endParaRPr>
            </a:p>
          </p:txBody>
        </p:sp>
        <p:sp>
          <p:nvSpPr>
            <p:cNvPr id="24" name="Freeform 58"/>
            <p:cNvSpPr>
              <a:spLocks noEditPoints="1"/>
            </p:cNvSpPr>
            <p:nvPr/>
          </p:nvSpPr>
          <p:spPr bwMode="auto">
            <a:xfrm>
              <a:off x="5577688" y="4976966"/>
              <a:ext cx="434597" cy="382196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en-AU" sz="3199">
                <a:cs typeface="+mn-ea"/>
                <a:sym typeface="+mn-lt"/>
              </a:endParaRPr>
            </a:p>
          </p:txBody>
        </p:sp>
      </p:grpSp>
      <p:grpSp>
        <p:nvGrpSpPr>
          <p:cNvPr id="25" name="组合 292"/>
          <p:cNvGrpSpPr/>
          <p:nvPr/>
        </p:nvGrpSpPr>
        <p:grpSpPr>
          <a:xfrm>
            <a:off x="1689975" y="1617555"/>
            <a:ext cx="3459560" cy="969792"/>
            <a:chOff x="1701405" y="2036835"/>
            <a:chExt cx="3460177" cy="969793"/>
          </a:xfrm>
        </p:grpSpPr>
        <p:sp>
          <p:nvSpPr>
            <p:cNvPr id="26" name="Rectangle 24"/>
            <p:cNvSpPr/>
            <p:nvPr/>
          </p:nvSpPr>
          <p:spPr>
            <a:xfrm>
              <a:off x="2562041" y="2036835"/>
              <a:ext cx="2527267" cy="338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5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紧扣大纲</a:t>
              </a:r>
              <a:endParaRPr lang="en-US" altLang="zh-CN" sz="1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701405" y="2360296"/>
              <a:ext cx="3460177" cy="646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a wider field</a:t>
              </a:r>
            </a:p>
          </p:txBody>
        </p:sp>
      </p:grpSp>
      <p:grpSp>
        <p:nvGrpSpPr>
          <p:cNvPr id="28" name="组合 295"/>
          <p:cNvGrpSpPr/>
          <p:nvPr/>
        </p:nvGrpSpPr>
        <p:grpSpPr>
          <a:xfrm>
            <a:off x="940713" y="3078271"/>
            <a:ext cx="3459560" cy="969791"/>
            <a:chOff x="1701405" y="2036835"/>
            <a:chExt cx="3460177" cy="969792"/>
          </a:xfrm>
        </p:grpSpPr>
        <p:sp>
          <p:nvSpPr>
            <p:cNvPr id="29" name="Rectangle 24"/>
            <p:cNvSpPr/>
            <p:nvPr/>
          </p:nvSpPr>
          <p:spPr>
            <a:xfrm>
              <a:off x="2562041" y="2036835"/>
              <a:ext cx="2527267" cy="338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5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紧贴专业</a:t>
              </a:r>
              <a:endParaRPr lang="en-US" altLang="zh-CN" sz="1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01405" y="2360295"/>
              <a:ext cx="3460177" cy="646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a wider field</a:t>
              </a:r>
            </a:p>
          </p:txBody>
        </p:sp>
      </p:grpSp>
      <p:grpSp>
        <p:nvGrpSpPr>
          <p:cNvPr id="31" name="组合 301"/>
          <p:cNvGrpSpPr/>
          <p:nvPr/>
        </p:nvGrpSpPr>
        <p:grpSpPr>
          <a:xfrm>
            <a:off x="1689975" y="4481891"/>
            <a:ext cx="3459560" cy="969791"/>
            <a:chOff x="1701405" y="2036835"/>
            <a:chExt cx="3460177" cy="969792"/>
          </a:xfrm>
        </p:grpSpPr>
        <p:sp>
          <p:nvSpPr>
            <p:cNvPr id="32" name="Rectangle 24"/>
            <p:cNvSpPr/>
            <p:nvPr/>
          </p:nvSpPr>
          <p:spPr>
            <a:xfrm>
              <a:off x="2562041" y="2036835"/>
              <a:ext cx="2527267" cy="338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599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灵活应用</a:t>
              </a:r>
              <a:endParaRPr lang="en-US" altLang="zh-CN" sz="159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701405" y="2360295"/>
              <a:ext cx="3460177" cy="646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a wider field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77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decel="52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>
            <a:extLst>
              <a:ext uri="{FF2B5EF4-FFF2-40B4-BE49-F238E27FC236}">
                <a16:creationId xmlns:a16="http://schemas.microsoft.com/office/drawing/2014/main" id="{B2F0DDCE-B5EA-438D-B2AC-DD992F146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513" y="2799811"/>
            <a:ext cx="839894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/>
            <a:r>
              <a:rPr lang="zh-CN" altLang="en-US" sz="6000" b="1" dirty="0">
                <a:solidFill>
                  <a:schemeClr val="bg1">
                    <a:lumMod val="9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教学分析</a:t>
            </a:r>
          </a:p>
        </p:txBody>
      </p:sp>
      <p:sp>
        <p:nvSpPr>
          <p:cNvPr id="9" name="矩形 160">
            <a:extLst>
              <a:ext uri="{FF2B5EF4-FFF2-40B4-BE49-F238E27FC236}">
                <a16:creationId xmlns:a16="http://schemas.microsoft.com/office/drawing/2014/main" id="{D0CCC9CB-E596-4B01-AA10-906ECEE3E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222" y="1974515"/>
            <a:ext cx="787113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i="1" spc="600" dirty="0">
                <a:solidFill>
                  <a:srgbClr val="F2F2F2"/>
                </a:solidFill>
                <a:latin typeface="Arial" charset="0"/>
                <a:ea typeface="Arial" charset="0"/>
                <a:cs typeface="Arial" charset="0"/>
                <a:sym typeface="Angsana New" pitchFamily="18" charset="-34"/>
              </a:rPr>
              <a:t>Part 02</a:t>
            </a:r>
          </a:p>
        </p:txBody>
      </p:sp>
      <p:sp>
        <p:nvSpPr>
          <p:cNvPr id="10" name="矩形 24">
            <a:extLst>
              <a:ext uri="{FF2B5EF4-FFF2-40B4-BE49-F238E27FC236}">
                <a16:creationId xmlns:a16="http://schemas.microsoft.com/office/drawing/2014/main" id="{D5D5CB61-E114-4452-A5AC-F20ADD763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12" y="3815474"/>
            <a:ext cx="66491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Your life can be enhanced, and your happiness enriched, </a:t>
            </a:r>
          </a:p>
          <a:p>
            <a:pPr eaLnBrk="1" hangingPunct="1"/>
            <a:r>
              <a:rPr 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Arial" charset="0"/>
                <a:cs typeface="Arial" charset="0"/>
              </a:rPr>
              <a:t>when you choose to change your perspective. </a:t>
            </a:r>
            <a:endParaRPr lang="zh-CN" altLang="en-US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043" y="2553325"/>
            <a:ext cx="4304675" cy="430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42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8743916" y="1573176"/>
            <a:ext cx="2427872" cy="2130627"/>
            <a:chOff x="9266662" y="787400"/>
            <a:chExt cx="2912637" cy="2556042"/>
          </a:xfrm>
        </p:grpSpPr>
        <p:sp>
          <p:nvSpPr>
            <p:cNvPr id="3" name="矩形 2"/>
            <p:cNvSpPr/>
            <p:nvPr/>
          </p:nvSpPr>
          <p:spPr>
            <a:xfrm>
              <a:off x="9266662" y="787400"/>
              <a:ext cx="2912637" cy="2556042"/>
            </a:xfrm>
            <a:prstGeom prst="rect">
              <a:avLst/>
            </a:prstGeom>
            <a:solidFill>
              <a:srgbClr val="2460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0">
                      <a:srgbClr val="C00000"/>
                    </a:gs>
                    <a:gs pos="100000">
                      <a:srgbClr val="F42400"/>
                    </a:gs>
                  </a:gsLst>
                  <a:lin ang="3000000" scaled="0"/>
                </a:gradFill>
              </a:endParaRPr>
            </a:p>
          </p:txBody>
        </p:sp>
        <p:sp>
          <p:nvSpPr>
            <p:cNvPr id="4" name="Freeform 109"/>
            <p:cNvSpPr>
              <a:spLocks noChangeArrowheads="1"/>
            </p:cNvSpPr>
            <p:nvPr/>
          </p:nvSpPr>
          <p:spPr bwMode="auto">
            <a:xfrm>
              <a:off x="10135022" y="1477467"/>
              <a:ext cx="1175916" cy="1175908"/>
            </a:xfrm>
            <a:custGeom>
              <a:avLst/>
              <a:gdLst>
                <a:gd name="T0" fmla="*/ 116822 w 634"/>
                <a:gd name="T1" fmla="*/ 0 h 634"/>
                <a:gd name="T2" fmla="*/ 116822 w 634"/>
                <a:gd name="T3" fmla="*/ 228190 h 634"/>
                <a:gd name="T4" fmla="*/ 116822 w 634"/>
                <a:gd name="T5" fmla="*/ 0 h 634"/>
                <a:gd name="T6" fmla="*/ 196507 w 634"/>
                <a:gd name="T7" fmla="*/ 58399 h 634"/>
                <a:gd name="T8" fmla="*/ 159369 w 634"/>
                <a:gd name="T9" fmla="*/ 105984 h 634"/>
                <a:gd name="T10" fmla="*/ 196507 w 634"/>
                <a:gd name="T11" fmla="*/ 58399 h 634"/>
                <a:gd name="T12" fmla="*/ 186051 w 634"/>
                <a:gd name="T13" fmla="*/ 47945 h 634"/>
                <a:gd name="T14" fmla="*/ 138096 w 634"/>
                <a:gd name="T15" fmla="*/ 21269 h 634"/>
                <a:gd name="T16" fmla="*/ 85093 w 634"/>
                <a:gd name="T17" fmla="*/ 105984 h 634"/>
                <a:gd name="T18" fmla="*/ 90501 w 634"/>
                <a:gd name="T19" fmla="*/ 69214 h 634"/>
                <a:gd name="T20" fmla="*/ 138096 w 634"/>
                <a:gd name="T21" fmla="*/ 69214 h 634"/>
                <a:gd name="T22" fmla="*/ 85093 w 634"/>
                <a:gd name="T23" fmla="*/ 105984 h 634"/>
                <a:gd name="T24" fmla="*/ 143504 w 634"/>
                <a:gd name="T25" fmla="*/ 122206 h 634"/>
                <a:gd name="T26" fmla="*/ 116822 w 634"/>
                <a:gd name="T27" fmla="*/ 159336 h 634"/>
                <a:gd name="T28" fmla="*/ 85093 w 634"/>
                <a:gd name="T29" fmla="*/ 122206 h 634"/>
                <a:gd name="T30" fmla="*/ 106366 w 634"/>
                <a:gd name="T31" fmla="*/ 15862 h 634"/>
                <a:gd name="T32" fmla="*/ 116822 w 634"/>
                <a:gd name="T33" fmla="*/ 15862 h 634"/>
                <a:gd name="T34" fmla="*/ 138096 w 634"/>
                <a:gd name="T35" fmla="*/ 58399 h 634"/>
                <a:gd name="T36" fmla="*/ 95549 w 634"/>
                <a:gd name="T37" fmla="*/ 58399 h 634"/>
                <a:gd name="T38" fmla="*/ 90501 w 634"/>
                <a:gd name="T39" fmla="*/ 21269 h 634"/>
                <a:gd name="T40" fmla="*/ 79684 w 634"/>
                <a:gd name="T41" fmla="*/ 52992 h 634"/>
                <a:gd name="T42" fmla="*/ 90501 w 634"/>
                <a:gd name="T43" fmla="*/ 21269 h 634"/>
                <a:gd name="T44" fmla="*/ 32090 w 634"/>
                <a:gd name="T45" fmla="*/ 58399 h 634"/>
                <a:gd name="T46" fmla="*/ 74637 w 634"/>
                <a:gd name="T47" fmla="*/ 105984 h 634"/>
                <a:gd name="T48" fmla="*/ 32090 w 634"/>
                <a:gd name="T49" fmla="*/ 58399 h 634"/>
                <a:gd name="T50" fmla="*/ 32090 w 634"/>
                <a:gd name="T51" fmla="*/ 169790 h 634"/>
                <a:gd name="T52" fmla="*/ 74637 w 634"/>
                <a:gd name="T53" fmla="*/ 122206 h 634"/>
                <a:gd name="T54" fmla="*/ 32090 w 634"/>
                <a:gd name="T55" fmla="*/ 169790 h 634"/>
                <a:gd name="T56" fmla="*/ 42546 w 634"/>
                <a:gd name="T57" fmla="*/ 180605 h 634"/>
                <a:gd name="T58" fmla="*/ 90501 w 634"/>
                <a:gd name="T59" fmla="*/ 212328 h 634"/>
                <a:gd name="T60" fmla="*/ 122231 w 634"/>
                <a:gd name="T61" fmla="*/ 212328 h 634"/>
                <a:gd name="T62" fmla="*/ 116822 w 634"/>
                <a:gd name="T63" fmla="*/ 212328 h 634"/>
                <a:gd name="T64" fmla="*/ 95549 w 634"/>
                <a:gd name="T65" fmla="*/ 169790 h 634"/>
                <a:gd name="T66" fmla="*/ 138096 w 634"/>
                <a:gd name="T67" fmla="*/ 169790 h 634"/>
                <a:gd name="T68" fmla="*/ 138096 w 634"/>
                <a:gd name="T69" fmla="*/ 212328 h 634"/>
                <a:gd name="T70" fmla="*/ 148552 w 634"/>
                <a:gd name="T71" fmla="*/ 175198 h 634"/>
                <a:gd name="T72" fmla="*/ 138096 w 634"/>
                <a:gd name="T73" fmla="*/ 212328 h 634"/>
                <a:gd name="T74" fmla="*/ 196507 w 634"/>
                <a:gd name="T75" fmla="*/ 169790 h 634"/>
                <a:gd name="T76" fmla="*/ 159369 w 634"/>
                <a:gd name="T77" fmla="*/ 122206 h 634"/>
                <a:gd name="T78" fmla="*/ 196507 w 634"/>
                <a:gd name="T79" fmla="*/ 169790 h 63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</p:grpSp>
      <p:grpSp>
        <p:nvGrpSpPr>
          <p:cNvPr id="5" name="组合 7"/>
          <p:cNvGrpSpPr/>
          <p:nvPr/>
        </p:nvGrpSpPr>
        <p:grpSpPr>
          <a:xfrm>
            <a:off x="1225476" y="4849995"/>
            <a:ext cx="4038926" cy="996648"/>
            <a:chOff x="1157188" y="5013498"/>
            <a:chExt cx="3458574" cy="853440"/>
          </a:xfrm>
        </p:grpSpPr>
        <p:grpSp>
          <p:nvGrpSpPr>
            <p:cNvPr id="6" name="组合 12"/>
            <p:cNvGrpSpPr/>
            <p:nvPr/>
          </p:nvGrpSpPr>
          <p:grpSpPr>
            <a:xfrm>
              <a:off x="3762322" y="5013498"/>
              <a:ext cx="853440" cy="853440"/>
              <a:chOff x="3413979" y="5100583"/>
              <a:chExt cx="853440" cy="853440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413979" y="5100583"/>
                <a:ext cx="853440" cy="853440"/>
              </a:xfrm>
              <a:prstGeom prst="ellipse">
                <a:avLst/>
              </a:prstGeom>
              <a:solidFill>
                <a:srgbClr val="2460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0">
                        <a:srgbClr val="C00000"/>
                      </a:gs>
                      <a:gs pos="100000">
                        <a:srgbClr val="F42400"/>
                      </a:gs>
                    </a:gsLst>
                    <a:lin ang="3000000" scaled="0"/>
                  </a:gradFill>
                </a:endParaRPr>
              </a:p>
            </p:txBody>
          </p:sp>
          <p:sp>
            <p:nvSpPr>
              <p:cNvPr id="14" name="Freeform 81"/>
              <p:cNvSpPr>
                <a:spLocks noChangeArrowheads="1"/>
              </p:cNvSpPr>
              <p:nvPr/>
            </p:nvSpPr>
            <p:spPr bwMode="auto">
              <a:xfrm>
                <a:off x="3622424" y="5333118"/>
                <a:ext cx="436550" cy="335206"/>
              </a:xfrm>
              <a:custGeom>
                <a:avLst/>
                <a:gdLst>
                  <a:gd name="T0" fmla="*/ 131975 w 619"/>
                  <a:gd name="T1" fmla="*/ 79795 h 472"/>
                  <a:gd name="T2" fmla="*/ 131975 w 619"/>
                  <a:gd name="T3" fmla="*/ 79795 h 472"/>
                  <a:gd name="T4" fmla="*/ 105437 w 619"/>
                  <a:gd name="T5" fmla="*/ 79795 h 472"/>
                  <a:gd name="T6" fmla="*/ 116196 w 619"/>
                  <a:gd name="T7" fmla="*/ 48021 h 472"/>
                  <a:gd name="T8" fmla="*/ 110816 w 619"/>
                  <a:gd name="T9" fmla="*/ 42605 h 472"/>
                  <a:gd name="T10" fmla="*/ 100416 w 619"/>
                  <a:gd name="T11" fmla="*/ 42605 h 472"/>
                  <a:gd name="T12" fmla="*/ 84278 w 619"/>
                  <a:gd name="T13" fmla="*/ 85211 h 472"/>
                  <a:gd name="T14" fmla="*/ 84278 w 619"/>
                  <a:gd name="T15" fmla="*/ 90626 h 472"/>
                  <a:gd name="T16" fmla="*/ 89657 w 619"/>
                  <a:gd name="T17" fmla="*/ 95681 h 472"/>
                  <a:gd name="T18" fmla="*/ 121575 w 619"/>
                  <a:gd name="T19" fmla="*/ 95681 h 472"/>
                  <a:gd name="T20" fmla="*/ 105437 w 619"/>
                  <a:gd name="T21" fmla="*/ 127455 h 472"/>
                  <a:gd name="T22" fmla="*/ 105437 w 619"/>
                  <a:gd name="T23" fmla="*/ 138287 h 472"/>
                  <a:gd name="T24" fmla="*/ 116196 w 619"/>
                  <a:gd name="T25" fmla="*/ 133232 h 472"/>
                  <a:gd name="T26" fmla="*/ 136996 w 619"/>
                  <a:gd name="T27" fmla="*/ 85211 h 472"/>
                  <a:gd name="T28" fmla="*/ 131975 w 619"/>
                  <a:gd name="T29" fmla="*/ 79795 h 472"/>
                  <a:gd name="T30" fmla="*/ 158155 w 619"/>
                  <a:gd name="T31" fmla="*/ 37189 h 472"/>
                  <a:gd name="T32" fmla="*/ 158155 w 619"/>
                  <a:gd name="T33" fmla="*/ 37189 h 472"/>
                  <a:gd name="T34" fmla="*/ 105437 w 619"/>
                  <a:gd name="T35" fmla="*/ 0 h 472"/>
                  <a:gd name="T36" fmla="*/ 42318 w 619"/>
                  <a:gd name="T37" fmla="*/ 58492 h 472"/>
                  <a:gd name="T38" fmla="*/ 0 w 619"/>
                  <a:gd name="T39" fmla="*/ 116984 h 472"/>
                  <a:gd name="T40" fmla="*/ 52718 w 619"/>
                  <a:gd name="T41" fmla="*/ 170060 h 472"/>
                  <a:gd name="T42" fmla="*/ 153134 w 619"/>
                  <a:gd name="T43" fmla="*/ 170060 h 472"/>
                  <a:gd name="T44" fmla="*/ 221632 w 619"/>
                  <a:gd name="T45" fmla="*/ 106513 h 472"/>
                  <a:gd name="T46" fmla="*/ 158155 w 619"/>
                  <a:gd name="T47" fmla="*/ 37189 h 472"/>
                  <a:gd name="T48" fmla="*/ 153134 w 619"/>
                  <a:gd name="T49" fmla="*/ 159589 h 472"/>
                  <a:gd name="T50" fmla="*/ 153134 w 619"/>
                  <a:gd name="T51" fmla="*/ 159589 h 472"/>
                  <a:gd name="T52" fmla="*/ 52718 w 619"/>
                  <a:gd name="T53" fmla="*/ 159589 h 472"/>
                  <a:gd name="T54" fmla="*/ 10400 w 619"/>
                  <a:gd name="T55" fmla="*/ 116984 h 472"/>
                  <a:gd name="T56" fmla="*/ 52718 w 619"/>
                  <a:gd name="T57" fmla="*/ 74379 h 472"/>
                  <a:gd name="T58" fmla="*/ 105437 w 619"/>
                  <a:gd name="T59" fmla="*/ 15887 h 472"/>
                  <a:gd name="T60" fmla="*/ 147755 w 619"/>
                  <a:gd name="T61" fmla="*/ 53437 h 472"/>
                  <a:gd name="T62" fmla="*/ 211232 w 619"/>
                  <a:gd name="T63" fmla="*/ 101097 h 472"/>
                  <a:gd name="T64" fmla="*/ 153134 w 619"/>
                  <a:gd name="T65" fmla="*/ 159589 h 47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619" h="472">
                    <a:moveTo>
                      <a:pt x="368" y="221"/>
                    </a:moveTo>
                    <a:lnTo>
                      <a:pt x="368" y="221"/>
                    </a:lnTo>
                    <a:cubicBezTo>
                      <a:pt x="294" y="221"/>
                      <a:pt x="294" y="221"/>
                      <a:pt x="294" y="221"/>
                    </a:cubicBezTo>
                    <a:cubicBezTo>
                      <a:pt x="324" y="133"/>
                      <a:pt x="324" y="133"/>
                      <a:pt x="324" y="133"/>
                    </a:cubicBezTo>
                    <a:cubicBezTo>
                      <a:pt x="324" y="133"/>
                      <a:pt x="324" y="118"/>
                      <a:pt x="309" y="118"/>
                    </a:cubicBezTo>
                    <a:cubicBezTo>
                      <a:pt x="294" y="103"/>
                      <a:pt x="294" y="118"/>
                      <a:pt x="280" y="118"/>
                    </a:cubicBezTo>
                    <a:cubicBezTo>
                      <a:pt x="235" y="236"/>
                      <a:pt x="235" y="236"/>
                      <a:pt x="235" y="236"/>
                    </a:cubicBezTo>
                    <a:lnTo>
                      <a:pt x="235" y="251"/>
                    </a:lnTo>
                    <a:lnTo>
                      <a:pt x="250" y="265"/>
                    </a:lnTo>
                    <a:cubicBezTo>
                      <a:pt x="339" y="265"/>
                      <a:pt x="339" y="265"/>
                      <a:pt x="339" y="265"/>
                    </a:cubicBezTo>
                    <a:cubicBezTo>
                      <a:pt x="294" y="353"/>
                      <a:pt x="294" y="353"/>
                      <a:pt x="294" y="353"/>
                    </a:cubicBezTo>
                    <a:cubicBezTo>
                      <a:pt x="280" y="353"/>
                      <a:pt x="294" y="369"/>
                      <a:pt x="294" y="383"/>
                    </a:cubicBezTo>
                    <a:cubicBezTo>
                      <a:pt x="309" y="383"/>
                      <a:pt x="324" y="383"/>
                      <a:pt x="324" y="369"/>
                    </a:cubicBezTo>
                    <a:cubicBezTo>
                      <a:pt x="324" y="369"/>
                      <a:pt x="382" y="251"/>
                      <a:pt x="382" y="236"/>
                    </a:cubicBezTo>
                    <a:cubicBezTo>
                      <a:pt x="382" y="236"/>
                      <a:pt x="382" y="221"/>
                      <a:pt x="368" y="221"/>
                    </a:cubicBezTo>
                    <a:close/>
                    <a:moveTo>
                      <a:pt x="441" y="103"/>
                    </a:moveTo>
                    <a:lnTo>
                      <a:pt x="441" y="103"/>
                    </a:lnTo>
                    <a:cubicBezTo>
                      <a:pt x="412" y="44"/>
                      <a:pt x="353" y="0"/>
                      <a:pt x="294" y="0"/>
                    </a:cubicBezTo>
                    <a:cubicBezTo>
                      <a:pt x="191" y="0"/>
                      <a:pt x="118" y="74"/>
                      <a:pt x="118" y="162"/>
                    </a:cubicBezTo>
                    <a:cubicBezTo>
                      <a:pt x="44" y="192"/>
                      <a:pt x="0" y="251"/>
                      <a:pt x="0" y="324"/>
                    </a:cubicBezTo>
                    <a:cubicBezTo>
                      <a:pt x="0" y="398"/>
                      <a:pt x="59" y="471"/>
                      <a:pt x="147" y="471"/>
                    </a:cubicBezTo>
                    <a:lnTo>
                      <a:pt x="427" y="471"/>
                    </a:lnTo>
                    <a:cubicBezTo>
                      <a:pt x="530" y="471"/>
                      <a:pt x="618" y="398"/>
                      <a:pt x="618" y="295"/>
                    </a:cubicBezTo>
                    <a:cubicBezTo>
                      <a:pt x="618" y="192"/>
                      <a:pt x="544" y="103"/>
                      <a:pt x="441" y="103"/>
                    </a:cubicBezTo>
                    <a:close/>
                    <a:moveTo>
                      <a:pt x="427" y="442"/>
                    </a:moveTo>
                    <a:lnTo>
                      <a:pt x="427" y="442"/>
                    </a:lnTo>
                    <a:lnTo>
                      <a:pt x="147" y="442"/>
                    </a:lnTo>
                    <a:cubicBezTo>
                      <a:pt x="147" y="442"/>
                      <a:pt x="29" y="427"/>
                      <a:pt x="29" y="324"/>
                    </a:cubicBezTo>
                    <a:cubicBezTo>
                      <a:pt x="29" y="265"/>
                      <a:pt x="88" y="206"/>
                      <a:pt x="147" y="206"/>
                    </a:cubicBezTo>
                    <a:cubicBezTo>
                      <a:pt x="147" y="118"/>
                      <a:pt x="206" y="44"/>
                      <a:pt x="294" y="44"/>
                    </a:cubicBezTo>
                    <a:cubicBezTo>
                      <a:pt x="353" y="44"/>
                      <a:pt x="397" y="89"/>
                      <a:pt x="412" y="148"/>
                    </a:cubicBezTo>
                    <a:cubicBezTo>
                      <a:pt x="515" y="133"/>
                      <a:pt x="574" y="221"/>
                      <a:pt x="589" y="280"/>
                    </a:cubicBezTo>
                    <a:cubicBezTo>
                      <a:pt x="589" y="369"/>
                      <a:pt x="500" y="442"/>
                      <a:pt x="427" y="4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459755" y="5013498"/>
              <a:ext cx="853440" cy="853440"/>
              <a:chOff x="2111412" y="5100583"/>
              <a:chExt cx="853440" cy="853440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2111412" y="5100583"/>
                <a:ext cx="853440" cy="853440"/>
              </a:xfrm>
              <a:prstGeom prst="ellipse">
                <a:avLst/>
              </a:prstGeom>
              <a:solidFill>
                <a:srgbClr val="2460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0">
                        <a:srgbClr val="C00000"/>
                      </a:gs>
                      <a:gs pos="100000">
                        <a:srgbClr val="F42400"/>
                      </a:gs>
                    </a:gsLst>
                    <a:lin ang="3000000" scaled="0"/>
                  </a:gradFill>
                </a:endParaRPr>
              </a:p>
            </p:txBody>
          </p:sp>
          <p:sp>
            <p:nvSpPr>
              <p:cNvPr id="12" name="Freeform 158"/>
              <p:cNvSpPr>
                <a:spLocks noChangeArrowheads="1"/>
              </p:cNvSpPr>
              <p:nvPr/>
            </p:nvSpPr>
            <p:spPr bwMode="auto">
              <a:xfrm>
                <a:off x="2309464" y="5329515"/>
                <a:ext cx="457336" cy="418360"/>
              </a:xfrm>
              <a:custGeom>
                <a:avLst/>
                <a:gdLst>
                  <a:gd name="T0" fmla="*/ 184545 w 649"/>
                  <a:gd name="T1" fmla="*/ 26677 h 590"/>
                  <a:gd name="T2" fmla="*/ 184545 w 649"/>
                  <a:gd name="T3" fmla="*/ 26677 h 590"/>
                  <a:gd name="T4" fmla="*/ 158386 w 649"/>
                  <a:gd name="T5" fmla="*/ 0 h 590"/>
                  <a:gd name="T6" fmla="*/ 73818 w 649"/>
                  <a:gd name="T7" fmla="*/ 0 h 590"/>
                  <a:gd name="T8" fmla="*/ 47659 w 649"/>
                  <a:gd name="T9" fmla="*/ 26677 h 590"/>
                  <a:gd name="T10" fmla="*/ 5375 w 649"/>
                  <a:gd name="T11" fmla="*/ 58402 h 590"/>
                  <a:gd name="T12" fmla="*/ 47659 w 649"/>
                  <a:gd name="T13" fmla="*/ 100941 h 590"/>
                  <a:gd name="T14" fmla="*/ 52676 w 649"/>
                  <a:gd name="T15" fmla="*/ 100941 h 590"/>
                  <a:gd name="T16" fmla="*/ 110727 w 649"/>
                  <a:gd name="T17" fmla="*/ 153935 h 590"/>
                  <a:gd name="T18" fmla="*/ 110727 w 649"/>
                  <a:gd name="T19" fmla="*/ 196474 h 590"/>
                  <a:gd name="T20" fmla="*/ 89585 w 649"/>
                  <a:gd name="T21" fmla="*/ 196474 h 590"/>
                  <a:gd name="T22" fmla="*/ 79193 w 649"/>
                  <a:gd name="T23" fmla="*/ 206929 h 590"/>
                  <a:gd name="T24" fmla="*/ 89585 w 649"/>
                  <a:gd name="T25" fmla="*/ 212336 h 590"/>
                  <a:gd name="T26" fmla="*/ 142261 w 649"/>
                  <a:gd name="T27" fmla="*/ 212336 h 590"/>
                  <a:gd name="T28" fmla="*/ 153011 w 649"/>
                  <a:gd name="T29" fmla="*/ 206929 h 590"/>
                  <a:gd name="T30" fmla="*/ 142261 w 649"/>
                  <a:gd name="T31" fmla="*/ 196474 h 590"/>
                  <a:gd name="T32" fmla="*/ 121477 w 649"/>
                  <a:gd name="T33" fmla="*/ 196474 h 590"/>
                  <a:gd name="T34" fmla="*/ 121477 w 649"/>
                  <a:gd name="T35" fmla="*/ 153935 h 590"/>
                  <a:gd name="T36" fmla="*/ 179528 w 649"/>
                  <a:gd name="T37" fmla="*/ 100941 h 590"/>
                  <a:gd name="T38" fmla="*/ 184545 w 649"/>
                  <a:gd name="T39" fmla="*/ 100941 h 590"/>
                  <a:gd name="T40" fmla="*/ 226829 w 649"/>
                  <a:gd name="T41" fmla="*/ 58402 h 590"/>
                  <a:gd name="T42" fmla="*/ 184545 w 649"/>
                  <a:gd name="T43" fmla="*/ 26677 h 590"/>
                  <a:gd name="T44" fmla="*/ 47659 w 649"/>
                  <a:gd name="T45" fmla="*/ 85079 h 590"/>
                  <a:gd name="T46" fmla="*/ 47659 w 649"/>
                  <a:gd name="T47" fmla="*/ 85079 h 590"/>
                  <a:gd name="T48" fmla="*/ 15767 w 649"/>
                  <a:gd name="T49" fmla="*/ 58402 h 590"/>
                  <a:gd name="T50" fmla="*/ 47659 w 649"/>
                  <a:gd name="T51" fmla="*/ 42539 h 590"/>
                  <a:gd name="T52" fmla="*/ 47659 w 649"/>
                  <a:gd name="T53" fmla="*/ 85079 h 590"/>
                  <a:gd name="T54" fmla="*/ 174153 w 649"/>
                  <a:gd name="T55" fmla="*/ 68856 h 590"/>
                  <a:gd name="T56" fmla="*/ 174153 w 649"/>
                  <a:gd name="T57" fmla="*/ 68856 h 590"/>
                  <a:gd name="T58" fmla="*/ 116102 w 649"/>
                  <a:gd name="T59" fmla="*/ 143480 h 590"/>
                  <a:gd name="T60" fmla="*/ 58051 w 649"/>
                  <a:gd name="T61" fmla="*/ 68856 h 590"/>
                  <a:gd name="T62" fmla="*/ 58051 w 649"/>
                  <a:gd name="T63" fmla="*/ 26677 h 590"/>
                  <a:gd name="T64" fmla="*/ 73818 w 649"/>
                  <a:gd name="T65" fmla="*/ 15862 h 590"/>
                  <a:gd name="T66" fmla="*/ 158386 w 649"/>
                  <a:gd name="T67" fmla="*/ 15862 h 590"/>
                  <a:gd name="T68" fmla="*/ 174153 w 649"/>
                  <a:gd name="T69" fmla="*/ 26677 h 590"/>
                  <a:gd name="T70" fmla="*/ 174153 w 649"/>
                  <a:gd name="T71" fmla="*/ 68856 h 590"/>
                  <a:gd name="T72" fmla="*/ 184545 w 649"/>
                  <a:gd name="T73" fmla="*/ 85079 h 590"/>
                  <a:gd name="T74" fmla="*/ 184545 w 649"/>
                  <a:gd name="T75" fmla="*/ 85079 h 590"/>
                  <a:gd name="T76" fmla="*/ 184545 w 649"/>
                  <a:gd name="T77" fmla="*/ 42539 h 590"/>
                  <a:gd name="T78" fmla="*/ 216437 w 649"/>
                  <a:gd name="T79" fmla="*/ 58402 h 590"/>
                  <a:gd name="T80" fmla="*/ 184545 w 649"/>
                  <a:gd name="T81" fmla="*/ 85079 h 59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649" h="590">
                    <a:moveTo>
                      <a:pt x="515" y="74"/>
                    </a:moveTo>
                    <a:lnTo>
                      <a:pt x="515" y="74"/>
                    </a:lnTo>
                    <a:cubicBezTo>
                      <a:pt x="515" y="30"/>
                      <a:pt x="486" y="0"/>
                      <a:pt x="442" y="0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162" y="0"/>
                      <a:pt x="133" y="30"/>
                      <a:pt x="133" y="74"/>
                    </a:cubicBezTo>
                    <a:cubicBezTo>
                      <a:pt x="0" y="74"/>
                      <a:pt x="15" y="74"/>
                      <a:pt x="15" y="162"/>
                    </a:cubicBezTo>
                    <a:cubicBezTo>
                      <a:pt x="15" y="221"/>
                      <a:pt x="59" y="280"/>
                      <a:pt x="133" y="280"/>
                    </a:cubicBezTo>
                    <a:cubicBezTo>
                      <a:pt x="133" y="280"/>
                      <a:pt x="133" y="280"/>
                      <a:pt x="147" y="280"/>
                    </a:cubicBezTo>
                    <a:cubicBezTo>
                      <a:pt x="162" y="353"/>
                      <a:pt x="236" y="427"/>
                      <a:pt x="309" y="427"/>
                    </a:cubicBezTo>
                    <a:cubicBezTo>
                      <a:pt x="309" y="545"/>
                      <a:pt x="309" y="545"/>
                      <a:pt x="309" y="545"/>
                    </a:cubicBezTo>
                    <a:cubicBezTo>
                      <a:pt x="250" y="545"/>
                      <a:pt x="250" y="545"/>
                      <a:pt x="250" y="545"/>
                    </a:cubicBezTo>
                    <a:cubicBezTo>
                      <a:pt x="236" y="545"/>
                      <a:pt x="221" y="560"/>
                      <a:pt x="221" y="574"/>
                    </a:cubicBezTo>
                    <a:cubicBezTo>
                      <a:pt x="221" y="574"/>
                      <a:pt x="236" y="589"/>
                      <a:pt x="250" y="589"/>
                    </a:cubicBezTo>
                    <a:cubicBezTo>
                      <a:pt x="397" y="589"/>
                      <a:pt x="397" y="589"/>
                      <a:pt x="397" y="589"/>
                    </a:cubicBezTo>
                    <a:cubicBezTo>
                      <a:pt x="413" y="589"/>
                      <a:pt x="427" y="574"/>
                      <a:pt x="427" y="574"/>
                    </a:cubicBezTo>
                    <a:cubicBezTo>
                      <a:pt x="427" y="560"/>
                      <a:pt x="413" y="545"/>
                      <a:pt x="397" y="545"/>
                    </a:cubicBezTo>
                    <a:cubicBezTo>
                      <a:pt x="339" y="545"/>
                      <a:pt x="339" y="545"/>
                      <a:pt x="339" y="545"/>
                    </a:cubicBezTo>
                    <a:cubicBezTo>
                      <a:pt x="339" y="427"/>
                      <a:pt x="339" y="427"/>
                      <a:pt x="339" y="427"/>
                    </a:cubicBezTo>
                    <a:cubicBezTo>
                      <a:pt x="413" y="427"/>
                      <a:pt x="486" y="353"/>
                      <a:pt x="501" y="280"/>
                    </a:cubicBezTo>
                    <a:cubicBezTo>
                      <a:pt x="515" y="280"/>
                      <a:pt x="515" y="280"/>
                      <a:pt x="515" y="280"/>
                    </a:cubicBezTo>
                    <a:cubicBezTo>
                      <a:pt x="589" y="280"/>
                      <a:pt x="633" y="221"/>
                      <a:pt x="633" y="162"/>
                    </a:cubicBezTo>
                    <a:cubicBezTo>
                      <a:pt x="633" y="74"/>
                      <a:pt x="648" y="74"/>
                      <a:pt x="515" y="74"/>
                    </a:cubicBezTo>
                    <a:close/>
                    <a:moveTo>
                      <a:pt x="133" y="236"/>
                    </a:moveTo>
                    <a:lnTo>
                      <a:pt x="133" y="236"/>
                    </a:lnTo>
                    <a:cubicBezTo>
                      <a:pt x="88" y="236"/>
                      <a:pt x="44" y="206"/>
                      <a:pt x="44" y="162"/>
                    </a:cubicBezTo>
                    <a:cubicBezTo>
                      <a:pt x="44" y="118"/>
                      <a:pt x="44" y="118"/>
                      <a:pt x="133" y="118"/>
                    </a:cubicBezTo>
                    <a:lnTo>
                      <a:pt x="133" y="236"/>
                    </a:lnTo>
                    <a:close/>
                    <a:moveTo>
                      <a:pt x="486" y="191"/>
                    </a:moveTo>
                    <a:lnTo>
                      <a:pt x="486" y="191"/>
                    </a:lnTo>
                    <a:cubicBezTo>
                      <a:pt x="486" y="280"/>
                      <a:pt x="413" y="398"/>
                      <a:pt x="324" y="398"/>
                    </a:cubicBezTo>
                    <a:cubicBezTo>
                      <a:pt x="236" y="398"/>
                      <a:pt x="162" y="280"/>
                      <a:pt x="162" y="191"/>
                    </a:cubicBezTo>
                    <a:cubicBezTo>
                      <a:pt x="162" y="74"/>
                      <a:pt x="162" y="74"/>
                      <a:pt x="162" y="74"/>
                    </a:cubicBezTo>
                    <a:cubicBezTo>
                      <a:pt x="162" y="59"/>
                      <a:pt x="192" y="44"/>
                      <a:pt x="206" y="44"/>
                    </a:cubicBezTo>
                    <a:cubicBezTo>
                      <a:pt x="442" y="44"/>
                      <a:pt x="442" y="44"/>
                      <a:pt x="442" y="44"/>
                    </a:cubicBezTo>
                    <a:cubicBezTo>
                      <a:pt x="456" y="44"/>
                      <a:pt x="486" y="59"/>
                      <a:pt x="486" y="74"/>
                    </a:cubicBezTo>
                    <a:lnTo>
                      <a:pt x="486" y="191"/>
                    </a:lnTo>
                    <a:close/>
                    <a:moveTo>
                      <a:pt x="515" y="236"/>
                    </a:moveTo>
                    <a:lnTo>
                      <a:pt x="515" y="236"/>
                    </a:lnTo>
                    <a:cubicBezTo>
                      <a:pt x="515" y="118"/>
                      <a:pt x="515" y="118"/>
                      <a:pt x="515" y="118"/>
                    </a:cubicBezTo>
                    <a:cubicBezTo>
                      <a:pt x="604" y="118"/>
                      <a:pt x="604" y="118"/>
                      <a:pt x="604" y="162"/>
                    </a:cubicBezTo>
                    <a:cubicBezTo>
                      <a:pt x="604" y="206"/>
                      <a:pt x="560" y="236"/>
                      <a:pt x="515" y="2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grpSp>
          <p:nvGrpSpPr>
            <p:cNvPr id="8" name="组合 4"/>
            <p:cNvGrpSpPr/>
            <p:nvPr/>
          </p:nvGrpSpPr>
          <p:grpSpPr>
            <a:xfrm>
              <a:off x="1157188" y="5013498"/>
              <a:ext cx="853440" cy="853440"/>
              <a:chOff x="808845" y="5100583"/>
              <a:chExt cx="853440" cy="853440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808845" y="5100583"/>
                <a:ext cx="853440" cy="853440"/>
              </a:xfrm>
              <a:prstGeom prst="ellipse">
                <a:avLst/>
              </a:prstGeom>
              <a:solidFill>
                <a:srgbClr val="2460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0">
                        <a:srgbClr val="C00000"/>
                      </a:gs>
                      <a:gs pos="100000">
                        <a:srgbClr val="F42400"/>
                      </a:gs>
                    </a:gsLst>
                    <a:lin ang="3000000" scaled="0"/>
                  </a:gradFill>
                </a:endParaRPr>
              </a:p>
            </p:txBody>
          </p:sp>
          <p:sp>
            <p:nvSpPr>
              <p:cNvPr id="10" name="Freeform 159"/>
              <p:cNvSpPr>
                <a:spLocks noChangeArrowheads="1"/>
              </p:cNvSpPr>
              <p:nvPr/>
            </p:nvSpPr>
            <p:spPr bwMode="auto">
              <a:xfrm>
                <a:off x="1010795" y="5309030"/>
                <a:ext cx="449540" cy="436546"/>
              </a:xfrm>
              <a:custGeom>
                <a:avLst/>
                <a:gdLst>
                  <a:gd name="T0" fmla="*/ 63820 w 634"/>
                  <a:gd name="T1" fmla="*/ 68484 h 619"/>
                  <a:gd name="T2" fmla="*/ 63820 w 634"/>
                  <a:gd name="T3" fmla="*/ 68484 h 619"/>
                  <a:gd name="T4" fmla="*/ 58411 w 634"/>
                  <a:gd name="T5" fmla="*/ 73504 h 619"/>
                  <a:gd name="T6" fmla="*/ 58411 w 634"/>
                  <a:gd name="T7" fmla="*/ 147724 h 619"/>
                  <a:gd name="T8" fmla="*/ 63820 w 634"/>
                  <a:gd name="T9" fmla="*/ 152744 h 619"/>
                  <a:gd name="T10" fmla="*/ 74637 w 634"/>
                  <a:gd name="T11" fmla="*/ 147724 h 619"/>
                  <a:gd name="T12" fmla="*/ 74637 w 634"/>
                  <a:gd name="T13" fmla="*/ 73504 h 619"/>
                  <a:gd name="T14" fmla="*/ 63820 w 634"/>
                  <a:gd name="T15" fmla="*/ 68484 h 619"/>
                  <a:gd name="T16" fmla="*/ 122231 w 634"/>
                  <a:gd name="T17" fmla="*/ 89639 h 619"/>
                  <a:gd name="T18" fmla="*/ 122231 w 634"/>
                  <a:gd name="T19" fmla="*/ 89639 h 619"/>
                  <a:gd name="T20" fmla="*/ 116822 w 634"/>
                  <a:gd name="T21" fmla="*/ 94658 h 619"/>
                  <a:gd name="T22" fmla="*/ 116822 w 634"/>
                  <a:gd name="T23" fmla="*/ 136968 h 619"/>
                  <a:gd name="T24" fmla="*/ 122231 w 634"/>
                  <a:gd name="T25" fmla="*/ 147724 h 619"/>
                  <a:gd name="T26" fmla="*/ 127639 w 634"/>
                  <a:gd name="T27" fmla="*/ 136968 h 619"/>
                  <a:gd name="T28" fmla="*/ 127639 w 634"/>
                  <a:gd name="T29" fmla="*/ 94658 h 619"/>
                  <a:gd name="T30" fmla="*/ 122231 w 634"/>
                  <a:gd name="T31" fmla="*/ 89639 h 619"/>
                  <a:gd name="T32" fmla="*/ 169825 w 634"/>
                  <a:gd name="T33" fmla="*/ 0 h 619"/>
                  <a:gd name="T34" fmla="*/ 169825 w 634"/>
                  <a:gd name="T35" fmla="*/ 0 h 619"/>
                  <a:gd name="T36" fmla="*/ 116822 w 634"/>
                  <a:gd name="T37" fmla="*/ 41951 h 619"/>
                  <a:gd name="T38" fmla="*/ 58411 w 634"/>
                  <a:gd name="T39" fmla="*/ 20796 h 619"/>
                  <a:gd name="T40" fmla="*/ 0 w 634"/>
                  <a:gd name="T41" fmla="*/ 52707 h 619"/>
                  <a:gd name="T42" fmla="*/ 0 w 634"/>
                  <a:gd name="T43" fmla="*/ 221586 h 619"/>
                  <a:gd name="T44" fmla="*/ 58411 w 634"/>
                  <a:gd name="T45" fmla="*/ 190034 h 619"/>
                  <a:gd name="T46" fmla="*/ 116822 w 634"/>
                  <a:gd name="T47" fmla="*/ 210830 h 619"/>
                  <a:gd name="T48" fmla="*/ 169825 w 634"/>
                  <a:gd name="T49" fmla="*/ 168879 h 619"/>
                  <a:gd name="T50" fmla="*/ 228236 w 634"/>
                  <a:gd name="T51" fmla="*/ 210830 h 619"/>
                  <a:gd name="T52" fmla="*/ 228236 w 634"/>
                  <a:gd name="T53" fmla="*/ 41951 h 619"/>
                  <a:gd name="T54" fmla="*/ 169825 w 634"/>
                  <a:gd name="T55" fmla="*/ 0 h 619"/>
                  <a:gd name="T56" fmla="*/ 212372 w 634"/>
                  <a:gd name="T57" fmla="*/ 184655 h 619"/>
                  <a:gd name="T58" fmla="*/ 212372 w 634"/>
                  <a:gd name="T59" fmla="*/ 184655 h 619"/>
                  <a:gd name="T60" fmla="*/ 169825 w 634"/>
                  <a:gd name="T61" fmla="*/ 152744 h 619"/>
                  <a:gd name="T62" fmla="*/ 116822 w 634"/>
                  <a:gd name="T63" fmla="*/ 195053 h 619"/>
                  <a:gd name="T64" fmla="*/ 58411 w 634"/>
                  <a:gd name="T65" fmla="*/ 173899 h 619"/>
                  <a:gd name="T66" fmla="*/ 15865 w 634"/>
                  <a:gd name="T67" fmla="*/ 200432 h 619"/>
                  <a:gd name="T68" fmla="*/ 15865 w 634"/>
                  <a:gd name="T69" fmla="*/ 58086 h 619"/>
                  <a:gd name="T70" fmla="*/ 58411 w 634"/>
                  <a:gd name="T71" fmla="*/ 31553 h 619"/>
                  <a:gd name="T72" fmla="*/ 116822 w 634"/>
                  <a:gd name="T73" fmla="*/ 52707 h 619"/>
                  <a:gd name="T74" fmla="*/ 169825 w 634"/>
                  <a:gd name="T75" fmla="*/ 10398 h 619"/>
                  <a:gd name="T76" fmla="*/ 212372 w 634"/>
                  <a:gd name="T77" fmla="*/ 41951 h 619"/>
                  <a:gd name="T78" fmla="*/ 212372 w 634"/>
                  <a:gd name="T79" fmla="*/ 184655 h 619"/>
                  <a:gd name="T80" fmla="*/ 169825 w 634"/>
                  <a:gd name="T81" fmla="*/ 115813 h 619"/>
                  <a:gd name="T82" fmla="*/ 169825 w 634"/>
                  <a:gd name="T83" fmla="*/ 115813 h 619"/>
                  <a:gd name="T84" fmla="*/ 180642 w 634"/>
                  <a:gd name="T85" fmla="*/ 126570 h 619"/>
                  <a:gd name="T86" fmla="*/ 186051 w 634"/>
                  <a:gd name="T87" fmla="*/ 115813 h 619"/>
                  <a:gd name="T88" fmla="*/ 186051 w 634"/>
                  <a:gd name="T89" fmla="*/ 63106 h 619"/>
                  <a:gd name="T90" fmla="*/ 180642 w 634"/>
                  <a:gd name="T91" fmla="*/ 52707 h 619"/>
                  <a:gd name="T92" fmla="*/ 169825 w 634"/>
                  <a:gd name="T93" fmla="*/ 63106 h 619"/>
                  <a:gd name="T94" fmla="*/ 169825 w 634"/>
                  <a:gd name="T95" fmla="*/ 115813 h 61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634" h="619">
                    <a:moveTo>
                      <a:pt x="177" y="191"/>
                    </a:moveTo>
                    <a:lnTo>
                      <a:pt x="177" y="191"/>
                    </a:lnTo>
                    <a:lnTo>
                      <a:pt x="162" y="205"/>
                    </a:lnTo>
                    <a:cubicBezTo>
                      <a:pt x="162" y="412"/>
                      <a:pt x="162" y="412"/>
                      <a:pt x="162" y="412"/>
                    </a:cubicBezTo>
                    <a:lnTo>
                      <a:pt x="177" y="426"/>
                    </a:lnTo>
                    <a:cubicBezTo>
                      <a:pt x="192" y="426"/>
                      <a:pt x="207" y="412"/>
                      <a:pt x="207" y="412"/>
                    </a:cubicBezTo>
                    <a:cubicBezTo>
                      <a:pt x="207" y="205"/>
                      <a:pt x="207" y="205"/>
                      <a:pt x="207" y="205"/>
                    </a:cubicBezTo>
                    <a:cubicBezTo>
                      <a:pt x="207" y="205"/>
                      <a:pt x="192" y="191"/>
                      <a:pt x="177" y="191"/>
                    </a:cubicBezTo>
                    <a:close/>
                    <a:moveTo>
                      <a:pt x="339" y="250"/>
                    </a:moveTo>
                    <a:lnTo>
                      <a:pt x="339" y="250"/>
                    </a:lnTo>
                    <a:cubicBezTo>
                      <a:pt x="324" y="250"/>
                      <a:pt x="324" y="264"/>
                      <a:pt x="324" y="264"/>
                    </a:cubicBezTo>
                    <a:cubicBezTo>
                      <a:pt x="324" y="382"/>
                      <a:pt x="324" y="382"/>
                      <a:pt x="324" y="382"/>
                    </a:cubicBezTo>
                    <a:cubicBezTo>
                      <a:pt x="324" y="397"/>
                      <a:pt x="324" y="412"/>
                      <a:pt x="339" y="412"/>
                    </a:cubicBezTo>
                    <a:cubicBezTo>
                      <a:pt x="354" y="412"/>
                      <a:pt x="354" y="397"/>
                      <a:pt x="354" y="382"/>
                    </a:cubicBezTo>
                    <a:cubicBezTo>
                      <a:pt x="354" y="264"/>
                      <a:pt x="354" y="264"/>
                      <a:pt x="354" y="264"/>
                    </a:cubicBezTo>
                    <a:cubicBezTo>
                      <a:pt x="354" y="264"/>
                      <a:pt x="354" y="250"/>
                      <a:pt x="339" y="250"/>
                    </a:cubicBezTo>
                    <a:close/>
                    <a:moveTo>
                      <a:pt x="471" y="0"/>
                    </a:moveTo>
                    <a:lnTo>
                      <a:pt x="471" y="0"/>
                    </a:lnTo>
                    <a:cubicBezTo>
                      <a:pt x="324" y="117"/>
                      <a:pt x="324" y="117"/>
                      <a:pt x="324" y="117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618"/>
                      <a:pt x="0" y="618"/>
                      <a:pt x="0" y="618"/>
                    </a:cubicBezTo>
                    <a:cubicBezTo>
                      <a:pt x="162" y="530"/>
                      <a:pt x="162" y="530"/>
                      <a:pt x="162" y="530"/>
                    </a:cubicBezTo>
                    <a:cubicBezTo>
                      <a:pt x="324" y="588"/>
                      <a:pt x="324" y="588"/>
                      <a:pt x="324" y="588"/>
                    </a:cubicBezTo>
                    <a:cubicBezTo>
                      <a:pt x="471" y="471"/>
                      <a:pt x="471" y="471"/>
                      <a:pt x="471" y="471"/>
                    </a:cubicBezTo>
                    <a:cubicBezTo>
                      <a:pt x="633" y="588"/>
                      <a:pt x="633" y="588"/>
                      <a:pt x="633" y="588"/>
                    </a:cubicBezTo>
                    <a:cubicBezTo>
                      <a:pt x="633" y="117"/>
                      <a:pt x="633" y="117"/>
                      <a:pt x="633" y="117"/>
                    </a:cubicBezTo>
                    <a:lnTo>
                      <a:pt x="471" y="0"/>
                    </a:lnTo>
                    <a:close/>
                    <a:moveTo>
                      <a:pt x="589" y="515"/>
                    </a:moveTo>
                    <a:lnTo>
                      <a:pt x="589" y="515"/>
                    </a:lnTo>
                    <a:cubicBezTo>
                      <a:pt x="471" y="426"/>
                      <a:pt x="471" y="426"/>
                      <a:pt x="471" y="426"/>
                    </a:cubicBezTo>
                    <a:cubicBezTo>
                      <a:pt x="324" y="544"/>
                      <a:pt x="324" y="544"/>
                      <a:pt x="324" y="544"/>
                    </a:cubicBezTo>
                    <a:cubicBezTo>
                      <a:pt x="162" y="485"/>
                      <a:pt x="162" y="485"/>
                      <a:pt x="162" y="485"/>
                    </a:cubicBezTo>
                    <a:cubicBezTo>
                      <a:pt x="44" y="559"/>
                      <a:pt x="44" y="559"/>
                      <a:pt x="44" y="559"/>
                    </a:cubicBezTo>
                    <a:cubicBezTo>
                      <a:pt x="44" y="162"/>
                      <a:pt x="44" y="162"/>
                      <a:pt x="44" y="162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324" y="147"/>
                      <a:pt x="324" y="147"/>
                      <a:pt x="324" y="147"/>
                    </a:cubicBezTo>
                    <a:cubicBezTo>
                      <a:pt x="471" y="29"/>
                      <a:pt x="471" y="29"/>
                      <a:pt x="471" y="29"/>
                    </a:cubicBezTo>
                    <a:cubicBezTo>
                      <a:pt x="589" y="117"/>
                      <a:pt x="589" y="117"/>
                      <a:pt x="589" y="117"/>
                    </a:cubicBezTo>
                    <a:lnTo>
                      <a:pt x="589" y="515"/>
                    </a:lnTo>
                    <a:close/>
                    <a:moveTo>
                      <a:pt x="471" y="323"/>
                    </a:moveTo>
                    <a:lnTo>
                      <a:pt x="471" y="323"/>
                    </a:lnTo>
                    <a:cubicBezTo>
                      <a:pt x="471" y="338"/>
                      <a:pt x="486" y="353"/>
                      <a:pt x="501" y="353"/>
                    </a:cubicBezTo>
                    <a:cubicBezTo>
                      <a:pt x="501" y="353"/>
                      <a:pt x="516" y="338"/>
                      <a:pt x="516" y="323"/>
                    </a:cubicBezTo>
                    <a:cubicBezTo>
                      <a:pt x="516" y="176"/>
                      <a:pt x="516" y="176"/>
                      <a:pt x="516" y="176"/>
                    </a:cubicBezTo>
                    <a:cubicBezTo>
                      <a:pt x="516" y="162"/>
                      <a:pt x="501" y="147"/>
                      <a:pt x="501" y="147"/>
                    </a:cubicBezTo>
                    <a:cubicBezTo>
                      <a:pt x="486" y="147"/>
                      <a:pt x="471" y="162"/>
                      <a:pt x="471" y="176"/>
                    </a:cubicBezTo>
                    <a:lnTo>
                      <a:pt x="471" y="3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</p:grpSp>
      <p:pic>
        <p:nvPicPr>
          <p:cNvPr id="15" name="图片占位符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75"/>
          <a:stretch/>
        </p:blipFill>
        <p:spPr>
          <a:xfrm>
            <a:off x="6122138" y="1573176"/>
            <a:ext cx="2427872" cy="2148798"/>
          </a:xfrm>
          <a:custGeom>
            <a:avLst/>
            <a:gdLst>
              <a:gd name="connsiteX0" fmla="*/ 0 w 2538589"/>
              <a:gd name="connsiteY0" fmla="*/ 0 h 2119372"/>
              <a:gd name="connsiteX1" fmla="*/ 2538589 w 2538589"/>
              <a:gd name="connsiteY1" fmla="*/ 0 h 2119372"/>
              <a:gd name="connsiteX2" fmla="*/ 2538589 w 2538589"/>
              <a:gd name="connsiteY2" fmla="*/ 2119372 h 2119372"/>
              <a:gd name="connsiteX3" fmla="*/ 0 w 2538589"/>
              <a:gd name="connsiteY3" fmla="*/ 2119372 h 2119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589" h="2119372">
                <a:moveTo>
                  <a:pt x="0" y="0"/>
                </a:moveTo>
                <a:lnTo>
                  <a:pt x="2538589" y="0"/>
                </a:lnTo>
                <a:lnTo>
                  <a:pt x="2538589" y="2119372"/>
                </a:lnTo>
                <a:lnTo>
                  <a:pt x="0" y="2119372"/>
                </a:lnTo>
                <a:close/>
              </a:path>
            </a:pathLst>
          </a:custGeom>
        </p:spPr>
      </p:pic>
      <p:pic>
        <p:nvPicPr>
          <p:cNvPr id="16" name="图片占位符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65"/>
          <a:stretch/>
        </p:blipFill>
        <p:spPr>
          <a:xfrm>
            <a:off x="6122138" y="3898900"/>
            <a:ext cx="5049650" cy="2017662"/>
          </a:xfrm>
          <a:custGeom>
            <a:avLst/>
            <a:gdLst>
              <a:gd name="connsiteX0" fmla="*/ 0 w 5067649"/>
              <a:gd name="connsiteY0" fmla="*/ 0 h 2133134"/>
              <a:gd name="connsiteX1" fmla="*/ 5067649 w 5067649"/>
              <a:gd name="connsiteY1" fmla="*/ 0 h 2133134"/>
              <a:gd name="connsiteX2" fmla="*/ 5067649 w 5067649"/>
              <a:gd name="connsiteY2" fmla="*/ 2133134 h 2133134"/>
              <a:gd name="connsiteX3" fmla="*/ 0 w 5067649"/>
              <a:gd name="connsiteY3" fmla="*/ 2133134 h 2133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67649" h="2133134">
                <a:moveTo>
                  <a:pt x="0" y="0"/>
                </a:moveTo>
                <a:lnTo>
                  <a:pt x="5067649" y="0"/>
                </a:lnTo>
                <a:lnTo>
                  <a:pt x="5067649" y="2133134"/>
                </a:lnTo>
                <a:lnTo>
                  <a:pt x="0" y="2133134"/>
                </a:lnTo>
                <a:close/>
              </a:path>
            </a:pathLst>
          </a:custGeom>
        </p:spPr>
      </p:pic>
      <p:grpSp>
        <p:nvGrpSpPr>
          <p:cNvPr id="17" name="组合 48"/>
          <p:cNvGrpSpPr/>
          <p:nvPr/>
        </p:nvGrpSpPr>
        <p:grpSpPr>
          <a:xfrm>
            <a:off x="1111176" y="1882494"/>
            <a:ext cx="4405412" cy="1169401"/>
            <a:chOff x="7483989" y="3301782"/>
            <a:chExt cx="4405412" cy="1169401"/>
          </a:xfrm>
        </p:grpSpPr>
        <p:sp>
          <p:nvSpPr>
            <p:cNvPr id="18" name="矩形 17"/>
            <p:cNvSpPr/>
            <p:nvPr/>
          </p:nvSpPr>
          <p:spPr>
            <a:xfrm>
              <a:off x="7483989" y="3732519"/>
              <a:ext cx="4405412" cy="7386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a wider field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7483989" y="3301782"/>
              <a:ext cx="2050552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输入文字</a:t>
              </a:r>
            </a:p>
          </p:txBody>
        </p:sp>
      </p:grpSp>
      <p:grpSp>
        <p:nvGrpSpPr>
          <p:cNvPr id="20" name="组合 51"/>
          <p:cNvGrpSpPr/>
          <p:nvPr/>
        </p:nvGrpSpPr>
        <p:grpSpPr>
          <a:xfrm>
            <a:off x="1111176" y="3226030"/>
            <a:ext cx="4405412" cy="1169401"/>
            <a:chOff x="7483989" y="3301782"/>
            <a:chExt cx="4405412" cy="1169401"/>
          </a:xfrm>
        </p:grpSpPr>
        <p:sp>
          <p:nvSpPr>
            <p:cNvPr id="21" name="矩形 20"/>
            <p:cNvSpPr/>
            <p:nvPr/>
          </p:nvSpPr>
          <p:spPr>
            <a:xfrm>
              <a:off x="7483989" y="3732519"/>
              <a:ext cx="4405412" cy="7386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</a:rPr>
                <a:t>The user can demonstrate on a projector or computer, or print the presentation and make it into a film a wider field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7483989" y="3301782"/>
              <a:ext cx="2050552" cy="5355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crosoft YaHei" charset="-122"/>
                  <a:ea typeface="Microsoft YaHei" charset="-122"/>
                  <a:cs typeface="Microsoft YaHei" charset="-122"/>
                </a:rPr>
                <a:t>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34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335</TotalTime>
  <Words>1263</Words>
  <Application>Microsoft Office PowerPoint</Application>
  <PresentationFormat>宽屏</PresentationFormat>
  <Paragraphs>145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Microsoft YaHei Light</vt:lpstr>
      <vt:lpstr>Open Sans</vt:lpstr>
      <vt:lpstr>Microsoft YaHei</vt:lpstr>
      <vt:lpstr>Microsoft YaHei</vt:lpstr>
      <vt:lpstr>微软雅黑 Light</vt:lpstr>
      <vt:lpstr>Arial</vt:lpstr>
      <vt:lpstr>Calibri</vt:lpstr>
      <vt:lpstr>Century Gothic</vt:lpstr>
      <vt:lpstr>Impact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98</cp:revision>
  <dcterms:created xsi:type="dcterms:W3CDTF">2017-08-18T03:02:00Z</dcterms:created>
  <dcterms:modified xsi:type="dcterms:W3CDTF">2019-03-28T09:26:28Z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