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</p:sldMasterIdLst>
  <p:sldIdLst>
    <p:sldId id="256" r:id="rId4"/>
    <p:sldId id="258" r:id="rId5"/>
    <p:sldId id="257" r:id="rId6"/>
    <p:sldId id="261" r:id="rId7"/>
    <p:sldId id="260" r:id="rId8"/>
    <p:sldId id="259" r:id="rId9"/>
    <p:sldId id="262" r:id="rId10"/>
    <p:sldId id="263" r:id="rId11"/>
    <p:sldId id="267" r:id="rId12"/>
    <p:sldId id="264" r:id="rId13"/>
    <p:sldId id="265" r:id="rId14"/>
    <p:sldId id="266" r:id="rId15"/>
    <p:sldId id="268" r:id="rId16"/>
    <p:sldId id="269" r:id="rId17"/>
    <p:sldId id="271" r:id="rId18"/>
    <p:sldId id="270" r:id="rId19"/>
    <p:sldId id="272" r:id="rId20"/>
    <p:sldId id="273" r:id="rId21"/>
    <p:sldId id="274" r:id="rId22"/>
    <p:sldId id="275" r:id="rId23"/>
    <p:sldId id="277" r:id="rId24"/>
    <p:sldId id="276" r:id="rId25"/>
    <p:sldId id="278" r:id="rId26"/>
    <p:sldId id="280" r:id="rId27"/>
    <p:sldId id="281" r:id="rId28"/>
    <p:sldId id="282" r:id="rId29"/>
    <p:sldId id="279" r:id="rId30"/>
    <p:sldId id="283" r:id="rId31"/>
    <p:sldId id="284" r:id="rId32"/>
  </p:sldIdLst>
  <p:sldSz cx="9144000" cy="514191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333333"/>
    <a:srgbClr val="339966"/>
    <a:srgbClr val="1A7843"/>
    <a:srgbClr val="00CC66"/>
    <a:srgbClr val="FF6600"/>
    <a:srgbClr val="FFDE00"/>
    <a:srgbClr val="B022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0" autoAdjust="0"/>
    <p:restoredTop sz="94660"/>
  </p:normalViewPr>
  <p:slideViewPr>
    <p:cSldViewPr>
      <p:cViewPr>
        <p:scale>
          <a:sx n="143" d="100"/>
          <a:sy n="143" d="100"/>
        </p:scale>
        <p:origin x="-858" y="48"/>
      </p:cViewPr>
      <p:guideLst>
        <p:guide orient="horz" pos="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E7444-1835-42C4-B10A-F4BEBE1626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4403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AFEB87-C265-45E6-85A7-2B945F2322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0649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8146E-7BCE-4407-B2ED-4B69275C8F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3769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36A629-B107-4ABF-BCA3-2D6AAE4A5B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1805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034C4-A20D-4622-882B-FBC8A6B3F7E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46546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37659-0483-4008-AC93-C19A880D5F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5084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A74AF-CD0E-4E8F-AD28-78A824E2FE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0464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21E8D-6AFA-4931-B015-AB8DF28214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99232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151FB-28B2-41AC-91E2-721E4E40B4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75592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34F25-2CDE-4CD5-A9FC-9211D244C8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54063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907CF-9BD1-4308-9F2F-0FA92FC4EB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0348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07CC7-3479-4501-B61A-FD31106006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04288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C3F52-9C7C-4EFC-A19F-E13A1C8D2C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38371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2D9B1-9660-49ED-A455-2807138CC2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197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3E7B9-9310-4C5C-9C62-145D76FE72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42323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8823C-5E47-46E2-97CA-352AE37F2E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4799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2B66E-DDC8-413F-9B96-FEA4532BD1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05812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88EAF-2D59-4F02-8072-DA162D4E7B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53592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40B6A-1F35-4912-87A2-60C7107414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32979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5B64C-5E8A-4393-B40A-29E3FDB22A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57127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75194-416D-4859-A709-637B3F27BD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00168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710B3E-5327-42DD-BA51-25C56C4AA3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8993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F33DF-F98E-4028-9020-4271CF52E2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59695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D8CDB-CCFE-4166-A621-B4FF6EBE21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24171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F6103-8A77-43C6-8E88-FECD874BC0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87888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D48FA-836B-4E72-BBFF-7245325C60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98848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226BD-DE60-439A-8ECC-C7F1B678D5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2048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92A63-C3DC-4999-8553-CFA1FB2CA4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1567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36965-F5E2-4EAD-B113-D074E6B0D7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4303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E3820-BD05-4159-8B21-BEA717EB78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878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380B8-23B3-42D8-A0D9-D0B832A7CD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0729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5EA7B-F418-4A5F-B75A-15930CBE2D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189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3A0CB-DD24-4C27-8954-3173DCB766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9211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144EC662-00DC-4BFB-BD5E-92BE97FD52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charset="0"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charset="0"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fld id="{02420C1A-78A5-4DAD-96F0-B2CD200590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4846F655-1519-4A11-8D5A-9ACE3956FA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11" Type="http://schemas.openxmlformats.org/officeDocument/2006/relationships/image" Target="../media/image29.jpeg"/><Relationship Id="rId5" Type="http://schemas.openxmlformats.org/officeDocument/2006/relationships/image" Target="../media/image24.jpeg"/><Relationship Id="rId10" Type="http://schemas.openxmlformats.org/officeDocument/2006/relationships/image" Target="../media/image28.jpeg"/><Relationship Id="rId4" Type="http://schemas.openxmlformats.org/officeDocument/2006/relationships/image" Target="../media/image23.png"/><Relationship Id="rId9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4"/>
          <p:cNvSpPr>
            <a:spLocks noChangeArrowheads="1"/>
          </p:cNvSpPr>
          <p:nvPr/>
        </p:nvSpPr>
        <p:spPr bwMode="auto">
          <a:xfrm>
            <a:off x="6199188" y="1511300"/>
            <a:ext cx="431800" cy="4318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357313" y="2741613"/>
            <a:ext cx="20304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rgbClr val="FFFFFF"/>
              </a:solidFill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1355725" y="2682875"/>
            <a:ext cx="1997075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Line 12"/>
          <p:cNvSpPr>
            <a:spLocks noChangeShapeType="1"/>
          </p:cNvSpPr>
          <p:nvPr/>
        </p:nvSpPr>
        <p:spPr bwMode="auto">
          <a:xfrm>
            <a:off x="1355725" y="3290888"/>
            <a:ext cx="1997075" cy="1587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Rectangle 5"/>
          <p:cNvSpPr>
            <a:spLocks noChangeArrowheads="1"/>
          </p:cNvSpPr>
          <p:nvPr/>
        </p:nvSpPr>
        <p:spPr bwMode="auto">
          <a:xfrm>
            <a:off x="1331913" y="1455738"/>
            <a:ext cx="2336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>
                <a:solidFill>
                  <a:srgbClr val="FFDE00"/>
                </a:solidFill>
              </a:rPr>
              <a:t>BUSINESS</a:t>
            </a:r>
            <a:endParaRPr lang="en-US" altLang="zh-CN" sz="3600">
              <a:solidFill>
                <a:srgbClr val="FFDE00"/>
              </a:solidFill>
            </a:endParaRPr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1331913" y="1871663"/>
            <a:ext cx="1905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</a:rPr>
              <a:t>REPORT</a:t>
            </a:r>
          </a:p>
        </p:txBody>
      </p:sp>
      <p:pic>
        <p:nvPicPr>
          <p:cNvPr id="4104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0" y="909638"/>
            <a:ext cx="45593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5" name="Rectangle 6"/>
          <p:cNvSpPr>
            <a:spLocks noChangeArrowheads="1"/>
          </p:cNvSpPr>
          <p:nvPr/>
        </p:nvSpPr>
        <p:spPr bwMode="auto">
          <a:xfrm>
            <a:off x="1344613" y="2346325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900">
                <a:solidFill>
                  <a:srgbClr val="FFDE00"/>
                </a:solidFill>
              </a:rPr>
              <a:t>POWERPOINT TEMPLATE</a:t>
            </a:r>
            <a:endParaRPr lang="en-US" altLang="zh-CN">
              <a:solidFill>
                <a:srgbClr val="FFDE00"/>
              </a:solidFill>
            </a:endParaRPr>
          </a:p>
        </p:txBody>
      </p:sp>
      <p:sp>
        <p:nvSpPr>
          <p:cNvPr id="4106" name="Rectangle 13"/>
          <p:cNvSpPr>
            <a:spLocks noChangeArrowheads="1"/>
          </p:cNvSpPr>
          <p:nvPr/>
        </p:nvSpPr>
        <p:spPr bwMode="auto">
          <a:xfrm>
            <a:off x="1357313" y="3368675"/>
            <a:ext cx="811212" cy="155575"/>
          </a:xfrm>
          <a:prstGeom prst="rect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7" name="Rectangle 14"/>
          <p:cNvSpPr>
            <a:spLocks noChangeArrowheads="1"/>
          </p:cNvSpPr>
          <p:nvPr/>
        </p:nvSpPr>
        <p:spPr bwMode="auto">
          <a:xfrm>
            <a:off x="2181225" y="3368675"/>
            <a:ext cx="1171575" cy="155575"/>
          </a:xfrm>
          <a:prstGeom prst="rect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8" name="Rectangle 15"/>
          <p:cNvSpPr>
            <a:spLocks noChangeArrowheads="1"/>
          </p:cNvSpPr>
          <p:nvPr/>
        </p:nvSpPr>
        <p:spPr bwMode="auto">
          <a:xfrm>
            <a:off x="1557338" y="3382963"/>
            <a:ext cx="942975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>
                <a:solidFill>
                  <a:srgbClr val="B0220C"/>
                </a:solidFill>
              </a:rPr>
              <a:t>哎呀小小草</a:t>
            </a:r>
            <a:endParaRPr lang="zh-CN" altLang="zh-CN" sz="800">
              <a:solidFill>
                <a:srgbClr val="B0220C"/>
              </a:solidFill>
            </a:endParaRPr>
          </a:p>
        </p:txBody>
      </p:sp>
      <p:sp>
        <p:nvSpPr>
          <p:cNvPr id="4109" name="Rectangle 16"/>
          <p:cNvSpPr>
            <a:spLocks noChangeArrowheads="1"/>
          </p:cNvSpPr>
          <p:nvPr/>
        </p:nvSpPr>
        <p:spPr bwMode="auto">
          <a:xfrm>
            <a:off x="2441575" y="3382963"/>
            <a:ext cx="6445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Mar 21,2015</a:t>
            </a:r>
            <a:endParaRPr lang="zh-CN" altLang="zh-CN" sz="800">
              <a:solidFill>
                <a:srgbClr val="B0220C"/>
              </a:solidFill>
            </a:endParaRPr>
          </a:p>
        </p:txBody>
      </p:sp>
      <p:sp>
        <p:nvSpPr>
          <p:cNvPr id="4110" name="Oval 21"/>
          <p:cNvSpPr>
            <a:spLocks noChangeArrowheads="1"/>
          </p:cNvSpPr>
          <p:nvPr/>
        </p:nvSpPr>
        <p:spPr bwMode="auto">
          <a:xfrm>
            <a:off x="8459788" y="4370388"/>
            <a:ext cx="1206500" cy="12065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1" name="Oval 22"/>
          <p:cNvSpPr>
            <a:spLocks noChangeArrowheads="1"/>
          </p:cNvSpPr>
          <p:nvPr/>
        </p:nvSpPr>
        <p:spPr bwMode="auto">
          <a:xfrm>
            <a:off x="7667625" y="4943475"/>
            <a:ext cx="527050" cy="5270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2" name="Oval 23"/>
          <p:cNvSpPr>
            <a:spLocks noChangeArrowheads="1"/>
          </p:cNvSpPr>
          <p:nvPr/>
        </p:nvSpPr>
        <p:spPr bwMode="auto">
          <a:xfrm>
            <a:off x="-292100" y="247650"/>
            <a:ext cx="465138" cy="4651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3" name="Oval 25"/>
          <p:cNvSpPr>
            <a:spLocks noChangeArrowheads="1"/>
          </p:cNvSpPr>
          <p:nvPr/>
        </p:nvSpPr>
        <p:spPr bwMode="auto">
          <a:xfrm>
            <a:off x="2051050" y="4370388"/>
            <a:ext cx="120650" cy="119062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4" name="Oval 26"/>
          <p:cNvSpPr>
            <a:spLocks noChangeArrowheads="1"/>
          </p:cNvSpPr>
          <p:nvPr/>
        </p:nvSpPr>
        <p:spPr bwMode="auto">
          <a:xfrm>
            <a:off x="728663" y="4632325"/>
            <a:ext cx="219075" cy="219075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5" name="Oval 27"/>
          <p:cNvSpPr>
            <a:spLocks noChangeArrowheads="1"/>
          </p:cNvSpPr>
          <p:nvPr/>
        </p:nvSpPr>
        <p:spPr bwMode="auto">
          <a:xfrm>
            <a:off x="8604250" y="842963"/>
            <a:ext cx="120650" cy="119062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315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3364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5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6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3318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3319" name="Line 26"/>
          <p:cNvSpPr>
            <a:spLocks noChangeShapeType="1"/>
          </p:cNvSpPr>
          <p:nvPr/>
        </p:nvSpPr>
        <p:spPr bwMode="auto">
          <a:xfrm flipV="1">
            <a:off x="1852613" y="1606550"/>
            <a:ext cx="0" cy="1006475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Line 27"/>
          <p:cNvSpPr>
            <a:spLocks noChangeShapeType="1"/>
          </p:cNvSpPr>
          <p:nvPr/>
        </p:nvSpPr>
        <p:spPr bwMode="auto">
          <a:xfrm flipV="1">
            <a:off x="3251200" y="1866900"/>
            <a:ext cx="0" cy="1266825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Line 28"/>
          <p:cNvSpPr>
            <a:spLocks noChangeShapeType="1"/>
          </p:cNvSpPr>
          <p:nvPr/>
        </p:nvSpPr>
        <p:spPr bwMode="auto">
          <a:xfrm flipV="1">
            <a:off x="4659313" y="3133725"/>
            <a:ext cx="0" cy="12715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Line 29"/>
          <p:cNvSpPr>
            <a:spLocks noChangeShapeType="1"/>
          </p:cNvSpPr>
          <p:nvPr/>
        </p:nvSpPr>
        <p:spPr bwMode="auto">
          <a:xfrm flipV="1">
            <a:off x="6040438" y="2462213"/>
            <a:ext cx="0" cy="1266825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Line 30"/>
          <p:cNvSpPr>
            <a:spLocks noChangeShapeType="1"/>
          </p:cNvSpPr>
          <p:nvPr/>
        </p:nvSpPr>
        <p:spPr bwMode="auto">
          <a:xfrm flipV="1">
            <a:off x="7440613" y="1797050"/>
            <a:ext cx="0" cy="2879725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Freeform 31"/>
          <p:cNvSpPr>
            <a:spLocks/>
          </p:cNvSpPr>
          <p:nvPr/>
        </p:nvSpPr>
        <p:spPr bwMode="auto">
          <a:xfrm>
            <a:off x="2182813" y="3130550"/>
            <a:ext cx="736600" cy="661988"/>
          </a:xfrm>
          <a:custGeom>
            <a:avLst/>
            <a:gdLst>
              <a:gd name="T0" fmla="*/ 1167613208 w 209"/>
              <a:gd name="T1" fmla="*/ 0 h 188"/>
              <a:gd name="T2" fmla="*/ 0 w 209"/>
              <a:gd name="T3" fmla="*/ 0 h 188"/>
              <a:gd name="T4" fmla="*/ 0 w 209"/>
              <a:gd name="T5" fmla="*/ 1165500298 h 188"/>
              <a:gd name="T6" fmla="*/ 1167613208 w 209"/>
              <a:gd name="T7" fmla="*/ 2147483647 h 188"/>
              <a:gd name="T8" fmla="*/ 2147483647 w 209"/>
              <a:gd name="T9" fmla="*/ 2147483647 h 188"/>
              <a:gd name="T10" fmla="*/ 2147483647 w 209"/>
              <a:gd name="T11" fmla="*/ 0 h 188"/>
              <a:gd name="T12" fmla="*/ 1167613208 w 209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9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46"/>
                  <a:pt x="43" y="188"/>
                  <a:pt x="94" y="188"/>
                </a:cubicBezTo>
                <a:cubicBezTo>
                  <a:pt x="209" y="188"/>
                  <a:pt x="209" y="188"/>
                  <a:pt x="209" y="188"/>
                </a:cubicBezTo>
                <a:cubicBezTo>
                  <a:pt x="209" y="0"/>
                  <a:pt x="209" y="0"/>
                  <a:pt x="209" y="0"/>
                </a:cubicBezTo>
                <a:lnTo>
                  <a:pt x="94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5" name="Freeform 32"/>
          <p:cNvSpPr>
            <a:spLocks/>
          </p:cNvSpPr>
          <p:nvPr/>
        </p:nvSpPr>
        <p:spPr bwMode="auto">
          <a:xfrm>
            <a:off x="3578225" y="3130550"/>
            <a:ext cx="736600" cy="661988"/>
          </a:xfrm>
          <a:custGeom>
            <a:avLst/>
            <a:gdLst>
              <a:gd name="T0" fmla="*/ 1428461242 w 209"/>
              <a:gd name="T1" fmla="*/ 0 h 188"/>
              <a:gd name="T2" fmla="*/ 2147483647 w 209"/>
              <a:gd name="T3" fmla="*/ 0 h 188"/>
              <a:gd name="T4" fmla="*/ 2147483647 w 209"/>
              <a:gd name="T5" fmla="*/ 1165500298 h 188"/>
              <a:gd name="T6" fmla="*/ 1428461242 w 209"/>
              <a:gd name="T7" fmla="*/ 2147483647 h 188"/>
              <a:gd name="T8" fmla="*/ 0 w 209"/>
              <a:gd name="T9" fmla="*/ 2147483647 h 188"/>
              <a:gd name="T10" fmla="*/ 0 w 209"/>
              <a:gd name="T11" fmla="*/ 0 h 188"/>
              <a:gd name="T12" fmla="*/ 1428461242 w 209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146"/>
                  <a:pt x="167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6" name="Freeform 33"/>
          <p:cNvSpPr>
            <a:spLocks/>
          </p:cNvSpPr>
          <p:nvPr/>
        </p:nvSpPr>
        <p:spPr bwMode="auto">
          <a:xfrm>
            <a:off x="2919413" y="3130550"/>
            <a:ext cx="774700" cy="661988"/>
          </a:xfrm>
          <a:custGeom>
            <a:avLst/>
            <a:gdLst>
              <a:gd name="T0" fmla="*/ 985470543 w 520"/>
              <a:gd name="T1" fmla="*/ 397912936 h 444"/>
              <a:gd name="T2" fmla="*/ 985470543 w 520"/>
              <a:gd name="T3" fmla="*/ 0 h 444"/>
              <a:gd name="T4" fmla="*/ 0 w 520"/>
              <a:gd name="T5" fmla="*/ 0 h 444"/>
              <a:gd name="T6" fmla="*/ 0 w 520"/>
              <a:gd name="T7" fmla="*/ 987000253 h 444"/>
              <a:gd name="T8" fmla="*/ 985470543 w 520"/>
              <a:gd name="T9" fmla="*/ 987000253 h 444"/>
              <a:gd name="T10" fmla="*/ 985470543 w 520"/>
              <a:gd name="T11" fmla="*/ 593533372 h 444"/>
              <a:gd name="T12" fmla="*/ 1154154019 w 520"/>
              <a:gd name="T13" fmla="*/ 493500126 h 444"/>
              <a:gd name="T14" fmla="*/ 985470543 w 520"/>
              <a:gd name="T15" fmla="*/ 397912936 h 4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4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4"/>
                </a:lnTo>
                <a:lnTo>
                  <a:pt x="444" y="444"/>
                </a:lnTo>
                <a:lnTo>
                  <a:pt x="444" y="267"/>
                </a:lnTo>
                <a:lnTo>
                  <a:pt x="520" y="222"/>
                </a:lnTo>
                <a:lnTo>
                  <a:pt x="444" y="179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7" name="Freeform 34"/>
          <p:cNvSpPr>
            <a:spLocks/>
          </p:cNvSpPr>
          <p:nvPr/>
        </p:nvSpPr>
        <p:spPr bwMode="auto">
          <a:xfrm>
            <a:off x="4976813" y="2463800"/>
            <a:ext cx="731837" cy="661988"/>
          </a:xfrm>
          <a:custGeom>
            <a:avLst/>
            <a:gdLst>
              <a:gd name="T0" fmla="*/ 1423637590 w 208"/>
              <a:gd name="T1" fmla="*/ 0 h 188"/>
              <a:gd name="T2" fmla="*/ 2147483647 w 208"/>
              <a:gd name="T3" fmla="*/ 0 h 188"/>
              <a:gd name="T4" fmla="*/ 2147483647 w 208"/>
              <a:gd name="T5" fmla="*/ 1165500298 h 188"/>
              <a:gd name="T6" fmla="*/ 1423637590 w 208"/>
              <a:gd name="T7" fmla="*/ 2147483647 h 188"/>
              <a:gd name="T8" fmla="*/ 0 w 208"/>
              <a:gd name="T9" fmla="*/ 2147483647 h 188"/>
              <a:gd name="T10" fmla="*/ 0 w 208"/>
              <a:gd name="T11" fmla="*/ 0 h 188"/>
              <a:gd name="T12" fmla="*/ 1423637590 w 208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8" h="188">
                <a:moveTo>
                  <a:pt x="115" y="0"/>
                </a:moveTo>
                <a:cubicBezTo>
                  <a:pt x="208" y="0"/>
                  <a:pt x="208" y="0"/>
                  <a:pt x="208" y="0"/>
                </a:cubicBezTo>
                <a:cubicBezTo>
                  <a:pt x="208" y="94"/>
                  <a:pt x="208" y="94"/>
                  <a:pt x="208" y="94"/>
                </a:cubicBezTo>
                <a:cubicBezTo>
                  <a:pt x="208" y="146"/>
                  <a:pt x="166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8" name="Freeform 35"/>
          <p:cNvSpPr>
            <a:spLocks/>
          </p:cNvSpPr>
          <p:nvPr/>
        </p:nvSpPr>
        <p:spPr bwMode="auto">
          <a:xfrm>
            <a:off x="3578225" y="2463800"/>
            <a:ext cx="736600" cy="666750"/>
          </a:xfrm>
          <a:custGeom>
            <a:avLst/>
            <a:gdLst>
              <a:gd name="T0" fmla="*/ 1167613208 w 209"/>
              <a:gd name="T1" fmla="*/ 2147483647 h 189"/>
              <a:gd name="T2" fmla="*/ 0 w 209"/>
              <a:gd name="T3" fmla="*/ 2147483647 h 189"/>
              <a:gd name="T4" fmla="*/ 0 w 209"/>
              <a:gd name="T5" fmla="*/ 1182295917 h 189"/>
              <a:gd name="T6" fmla="*/ 1167613208 w 209"/>
              <a:gd name="T7" fmla="*/ 0 h 189"/>
              <a:gd name="T8" fmla="*/ 2147483647 w 209"/>
              <a:gd name="T9" fmla="*/ 0 h 189"/>
              <a:gd name="T10" fmla="*/ 2147483647 w 209"/>
              <a:gd name="T11" fmla="*/ 2147483647 h 189"/>
              <a:gd name="T12" fmla="*/ 1167613208 w 209"/>
              <a:gd name="T13" fmla="*/ 2147483647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9" name="Freeform 36"/>
          <p:cNvSpPr>
            <a:spLocks/>
          </p:cNvSpPr>
          <p:nvPr/>
        </p:nvSpPr>
        <p:spPr bwMode="auto">
          <a:xfrm>
            <a:off x="4314825" y="2463800"/>
            <a:ext cx="774700" cy="666750"/>
          </a:xfrm>
          <a:custGeom>
            <a:avLst/>
            <a:gdLst>
              <a:gd name="T0" fmla="*/ 985470543 w 520"/>
              <a:gd name="T1" fmla="*/ 400482567 h 447"/>
              <a:gd name="T2" fmla="*/ 985470543 w 520"/>
              <a:gd name="T3" fmla="*/ 0 h 447"/>
              <a:gd name="T4" fmla="*/ 0 w 520"/>
              <a:gd name="T5" fmla="*/ 0 h 447"/>
              <a:gd name="T6" fmla="*/ 0 w 520"/>
              <a:gd name="T7" fmla="*/ 994531460 h 447"/>
              <a:gd name="T8" fmla="*/ 985470543 w 520"/>
              <a:gd name="T9" fmla="*/ 994531460 h 447"/>
              <a:gd name="T10" fmla="*/ 985470543 w 520"/>
              <a:gd name="T11" fmla="*/ 594048893 h 447"/>
              <a:gd name="T12" fmla="*/ 1154154019 w 520"/>
              <a:gd name="T13" fmla="*/ 500602463 h 447"/>
              <a:gd name="T14" fmla="*/ 985470543 w 520"/>
              <a:gd name="T15" fmla="*/ 400482567 h 44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7">
                <a:moveTo>
                  <a:pt x="444" y="180"/>
                </a:moveTo>
                <a:lnTo>
                  <a:pt x="444" y="0"/>
                </a:lnTo>
                <a:lnTo>
                  <a:pt x="0" y="0"/>
                </a:lnTo>
                <a:lnTo>
                  <a:pt x="0" y="447"/>
                </a:lnTo>
                <a:lnTo>
                  <a:pt x="444" y="447"/>
                </a:lnTo>
                <a:lnTo>
                  <a:pt x="444" y="267"/>
                </a:lnTo>
                <a:lnTo>
                  <a:pt x="520" y="225"/>
                </a:lnTo>
                <a:lnTo>
                  <a:pt x="444" y="180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0" name="Freeform 37"/>
          <p:cNvSpPr>
            <a:spLocks/>
          </p:cNvSpPr>
          <p:nvPr/>
        </p:nvSpPr>
        <p:spPr bwMode="auto">
          <a:xfrm>
            <a:off x="6364288" y="1797050"/>
            <a:ext cx="736600" cy="665163"/>
          </a:xfrm>
          <a:custGeom>
            <a:avLst/>
            <a:gdLst>
              <a:gd name="T0" fmla="*/ 1428461242 w 209"/>
              <a:gd name="T1" fmla="*/ 0 h 189"/>
              <a:gd name="T2" fmla="*/ 2147483647 w 209"/>
              <a:gd name="T3" fmla="*/ 0 h 189"/>
              <a:gd name="T4" fmla="*/ 2147483647 w 209"/>
              <a:gd name="T5" fmla="*/ 1176673347 h 189"/>
              <a:gd name="T6" fmla="*/ 1428461242 w 209"/>
              <a:gd name="T7" fmla="*/ 2147483647 h 189"/>
              <a:gd name="T8" fmla="*/ 0 w 209"/>
              <a:gd name="T9" fmla="*/ 2147483647 h 189"/>
              <a:gd name="T10" fmla="*/ 0 w 209"/>
              <a:gd name="T11" fmla="*/ 0 h 189"/>
              <a:gd name="T12" fmla="*/ 1428461242 w 209"/>
              <a:gd name="T13" fmla="*/ 0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9" y="147"/>
                  <a:pt x="167" y="189"/>
                  <a:pt x="11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1" name="Freeform 38"/>
          <p:cNvSpPr>
            <a:spLocks/>
          </p:cNvSpPr>
          <p:nvPr/>
        </p:nvSpPr>
        <p:spPr bwMode="auto">
          <a:xfrm>
            <a:off x="4976813" y="1797050"/>
            <a:ext cx="731837" cy="666750"/>
          </a:xfrm>
          <a:custGeom>
            <a:avLst/>
            <a:gdLst>
              <a:gd name="T0" fmla="*/ 1163670088 w 208"/>
              <a:gd name="T1" fmla="*/ 2147483647 h 190"/>
              <a:gd name="T2" fmla="*/ 0 w 208"/>
              <a:gd name="T3" fmla="*/ 2147483647 h 190"/>
              <a:gd name="T4" fmla="*/ 0 w 208"/>
              <a:gd name="T5" fmla="*/ 1169883059 h 190"/>
              <a:gd name="T6" fmla="*/ 1163670088 w 208"/>
              <a:gd name="T7" fmla="*/ 0 h 190"/>
              <a:gd name="T8" fmla="*/ 2147483647 w 208"/>
              <a:gd name="T9" fmla="*/ 0 h 190"/>
              <a:gd name="T10" fmla="*/ 2147483647 w 208"/>
              <a:gd name="T11" fmla="*/ 2147483647 h 190"/>
              <a:gd name="T12" fmla="*/ 1163670088 w 208"/>
              <a:gd name="T13" fmla="*/ 2147483647 h 1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8" h="190">
                <a:moveTo>
                  <a:pt x="94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190"/>
                  <a:pt x="208" y="190"/>
                  <a:pt x="208" y="190"/>
                </a:cubicBezTo>
                <a:lnTo>
                  <a:pt x="94" y="19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2" name="Freeform 39"/>
          <p:cNvSpPr>
            <a:spLocks/>
          </p:cNvSpPr>
          <p:nvPr/>
        </p:nvSpPr>
        <p:spPr bwMode="auto">
          <a:xfrm>
            <a:off x="5705475" y="1797050"/>
            <a:ext cx="774700" cy="666750"/>
          </a:xfrm>
          <a:custGeom>
            <a:avLst/>
            <a:gdLst>
              <a:gd name="T0" fmla="*/ 985470543 w 520"/>
              <a:gd name="T1" fmla="*/ 396481102 h 448"/>
              <a:gd name="T2" fmla="*/ 985470543 w 520"/>
              <a:gd name="T3" fmla="*/ 0 h 448"/>
              <a:gd name="T4" fmla="*/ 0 w 520"/>
              <a:gd name="T5" fmla="*/ 0 h 448"/>
              <a:gd name="T6" fmla="*/ 0 w 520"/>
              <a:gd name="T7" fmla="*/ 992311523 h 448"/>
              <a:gd name="T8" fmla="*/ 985470543 w 520"/>
              <a:gd name="T9" fmla="*/ 992311523 h 448"/>
              <a:gd name="T10" fmla="*/ 985470543 w 520"/>
              <a:gd name="T11" fmla="*/ 595830422 h 448"/>
              <a:gd name="T12" fmla="*/ 1154154019 w 520"/>
              <a:gd name="T13" fmla="*/ 496155762 h 448"/>
              <a:gd name="T14" fmla="*/ 985470543 w 520"/>
              <a:gd name="T15" fmla="*/ 396481102 h 4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8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8"/>
                </a:lnTo>
                <a:lnTo>
                  <a:pt x="444" y="448"/>
                </a:lnTo>
                <a:lnTo>
                  <a:pt x="444" y="269"/>
                </a:lnTo>
                <a:lnTo>
                  <a:pt x="520" y="224"/>
                </a:lnTo>
                <a:lnTo>
                  <a:pt x="444" y="179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3" name="Freeform 40"/>
          <p:cNvSpPr>
            <a:spLocks/>
          </p:cNvSpPr>
          <p:nvPr/>
        </p:nvSpPr>
        <p:spPr bwMode="auto">
          <a:xfrm>
            <a:off x="6364288" y="1130300"/>
            <a:ext cx="736600" cy="666750"/>
          </a:xfrm>
          <a:custGeom>
            <a:avLst/>
            <a:gdLst>
              <a:gd name="T0" fmla="*/ 1167613208 w 209"/>
              <a:gd name="T1" fmla="*/ 2147483647 h 189"/>
              <a:gd name="T2" fmla="*/ 0 w 209"/>
              <a:gd name="T3" fmla="*/ 2147483647 h 189"/>
              <a:gd name="T4" fmla="*/ 0 w 209"/>
              <a:gd name="T5" fmla="*/ 1182295917 h 189"/>
              <a:gd name="T6" fmla="*/ 1167613208 w 209"/>
              <a:gd name="T7" fmla="*/ 0 h 189"/>
              <a:gd name="T8" fmla="*/ 2147483647 w 209"/>
              <a:gd name="T9" fmla="*/ 0 h 189"/>
              <a:gd name="T10" fmla="*/ 2147483647 w 209"/>
              <a:gd name="T11" fmla="*/ 2147483647 h 189"/>
              <a:gd name="T12" fmla="*/ 1167613208 w 209"/>
              <a:gd name="T13" fmla="*/ 2147483647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4" name="Freeform 41"/>
          <p:cNvSpPr>
            <a:spLocks/>
          </p:cNvSpPr>
          <p:nvPr/>
        </p:nvSpPr>
        <p:spPr bwMode="auto">
          <a:xfrm>
            <a:off x="2182813" y="2468563"/>
            <a:ext cx="736600" cy="661987"/>
          </a:xfrm>
          <a:custGeom>
            <a:avLst/>
            <a:gdLst>
              <a:gd name="T0" fmla="*/ 1428461242 w 209"/>
              <a:gd name="T1" fmla="*/ 2147483647 h 188"/>
              <a:gd name="T2" fmla="*/ 2147483647 w 209"/>
              <a:gd name="T3" fmla="*/ 2147483647 h 188"/>
              <a:gd name="T4" fmla="*/ 2147483647 w 209"/>
              <a:gd name="T5" fmla="*/ 1165498538 h 188"/>
              <a:gd name="T6" fmla="*/ 1428461242 w 209"/>
              <a:gd name="T7" fmla="*/ 0 h 188"/>
              <a:gd name="T8" fmla="*/ 0 w 209"/>
              <a:gd name="T9" fmla="*/ 0 h 188"/>
              <a:gd name="T10" fmla="*/ 0 w 209"/>
              <a:gd name="T11" fmla="*/ 2147483647 h 188"/>
              <a:gd name="T12" fmla="*/ 1428461242 w 209"/>
              <a:gd name="T13" fmla="*/ 2147483647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115" y="188"/>
                </a:moveTo>
                <a:cubicBezTo>
                  <a:pt x="209" y="188"/>
                  <a:pt x="209" y="188"/>
                  <a:pt x="209" y="188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42"/>
                  <a:pt x="167" y="0"/>
                  <a:pt x="1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8"/>
                  <a:pt x="0" y="188"/>
                  <a:pt x="0" y="188"/>
                </a:cubicBezTo>
                <a:lnTo>
                  <a:pt x="115" y="188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5" name="Rectangle 42"/>
          <p:cNvSpPr>
            <a:spLocks noChangeArrowheads="1"/>
          </p:cNvSpPr>
          <p:nvPr/>
        </p:nvSpPr>
        <p:spPr bwMode="auto">
          <a:xfrm>
            <a:off x="0" y="2468563"/>
            <a:ext cx="1528763" cy="661987"/>
          </a:xfrm>
          <a:prstGeom prst="rect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6" name="Freeform 43"/>
          <p:cNvSpPr>
            <a:spLocks/>
          </p:cNvSpPr>
          <p:nvPr/>
        </p:nvSpPr>
        <p:spPr bwMode="auto">
          <a:xfrm>
            <a:off x="1528763" y="2468563"/>
            <a:ext cx="773112" cy="661987"/>
          </a:xfrm>
          <a:custGeom>
            <a:avLst/>
            <a:gdLst>
              <a:gd name="T0" fmla="*/ 978563162 w 519"/>
              <a:gd name="T1" fmla="*/ 393464796 h 444"/>
              <a:gd name="T2" fmla="*/ 978563162 w 519"/>
              <a:gd name="T3" fmla="*/ 0 h 444"/>
              <a:gd name="T4" fmla="*/ 0 w 519"/>
              <a:gd name="T5" fmla="*/ 0 h 444"/>
              <a:gd name="T6" fmla="*/ 0 w 519"/>
              <a:gd name="T7" fmla="*/ 986997271 h 444"/>
              <a:gd name="T8" fmla="*/ 978563162 w 519"/>
              <a:gd name="T9" fmla="*/ 986997271 h 444"/>
              <a:gd name="T10" fmla="*/ 978563162 w 519"/>
              <a:gd name="T11" fmla="*/ 593532475 h 444"/>
              <a:gd name="T12" fmla="*/ 1151641936 w 519"/>
              <a:gd name="T13" fmla="*/ 493499381 h 444"/>
              <a:gd name="T14" fmla="*/ 978563162 w 519"/>
              <a:gd name="T15" fmla="*/ 393464796 h 4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19" h="444">
                <a:moveTo>
                  <a:pt x="441" y="177"/>
                </a:moveTo>
                <a:lnTo>
                  <a:pt x="441" y="0"/>
                </a:lnTo>
                <a:lnTo>
                  <a:pt x="0" y="0"/>
                </a:lnTo>
                <a:lnTo>
                  <a:pt x="0" y="444"/>
                </a:lnTo>
                <a:lnTo>
                  <a:pt x="441" y="444"/>
                </a:lnTo>
                <a:lnTo>
                  <a:pt x="441" y="267"/>
                </a:lnTo>
                <a:lnTo>
                  <a:pt x="519" y="222"/>
                </a:lnTo>
                <a:lnTo>
                  <a:pt x="441" y="177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37" name="Group 44"/>
          <p:cNvGrpSpPr>
            <a:grpSpLocks/>
          </p:cNvGrpSpPr>
          <p:nvPr/>
        </p:nvGrpSpPr>
        <p:grpSpPr bwMode="auto">
          <a:xfrm>
            <a:off x="5919788" y="1928813"/>
            <a:ext cx="231775" cy="231775"/>
            <a:chOff x="0" y="0"/>
            <a:chExt cx="184" cy="184"/>
          </a:xfrm>
        </p:grpSpPr>
        <p:sp>
          <p:nvSpPr>
            <p:cNvPr id="13362" name="Freeform 45"/>
            <p:cNvSpPr>
              <a:spLocks noEditPoints="1"/>
            </p:cNvSpPr>
            <p:nvPr/>
          </p:nvSpPr>
          <p:spPr bwMode="auto">
            <a:xfrm>
              <a:off x="0" y="0"/>
              <a:ext cx="184" cy="140"/>
            </a:xfrm>
            <a:custGeom>
              <a:avLst/>
              <a:gdLst>
                <a:gd name="T0" fmla="*/ 153 w 83"/>
                <a:gd name="T1" fmla="*/ 218 h 63"/>
                <a:gd name="T2" fmla="*/ 153 w 83"/>
                <a:gd name="T3" fmla="*/ 222 h 63"/>
                <a:gd name="T4" fmla="*/ 157 w 83"/>
                <a:gd name="T5" fmla="*/ 222 h 63"/>
                <a:gd name="T6" fmla="*/ 153 w 83"/>
                <a:gd name="T7" fmla="*/ 218 h 63"/>
                <a:gd name="T8" fmla="*/ 399 w 83"/>
                <a:gd name="T9" fmla="*/ 0 h 63"/>
                <a:gd name="T10" fmla="*/ 9 w 83"/>
                <a:gd name="T11" fmla="*/ 0 h 63"/>
                <a:gd name="T12" fmla="*/ 0 w 83"/>
                <a:gd name="T13" fmla="*/ 9 h 63"/>
                <a:gd name="T14" fmla="*/ 0 w 83"/>
                <a:gd name="T15" fmla="*/ 49 h 63"/>
                <a:gd name="T16" fmla="*/ 9 w 83"/>
                <a:gd name="T17" fmla="*/ 60 h 63"/>
                <a:gd name="T18" fmla="*/ 16 w 83"/>
                <a:gd name="T19" fmla="*/ 60 h 63"/>
                <a:gd name="T20" fmla="*/ 29 w 83"/>
                <a:gd name="T21" fmla="*/ 69 h 63"/>
                <a:gd name="T22" fmla="*/ 29 w 83"/>
                <a:gd name="T23" fmla="*/ 296 h 63"/>
                <a:gd name="T24" fmla="*/ 40 w 83"/>
                <a:gd name="T25" fmla="*/ 311 h 63"/>
                <a:gd name="T26" fmla="*/ 368 w 83"/>
                <a:gd name="T27" fmla="*/ 311 h 63"/>
                <a:gd name="T28" fmla="*/ 384 w 83"/>
                <a:gd name="T29" fmla="*/ 296 h 63"/>
                <a:gd name="T30" fmla="*/ 384 w 83"/>
                <a:gd name="T31" fmla="*/ 69 h 63"/>
                <a:gd name="T32" fmla="*/ 392 w 83"/>
                <a:gd name="T33" fmla="*/ 60 h 63"/>
                <a:gd name="T34" fmla="*/ 399 w 83"/>
                <a:gd name="T35" fmla="*/ 60 h 63"/>
                <a:gd name="T36" fmla="*/ 408 w 83"/>
                <a:gd name="T37" fmla="*/ 49 h 63"/>
                <a:gd name="T38" fmla="*/ 408 w 83"/>
                <a:gd name="T39" fmla="*/ 9 h 63"/>
                <a:gd name="T40" fmla="*/ 399 w 83"/>
                <a:gd name="T41" fmla="*/ 0 h 63"/>
                <a:gd name="T42" fmla="*/ 251 w 83"/>
                <a:gd name="T43" fmla="*/ 162 h 63"/>
                <a:gd name="T44" fmla="*/ 211 w 83"/>
                <a:gd name="T45" fmla="*/ 162 h 63"/>
                <a:gd name="T46" fmla="*/ 211 w 83"/>
                <a:gd name="T47" fmla="*/ 124 h 63"/>
                <a:gd name="T48" fmla="*/ 251 w 83"/>
                <a:gd name="T49" fmla="*/ 162 h 63"/>
                <a:gd name="T50" fmla="*/ 226 w 83"/>
                <a:gd name="T51" fmla="*/ 242 h 63"/>
                <a:gd name="T52" fmla="*/ 206 w 83"/>
                <a:gd name="T53" fmla="*/ 242 h 63"/>
                <a:gd name="T54" fmla="*/ 157 w 83"/>
                <a:gd name="T55" fmla="*/ 222 h 63"/>
                <a:gd name="T56" fmla="*/ 153 w 83"/>
                <a:gd name="T57" fmla="*/ 218 h 63"/>
                <a:gd name="T58" fmla="*/ 133 w 83"/>
                <a:gd name="T59" fmla="*/ 173 h 63"/>
                <a:gd name="T60" fmla="*/ 137 w 83"/>
                <a:gd name="T61" fmla="*/ 149 h 63"/>
                <a:gd name="T62" fmla="*/ 197 w 83"/>
                <a:gd name="T63" fmla="*/ 98 h 63"/>
                <a:gd name="T64" fmla="*/ 197 w 83"/>
                <a:gd name="T65" fmla="*/ 178 h 63"/>
                <a:gd name="T66" fmla="*/ 275 w 83"/>
                <a:gd name="T67" fmla="*/ 178 h 63"/>
                <a:gd name="T68" fmla="*/ 226 w 83"/>
                <a:gd name="T69" fmla="*/ 242 h 63"/>
                <a:gd name="T70" fmla="*/ 153 w 83"/>
                <a:gd name="T71" fmla="*/ 218 h 63"/>
                <a:gd name="T72" fmla="*/ 153 w 83"/>
                <a:gd name="T73" fmla="*/ 222 h 63"/>
                <a:gd name="T74" fmla="*/ 157 w 83"/>
                <a:gd name="T75" fmla="*/ 222 h 63"/>
                <a:gd name="T76" fmla="*/ 153 w 83"/>
                <a:gd name="T77" fmla="*/ 218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3" h="63"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  <a:moveTo>
                    <a:pt x="8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2"/>
                    <a:pt x="6" y="13"/>
                    <a:pt x="6" y="14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1"/>
                    <a:pt x="7" y="63"/>
                    <a:pt x="8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6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9" y="12"/>
                    <a:pt x="80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3" y="11"/>
                    <a:pt x="83" y="1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2" y="0"/>
                    <a:pt x="81" y="0"/>
                  </a:cubicBezTo>
                  <a:close/>
                  <a:moveTo>
                    <a:pt x="51" y="33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7" y="26"/>
                    <a:pt x="51" y="29"/>
                    <a:pt x="51" y="33"/>
                  </a:cubicBezTo>
                  <a:close/>
                  <a:moveTo>
                    <a:pt x="46" y="49"/>
                  </a:moveTo>
                  <a:cubicBezTo>
                    <a:pt x="45" y="49"/>
                    <a:pt x="43" y="49"/>
                    <a:pt x="42" y="49"/>
                  </a:cubicBezTo>
                  <a:cubicBezTo>
                    <a:pt x="38" y="49"/>
                    <a:pt x="34" y="48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ubicBezTo>
                    <a:pt x="28" y="42"/>
                    <a:pt x="27" y="38"/>
                    <a:pt x="27" y="35"/>
                  </a:cubicBezTo>
                  <a:cubicBezTo>
                    <a:pt x="27" y="33"/>
                    <a:pt x="27" y="32"/>
                    <a:pt x="28" y="30"/>
                  </a:cubicBezTo>
                  <a:cubicBezTo>
                    <a:pt x="29" y="25"/>
                    <a:pt x="34" y="20"/>
                    <a:pt x="40" y="2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2" y="47"/>
                    <a:pt x="46" y="49"/>
                  </a:cubicBezTo>
                  <a:close/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Freeform 46"/>
            <p:cNvSpPr>
              <a:spLocks/>
            </p:cNvSpPr>
            <p:nvPr/>
          </p:nvSpPr>
          <p:spPr bwMode="auto">
            <a:xfrm>
              <a:off x="44" y="150"/>
              <a:ext cx="96" cy="34"/>
            </a:xfrm>
            <a:custGeom>
              <a:avLst/>
              <a:gdLst>
                <a:gd name="T0" fmla="*/ 141 w 43"/>
                <a:gd name="T1" fmla="*/ 0 h 15"/>
                <a:gd name="T2" fmla="*/ 121 w 43"/>
                <a:gd name="T3" fmla="*/ 0 h 15"/>
                <a:gd name="T4" fmla="*/ 94 w 43"/>
                <a:gd name="T5" fmla="*/ 0 h 15"/>
                <a:gd name="T6" fmla="*/ 45 w 43"/>
                <a:gd name="T7" fmla="*/ 0 h 15"/>
                <a:gd name="T8" fmla="*/ 25 w 43"/>
                <a:gd name="T9" fmla="*/ 11 h 15"/>
                <a:gd name="T10" fmla="*/ 4 w 43"/>
                <a:gd name="T11" fmla="*/ 66 h 15"/>
                <a:gd name="T12" fmla="*/ 9 w 43"/>
                <a:gd name="T13" fmla="*/ 77 h 15"/>
                <a:gd name="T14" fmla="*/ 45 w 43"/>
                <a:gd name="T15" fmla="*/ 77 h 15"/>
                <a:gd name="T16" fmla="*/ 60 w 43"/>
                <a:gd name="T17" fmla="*/ 66 h 15"/>
                <a:gd name="T18" fmla="*/ 69 w 43"/>
                <a:gd name="T19" fmla="*/ 52 h 15"/>
                <a:gd name="T20" fmla="*/ 85 w 43"/>
                <a:gd name="T21" fmla="*/ 36 h 15"/>
                <a:gd name="T22" fmla="*/ 129 w 43"/>
                <a:gd name="T23" fmla="*/ 36 h 15"/>
                <a:gd name="T24" fmla="*/ 145 w 43"/>
                <a:gd name="T25" fmla="*/ 52 h 15"/>
                <a:gd name="T26" fmla="*/ 154 w 43"/>
                <a:gd name="T27" fmla="*/ 66 h 15"/>
                <a:gd name="T28" fmla="*/ 174 w 43"/>
                <a:gd name="T29" fmla="*/ 77 h 15"/>
                <a:gd name="T30" fmla="*/ 205 w 43"/>
                <a:gd name="T31" fmla="*/ 77 h 15"/>
                <a:gd name="T32" fmla="*/ 210 w 43"/>
                <a:gd name="T33" fmla="*/ 66 h 15"/>
                <a:gd name="T34" fmla="*/ 190 w 43"/>
                <a:gd name="T35" fmla="*/ 11 h 15"/>
                <a:gd name="T36" fmla="*/ 170 w 43"/>
                <a:gd name="T37" fmla="*/ 0 h 15"/>
                <a:gd name="T38" fmla="*/ 141 w 43"/>
                <a:gd name="T39" fmla="*/ 0 h 1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3" h="15">
                  <a:moveTo>
                    <a:pt x="28" y="0"/>
                  </a:moveTo>
                  <a:cubicBezTo>
                    <a:pt x="27" y="0"/>
                    <a:pt x="25" y="0"/>
                    <a:pt x="24" y="0"/>
                  </a:cubicBezTo>
                  <a:cubicBezTo>
                    <a:pt x="23" y="0"/>
                    <a:pt x="21" y="0"/>
                    <a:pt x="1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6" y="7"/>
                    <a:pt x="1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9" y="8"/>
                    <a:pt x="29" y="10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4"/>
                    <a:pt x="33" y="15"/>
                    <a:pt x="35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3" y="14"/>
                    <a:pt x="42" y="1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1"/>
                    <a:pt x="36" y="0"/>
                    <a:pt x="34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8" name="Group 47"/>
          <p:cNvGrpSpPr>
            <a:grpSpLocks/>
          </p:cNvGrpSpPr>
          <p:nvPr/>
        </p:nvGrpSpPr>
        <p:grpSpPr bwMode="auto">
          <a:xfrm>
            <a:off x="1752600" y="2605088"/>
            <a:ext cx="193675" cy="234950"/>
            <a:chOff x="0" y="0"/>
            <a:chExt cx="153" cy="186"/>
          </a:xfrm>
        </p:grpSpPr>
        <p:sp>
          <p:nvSpPr>
            <p:cNvPr id="13360" name="Freeform 48"/>
            <p:cNvSpPr>
              <a:spLocks noEditPoints="1"/>
            </p:cNvSpPr>
            <p:nvPr/>
          </p:nvSpPr>
          <p:spPr bwMode="auto">
            <a:xfrm>
              <a:off x="0" y="33"/>
              <a:ext cx="120" cy="153"/>
            </a:xfrm>
            <a:custGeom>
              <a:avLst/>
              <a:gdLst>
                <a:gd name="T0" fmla="*/ 258 w 54"/>
                <a:gd name="T1" fmla="*/ 0 h 69"/>
                <a:gd name="T2" fmla="*/ 9 w 54"/>
                <a:gd name="T3" fmla="*/ 0 h 69"/>
                <a:gd name="T4" fmla="*/ 0 w 54"/>
                <a:gd name="T5" fmla="*/ 9 h 69"/>
                <a:gd name="T6" fmla="*/ 0 w 54"/>
                <a:gd name="T7" fmla="*/ 330 h 69"/>
                <a:gd name="T8" fmla="*/ 9 w 54"/>
                <a:gd name="T9" fmla="*/ 335 h 69"/>
                <a:gd name="T10" fmla="*/ 129 w 54"/>
                <a:gd name="T11" fmla="*/ 266 h 69"/>
                <a:gd name="T12" fmla="*/ 142 w 54"/>
                <a:gd name="T13" fmla="*/ 266 h 69"/>
                <a:gd name="T14" fmla="*/ 258 w 54"/>
                <a:gd name="T15" fmla="*/ 335 h 69"/>
                <a:gd name="T16" fmla="*/ 267 w 54"/>
                <a:gd name="T17" fmla="*/ 330 h 69"/>
                <a:gd name="T18" fmla="*/ 267 w 54"/>
                <a:gd name="T19" fmla="*/ 9 h 69"/>
                <a:gd name="T20" fmla="*/ 258 w 54"/>
                <a:gd name="T21" fmla="*/ 0 h 69"/>
                <a:gd name="T22" fmla="*/ 193 w 54"/>
                <a:gd name="T23" fmla="*/ 142 h 69"/>
                <a:gd name="T24" fmla="*/ 182 w 54"/>
                <a:gd name="T25" fmla="*/ 153 h 69"/>
                <a:gd name="T26" fmla="*/ 149 w 54"/>
                <a:gd name="T27" fmla="*/ 153 h 69"/>
                <a:gd name="T28" fmla="*/ 149 w 54"/>
                <a:gd name="T29" fmla="*/ 186 h 69"/>
                <a:gd name="T30" fmla="*/ 138 w 54"/>
                <a:gd name="T31" fmla="*/ 197 h 69"/>
                <a:gd name="T32" fmla="*/ 129 w 54"/>
                <a:gd name="T33" fmla="*/ 197 h 69"/>
                <a:gd name="T34" fmla="*/ 118 w 54"/>
                <a:gd name="T35" fmla="*/ 186 h 69"/>
                <a:gd name="T36" fmla="*/ 118 w 54"/>
                <a:gd name="T37" fmla="*/ 153 h 69"/>
                <a:gd name="T38" fmla="*/ 84 w 54"/>
                <a:gd name="T39" fmla="*/ 153 h 69"/>
                <a:gd name="T40" fmla="*/ 80 w 54"/>
                <a:gd name="T41" fmla="*/ 142 h 69"/>
                <a:gd name="T42" fmla="*/ 80 w 54"/>
                <a:gd name="T43" fmla="*/ 133 h 69"/>
                <a:gd name="T44" fmla="*/ 84 w 54"/>
                <a:gd name="T45" fmla="*/ 122 h 69"/>
                <a:gd name="T46" fmla="*/ 118 w 54"/>
                <a:gd name="T47" fmla="*/ 122 h 69"/>
                <a:gd name="T48" fmla="*/ 118 w 54"/>
                <a:gd name="T49" fmla="*/ 93 h 69"/>
                <a:gd name="T50" fmla="*/ 129 w 54"/>
                <a:gd name="T51" fmla="*/ 84 h 69"/>
                <a:gd name="T52" fmla="*/ 138 w 54"/>
                <a:gd name="T53" fmla="*/ 84 h 69"/>
                <a:gd name="T54" fmla="*/ 149 w 54"/>
                <a:gd name="T55" fmla="*/ 93 h 69"/>
                <a:gd name="T56" fmla="*/ 149 w 54"/>
                <a:gd name="T57" fmla="*/ 122 h 69"/>
                <a:gd name="T58" fmla="*/ 182 w 54"/>
                <a:gd name="T59" fmla="*/ 122 h 69"/>
                <a:gd name="T60" fmla="*/ 193 w 54"/>
                <a:gd name="T61" fmla="*/ 133 h 69"/>
                <a:gd name="T62" fmla="*/ 193 w 54"/>
                <a:gd name="T63" fmla="*/ 142 h 6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4" h="69">
                  <a:moveTo>
                    <a:pt x="5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1" y="69"/>
                    <a:pt x="2" y="68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8" y="53"/>
                    <a:pt x="29" y="54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9"/>
                    <a:pt x="54" y="68"/>
                    <a:pt x="54" y="67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lose/>
                  <a:moveTo>
                    <a:pt x="39" y="29"/>
                  </a:moveTo>
                  <a:cubicBezTo>
                    <a:pt x="39" y="30"/>
                    <a:pt x="38" y="31"/>
                    <a:pt x="37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6" y="25"/>
                    <a:pt x="17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5" y="17"/>
                    <a:pt x="26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7"/>
                    <a:pt x="30" y="17"/>
                    <a:pt x="30" y="19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9" y="26"/>
                    <a:pt x="39" y="27"/>
                  </a:cubicBezTo>
                  <a:lnTo>
                    <a:pt x="3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1" name="Freeform 49"/>
            <p:cNvSpPr>
              <a:spLocks/>
            </p:cNvSpPr>
            <p:nvPr/>
          </p:nvSpPr>
          <p:spPr bwMode="auto">
            <a:xfrm>
              <a:off x="35" y="0"/>
              <a:ext cx="118" cy="153"/>
            </a:xfrm>
            <a:custGeom>
              <a:avLst/>
              <a:gdLst>
                <a:gd name="T0" fmla="*/ 254 w 53"/>
                <a:gd name="T1" fmla="*/ 0 h 69"/>
                <a:gd name="T2" fmla="*/ 263 w 53"/>
                <a:gd name="T3" fmla="*/ 9 h 69"/>
                <a:gd name="T4" fmla="*/ 263 w 53"/>
                <a:gd name="T5" fmla="*/ 335 h 69"/>
                <a:gd name="T6" fmla="*/ 254 w 53"/>
                <a:gd name="T7" fmla="*/ 339 h 69"/>
                <a:gd name="T8" fmla="*/ 223 w 53"/>
                <a:gd name="T9" fmla="*/ 315 h 69"/>
                <a:gd name="T10" fmla="*/ 218 w 53"/>
                <a:gd name="T11" fmla="*/ 299 h 69"/>
                <a:gd name="T12" fmla="*/ 218 w 53"/>
                <a:gd name="T13" fmla="*/ 53 h 69"/>
                <a:gd name="T14" fmla="*/ 209 w 53"/>
                <a:gd name="T15" fmla="*/ 44 h 69"/>
                <a:gd name="T16" fmla="*/ 9 w 53"/>
                <a:gd name="T17" fmla="*/ 44 h 69"/>
                <a:gd name="T18" fmla="*/ 0 w 53"/>
                <a:gd name="T19" fmla="*/ 40 h 69"/>
                <a:gd name="T20" fmla="*/ 0 w 53"/>
                <a:gd name="T21" fmla="*/ 9 h 69"/>
                <a:gd name="T22" fmla="*/ 9 w 53"/>
                <a:gd name="T23" fmla="*/ 0 h 69"/>
                <a:gd name="T24" fmla="*/ 254 w 53"/>
                <a:gd name="T25" fmla="*/ 0 h 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3" h="69">
                  <a:moveTo>
                    <a:pt x="51" y="0"/>
                  </a:moveTo>
                  <a:cubicBezTo>
                    <a:pt x="52" y="0"/>
                    <a:pt x="53" y="1"/>
                    <a:pt x="53" y="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9"/>
                    <a:pt x="52" y="69"/>
                    <a:pt x="51" y="69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4" y="64"/>
                    <a:pt x="44" y="62"/>
                    <a:pt x="44" y="6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0"/>
                    <a:pt x="43" y="9"/>
                    <a:pt x="4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9" name="Group 50"/>
          <p:cNvGrpSpPr>
            <a:grpSpLocks/>
          </p:cNvGrpSpPr>
          <p:nvPr/>
        </p:nvGrpSpPr>
        <p:grpSpPr bwMode="auto">
          <a:xfrm>
            <a:off x="4573588" y="2600325"/>
            <a:ext cx="152400" cy="231775"/>
            <a:chOff x="0" y="0"/>
            <a:chExt cx="122" cy="184"/>
          </a:xfrm>
        </p:grpSpPr>
        <p:sp>
          <p:nvSpPr>
            <p:cNvPr id="13358" name="Freeform 51"/>
            <p:cNvSpPr>
              <a:spLocks noEditPoints="1"/>
            </p:cNvSpPr>
            <p:nvPr/>
          </p:nvSpPr>
          <p:spPr bwMode="auto">
            <a:xfrm>
              <a:off x="0" y="67"/>
              <a:ext cx="122" cy="117"/>
            </a:xfrm>
            <a:custGeom>
              <a:avLst/>
              <a:gdLst>
                <a:gd name="T0" fmla="*/ 262 w 55"/>
                <a:gd name="T1" fmla="*/ 0 h 53"/>
                <a:gd name="T2" fmla="*/ 16 w 55"/>
                <a:gd name="T3" fmla="*/ 0 h 53"/>
                <a:gd name="T4" fmla="*/ 9 w 55"/>
                <a:gd name="T5" fmla="*/ 4 h 53"/>
                <a:gd name="T6" fmla="*/ 4 w 55"/>
                <a:gd name="T7" fmla="*/ 15 h 53"/>
                <a:gd name="T8" fmla="*/ 4 w 55"/>
                <a:gd name="T9" fmla="*/ 49 h 53"/>
                <a:gd name="T10" fmla="*/ 0 w 55"/>
                <a:gd name="T11" fmla="*/ 243 h 53"/>
                <a:gd name="T12" fmla="*/ 16 w 55"/>
                <a:gd name="T13" fmla="*/ 258 h 53"/>
                <a:gd name="T14" fmla="*/ 255 w 55"/>
                <a:gd name="T15" fmla="*/ 258 h 53"/>
                <a:gd name="T16" fmla="*/ 271 w 55"/>
                <a:gd name="T17" fmla="*/ 243 h 53"/>
                <a:gd name="T18" fmla="*/ 271 w 55"/>
                <a:gd name="T19" fmla="*/ 15 h 53"/>
                <a:gd name="T20" fmla="*/ 262 w 55"/>
                <a:gd name="T21" fmla="*/ 0 h 53"/>
                <a:gd name="T22" fmla="*/ 60 w 55"/>
                <a:gd name="T23" fmla="*/ 57 h 53"/>
                <a:gd name="T24" fmla="*/ 89 w 55"/>
                <a:gd name="T25" fmla="*/ 57 h 53"/>
                <a:gd name="T26" fmla="*/ 89 w 55"/>
                <a:gd name="T27" fmla="*/ 201 h 53"/>
                <a:gd name="T28" fmla="*/ 60 w 55"/>
                <a:gd name="T29" fmla="*/ 201 h 53"/>
                <a:gd name="T30" fmla="*/ 60 w 55"/>
                <a:gd name="T31" fmla="*/ 57 h 53"/>
                <a:gd name="T32" fmla="*/ 122 w 55"/>
                <a:gd name="T33" fmla="*/ 57 h 53"/>
                <a:gd name="T34" fmla="*/ 153 w 55"/>
                <a:gd name="T35" fmla="*/ 57 h 53"/>
                <a:gd name="T36" fmla="*/ 153 w 55"/>
                <a:gd name="T37" fmla="*/ 201 h 53"/>
                <a:gd name="T38" fmla="*/ 122 w 55"/>
                <a:gd name="T39" fmla="*/ 201 h 53"/>
                <a:gd name="T40" fmla="*/ 122 w 55"/>
                <a:gd name="T41" fmla="*/ 57 h 53"/>
                <a:gd name="T42" fmla="*/ 211 w 55"/>
                <a:gd name="T43" fmla="*/ 201 h 53"/>
                <a:gd name="T44" fmla="*/ 186 w 55"/>
                <a:gd name="T45" fmla="*/ 201 h 53"/>
                <a:gd name="T46" fmla="*/ 186 w 55"/>
                <a:gd name="T47" fmla="*/ 57 h 53"/>
                <a:gd name="T48" fmla="*/ 211 w 55"/>
                <a:gd name="T49" fmla="*/ 57 h 53"/>
                <a:gd name="T50" fmla="*/ 211 w 55"/>
                <a:gd name="T51" fmla="*/ 201 h 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5" h="53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3"/>
                    <a:pt x="3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3"/>
                    <a:pt x="55" y="52"/>
                    <a:pt x="55" y="50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4" y="0"/>
                    <a:pt x="53" y="0"/>
                  </a:cubicBezTo>
                  <a:close/>
                  <a:moveTo>
                    <a:pt x="12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2" y="41"/>
                    <a:pt x="12" y="41"/>
                    <a:pt x="12" y="41"/>
                  </a:cubicBezTo>
                  <a:lnTo>
                    <a:pt x="12" y="12"/>
                  </a:lnTo>
                  <a:close/>
                  <a:moveTo>
                    <a:pt x="25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5" y="41"/>
                    <a:pt x="25" y="41"/>
                    <a:pt x="25" y="41"/>
                  </a:cubicBezTo>
                  <a:lnTo>
                    <a:pt x="25" y="12"/>
                  </a:lnTo>
                  <a:close/>
                  <a:moveTo>
                    <a:pt x="43" y="41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3" y="12"/>
                    <a:pt x="43" y="12"/>
                    <a:pt x="43" y="12"/>
                  </a:cubicBezTo>
                  <a:lnTo>
                    <a:pt x="4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9" name="Freeform 52"/>
            <p:cNvSpPr>
              <a:spLocks/>
            </p:cNvSpPr>
            <p:nvPr/>
          </p:nvSpPr>
          <p:spPr bwMode="auto">
            <a:xfrm>
              <a:off x="3" y="0"/>
              <a:ext cx="119" cy="47"/>
            </a:xfrm>
            <a:custGeom>
              <a:avLst/>
              <a:gdLst>
                <a:gd name="T0" fmla="*/ 253 w 54"/>
                <a:gd name="T1" fmla="*/ 105 h 21"/>
                <a:gd name="T2" fmla="*/ 262 w 54"/>
                <a:gd name="T3" fmla="*/ 90 h 21"/>
                <a:gd name="T4" fmla="*/ 262 w 54"/>
                <a:gd name="T5" fmla="*/ 56 h 21"/>
                <a:gd name="T6" fmla="*/ 253 w 54"/>
                <a:gd name="T7" fmla="*/ 45 h 21"/>
                <a:gd name="T8" fmla="*/ 194 w 54"/>
                <a:gd name="T9" fmla="*/ 45 h 21"/>
                <a:gd name="T10" fmla="*/ 181 w 54"/>
                <a:gd name="T11" fmla="*/ 29 h 21"/>
                <a:gd name="T12" fmla="*/ 181 w 54"/>
                <a:gd name="T13" fmla="*/ 9 h 21"/>
                <a:gd name="T14" fmla="*/ 165 w 54"/>
                <a:gd name="T15" fmla="*/ 0 h 21"/>
                <a:gd name="T16" fmla="*/ 97 w 54"/>
                <a:gd name="T17" fmla="*/ 0 h 21"/>
                <a:gd name="T18" fmla="*/ 82 w 54"/>
                <a:gd name="T19" fmla="*/ 9 h 21"/>
                <a:gd name="T20" fmla="*/ 82 w 54"/>
                <a:gd name="T21" fmla="*/ 29 h 21"/>
                <a:gd name="T22" fmla="*/ 68 w 54"/>
                <a:gd name="T23" fmla="*/ 45 h 21"/>
                <a:gd name="T24" fmla="*/ 9 w 54"/>
                <a:gd name="T25" fmla="*/ 45 h 21"/>
                <a:gd name="T26" fmla="*/ 0 w 54"/>
                <a:gd name="T27" fmla="*/ 56 h 21"/>
                <a:gd name="T28" fmla="*/ 0 w 54"/>
                <a:gd name="T29" fmla="*/ 90 h 21"/>
                <a:gd name="T30" fmla="*/ 9 w 54"/>
                <a:gd name="T31" fmla="*/ 105 h 21"/>
                <a:gd name="T32" fmla="*/ 253 w 54"/>
                <a:gd name="T33" fmla="*/ 105 h 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21">
                  <a:moveTo>
                    <a:pt x="52" y="21"/>
                  </a:moveTo>
                  <a:cubicBezTo>
                    <a:pt x="53" y="21"/>
                    <a:pt x="54" y="20"/>
                    <a:pt x="54" y="1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0"/>
                    <a:pt x="53" y="9"/>
                    <a:pt x="52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9"/>
                    <a:pt x="37" y="8"/>
                    <a:pt x="37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8"/>
                    <a:pt x="16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2" y="21"/>
                  </a:cubicBezTo>
                  <a:lnTo>
                    <a:pt x="52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40" name="Group 53"/>
          <p:cNvGrpSpPr>
            <a:grpSpLocks/>
          </p:cNvGrpSpPr>
          <p:nvPr/>
        </p:nvGrpSpPr>
        <p:grpSpPr bwMode="auto">
          <a:xfrm>
            <a:off x="3133725" y="3278188"/>
            <a:ext cx="234950" cy="190500"/>
            <a:chOff x="0" y="0"/>
            <a:chExt cx="186" cy="150"/>
          </a:xfrm>
        </p:grpSpPr>
        <p:sp>
          <p:nvSpPr>
            <p:cNvPr id="13356" name="Freeform 54"/>
            <p:cNvSpPr>
              <a:spLocks/>
            </p:cNvSpPr>
            <p:nvPr/>
          </p:nvSpPr>
          <p:spPr bwMode="auto">
            <a:xfrm>
              <a:off x="117" y="52"/>
              <a:ext cx="69" cy="98"/>
            </a:xfrm>
            <a:custGeom>
              <a:avLst/>
              <a:gdLst>
                <a:gd name="T0" fmla="*/ 154 w 31"/>
                <a:gd name="T1" fmla="*/ 105 h 44"/>
                <a:gd name="T2" fmla="*/ 36 w 31"/>
                <a:gd name="T3" fmla="*/ 218 h 44"/>
                <a:gd name="T4" fmla="*/ 0 w 31"/>
                <a:gd name="T5" fmla="*/ 214 h 44"/>
                <a:gd name="T6" fmla="*/ 100 w 31"/>
                <a:gd name="T7" fmla="*/ 60 h 44"/>
                <a:gd name="T8" fmla="*/ 85 w 31"/>
                <a:gd name="T9" fmla="*/ 0 h 44"/>
                <a:gd name="T10" fmla="*/ 154 w 31"/>
                <a:gd name="T11" fmla="*/ 105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" h="44">
                  <a:moveTo>
                    <a:pt x="31" y="21"/>
                  </a:moveTo>
                  <a:cubicBezTo>
                    <a:pt x="31" y="34"/>
                    <a:pt x="20" y="44"/>
                    <a:pt x="7" y="44"/>
                  </a:cubicBezTo>
                  <a:cubicBezTo>
                    <a:pt x="5" y="44"/>
                    <a:pt x="2" y="44"/>
                    <a:pt x="0" y="43"/>
                  </a:cubicBezTo>
                  <a:cubicBezTo>
                    <a:pt x="12" y="38"/>
                    <a:pt x="20" y="26"/>
                    <a:pt x="20" y="12"/>
                  </a:cubicBezTo>
                  <a:cubicBezTo>
                    <a:pt x="20" y="8"/>
                    <a:pt x="19" y="3"/>
                    <a:pt x="17" y="0"/>
                  </a:cubicBezTo>
                  <a:cubicBezTo>
                    <a:pt x="25" y="3"/>
                    <a:pt x="31" y="11"/>
                    <a:pt x="31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7" name="Freeform 55"/>
            <p:cNvSpPr>
              <a:spLocks noEditPoints="1"/>
            </p:cNvSpPr>
            <p:nvPr/>
          </p:nvSpPr>
          <p:spPr bwMode="auto">
            <a:xfrm>
              <a:off x="0" y="0"/>
              <a:ext cx="153" cy="150"/>
            </a:xfrm>
            <a:custGeom>
              <a:avLst/>
              <a:gdLst>
                <a:gd name="T0" fmla="*/ 330 w 69"/>
                <a:gd name="T1" fmla="*/ 108 h 68"/>
                <a:gd name="T2" fmla="*/ 255 w 69"/>
                <a:gd name="T3" fmla="*/ 20 h 68"/>
                <a:gd name="T4" fmla="*/ 255 w 69"/>
                <a:gd name="T5" fmla="*/ 20 h 68"/>
                <a:gd name="T6" fmla="*/ 173 w 69"/>
                <a:gd name="T7" fmla="*/ 0 h 68"/>
                <a:gd name="T8" fmla="*/ 29 w 69"/>
                <a:gd name="T9" fmla="*/ 73 h 68"/>
                <a:gd name="T10" fmla="*/ 0 w 69"/>
                <a:gd name="T11" fmla="*/ 165 h 68"/>
                <a:gd name="T12" fmla="*/ 35 w 69"/>
                <a:gd name="T13" fmla="*/ 267 h 68"/>
                <a:gd name="T14" fmla="*/ 69 w 69"/>
                <a:gd name="T15" fmla="*/ 298 h 68"/>
                <a:gd name="T16" fmla="*/ 104 w 69"/>
                <a:gd name="T17" fmla="*/ 322 h 68"/>
                <a:gd name="T18" fmla="*/ 104 w 69"/>
                <a:gd name="T19" fmla="*/ 322 h 68"/>
                <a:gd name="T20" fmla="*/ 173 w 69"/>
                <a:gd name="T21" fmla="*/ 331 h 68"/>
                <a:gd name="T22" fmla="*/ 242 w 69"/>
                <a:gd name="T23" fmla="*/ 315 h 68"/>
                <a:gd name="T24" fmla="*/ 266 w 69"/>
                <a:gd name="T25" fmla="*/ 302 h 68"/>
                <a:gd name="T26" fmla="*/ 310 w 69"/>
                <a:gd name="T27" fmla="*/ 258 h 68"/>
                <a:gd name="T28" fmla="*/ 339 w 69"/>
                <a:gd name="T29" fmla="*/ 185 h 68"/>
                <a:gd name="T30" fmla="*/ 339 w 69"/>
                <a:gd name="T31" fmla="*/ 185 h 68"/>
                <a:gd name="T32" fmla="*/ 339 w 69"/>
                <a:gd name="T33" fmla="*/ 165 h 68"/>
                <a:gd name="T34" fmla="*/ 330 w 69"/>
                <a:gd name="T35" fmla="*/ 108 h 68"/>
                <a:gd name="T36" fmla="*/ 231 w 69"/>
                <a:gd name="T37" fmla="*/ 73 h 68"/>
                <a:gd name="T38" fmla="*/ 262 w 69"/>
                <a:gd name="T39" fmla="*/ 101 h 68"/>
                <a:gd name="T40" fmla="*/ 262 w 69"/>
                <a:gd name="T41" fmla="*/ 108 h 68"/>
                <a:gd name="T42" fmla="*/ 231 w 69"/>
                <a:gd name="T43" fmla="*/ 132 h 68"/>
                <a:gd name="T44" fmla="*/ 202 w 69"/>
                <a:gd name="T45" fmla="*/ 101 h 68"/>
                <a:gd name="T46" fmla="*/ 226 w 69"/>
                <a:gd name="T47" fmla="*/ 73 h 68"/>
                <a:gd name="T48" fmla="*/ 231 w 69"/>
                <a:gd name="T49" fmla="*/ 73 h 68"/>
                <a:gd name="T50" fmla="*/ 109 w 69"/>
                <a:gd name="T51" fmla="*/ 258 h 68"/>
                <a:gd name="T52" fmla="*/ 78 w 69"/>
                <a:gd name="T53" fmla="*/ 229 h 68"/>
                <a:gd name="T54" fmla="*/ 109 w 69"/>
                <a:gd name="T55" fmla="*/ 199 h 68"/>
                <a:gd name="T56" fmla="*/ 137 w 69"/>
                <a:gd name="T57" fmla="*/ 229 h 68"/>
                <a:gd name="T58" fmla="*/ 109 w 69"/>
                <a:gd name="T59" fmla="*/ 258 h 68"/>
                <a:gd name="T60" fmla="*/ 109 w 69"/>
                <a:gd name="T61" fmla="*/ 132 h 68"/>
                <a:gd name="T62" fmla="*/ 78 w 69"/>
                <a:gd name="T63" fmla="*/ 101 h 68"/>
                <a:gd name="T64" fmla="*/ 109 w 69"/>
                <a:gd name="T65" fmla="*/ 73 h 68"/>
                <a:gd name="T66" fmla="*/ 137 w 69"/>
                <a:gd name="T67" fmla="*/ 101 h 68"/>
                <a:gd name="T68" fmla="*/ 109 w 69"/>
                <a:gd name="T69" fmla="*/ 132 h 68"/>
                <a:gd name="T70" fmla="*/ 153 w 69"/>
                <a:gd name="T71" fmla="*/ 165 h 68"/>
                <a:gd name="T72" fmla="*/ 162 w 69"/>
                <a:gd name="T73" fmla="*/ 150 h 68"/>
                <a:gd name="T74" fmla="*/ 173 w 69"/>
                <a:gd name="T75" fmla="*/ 146 h 68"/>
                <a:gd name="T76" fmla="*/ 191 w 69"/>
                <a:gd name="T77" fmla="*/ 165 h 68"/>
                <a:gd name="T78" fmla="*/ 186 w 69"/>
                <a:gd name="T79" fmla="*/ 174 h 68"/>
                <a:gd name="T80" fmla="*/ 173 w 69"/>
                <a:gd name="T81" fmla="*/ 185 h 68"/>
                <a:gd name="T82" fmla="*/ 153 w 69"/>
                <a:gd name="T83" fmla="*/ 165 h 68"/>
                <a:gd name="T84" fmla="*/ 231 w 69"/>
                <a:gd name="T85" fmla="*/ 258 h 68"/>
                <a:gd name="T86" fmla="*/ 202 w 69"/>
                <a:gd name="T87" fmla="*/ 229 h 68"/>
                <a:gd name="T88" fmla="*/ 231 w 69"/>
                <a:gd name="T89" fmla="*/ 199 h 68"/>
                <a:gd name="T90" fmla="*/ 262 w 69"/>
                <a:gd name="T91" fmla="*/ 229 h 68"/>
                <a:gd name="T92" fmla="*/ 231 w 69"/>
                <a:gd name="T93" fmla="*/ 258 h 6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69" h="68">
                  <a:moveTo>
                    <a:pt x="67" y="22"/>
                  </a:moveTo>
                  <a:cubicBezTo>
                    <a:pt x="64" y="15"/>
                    <a:pt x="59" y="8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7" y="1"/>
                    <a:pt x="41" y="0"/>
                    <a:pt x="35" y="0"/>
                  </a:cubicBezTo>
                  <a:cubicBezTo>
                    <a:pt x="23" y="0"/>
                    <a:pt x="13" y="6"/>
                    <a:pt x="6" y="15"/>
                  </a:cubicBezTo>
                  <a:cubicBezTo>
                    <a:pt x="3" y="20"/>
                    <a:pt x="0" y="27"/>
                    <a:pt x="0" y="34"/>
                  </a:cubicBezTo>
                  <a:cubicBezTo>
                    <a:pt x="0" y="42"/>
                    <a:pt x="3" y="49"/>
                    <a:pt x="7" y="55"/>
                  </a:cubicBezTo>
                  <a:cubicBezTo>
                    <a:pt x="9" y="57"/>
                    <a:pt x="12" y="60"/>
                    <a:pt x="14" y="61"/>
                  </a:cubicBezTo>
                  <a:cubicBezTo>
                    <a:pt x="16" y="63"/>
                    <a:pt x="19" y="64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5" y="67"/>
                    <a:pt x="30" y="68"/>
                    <a:pt x="35" y="68"/>
                  </a:cubicBezTo>
                  <a:cubicBezTo>
                    <a:pt x="40" y="68"/>
                    <a:pt x="44" y="67"/>
                    <a:pt x="49" y="65"/>
                  </a:cubicBezTo>
                  <a:cubicBezTo>
                    <a:pt x="51" y="64"/>
                    <a:pt x="52" y="63"/>
                    <a:pt x="54" y="62"/>
                  </a:cubicBezTo>
                  <a:cubicBezTo>
                    <a:pt x="58" y="60"/>
                    <a:pt x="61" y="57"/>
                    <a:pt x="63" y="53"/>
                  </a:cubicBezTo>
                  <a:cubicBezTo>
                    <a:pt x="66" y="49"/>
                    <a:pt x="68" y="43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6"/>
                    <a:pt x="69" y="35"/>
                    <a:pt x="69" y="34"/>
                  </a:cubicBezTo>
                  <a:cubicBezTo>
                    <a:pt x="69" y="30"/>
                    <a:pt x="68" y="26"/>
                    <a:pt x="67" y="22"/>
                  </a:cubicBezTo>
                  <a:close/>
                  <a:moveTo>
                    <a:pt x="47" y="15"/>
                  </a:moveTo>
                  <a:cubicBezTo>
                    <a:pt x="50" y="15"/>
                    <a:pt x="53" y="18"/>
                    <a:pt x="53" y="21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5"/>
                    <a:pt x="50" y="27"/>
                    <a:pt x="47" y="27"/>
                  </a:cubicBezTo>
                  <a:cubicBezTo>
                    <a:pt x="44" y="27"/>
                    <a:pt x="41" y="24"/>
                    <a:pt x="41" y="21"/>
                  </a:cubicBezTo>
                  <a:cubicBezTo>
                    <a:pt x="41" y="18"/>
                    <a:pt x="44" y="16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lose/>
                  <a:moveTo>
                    <a:pt x="22" y="53"/>
                  </a:moveTo>
                  <a:cubicBezTo>
                    <a:pt x="19" y="53"/>
                    <a:pt x="16" y="50"/>
                    <a:pt x="16" y="47"/>
                  </a:cubicBezTo>
                  <a:cubicBezTo>
                    <a:pt x="16" y="44"/>
                    <a:pt x="19" y="41"/>
                    <a:pt x="22" y="41"/>
                  </a:cubicBezTo>
                  <a:cubicBezTo>
                    <a:pt x="25" y="41"/>
                    <a:pt x="28" y="44"/>
                    <a:pt x="28" y="47"/>
                  </a:cubicBezTo>
                  <a:cubicBezTo>
                    <a:pt x="28" y="50"/>
                    <a:pt x="25" y="53"/>
                    <a:pt x="22" y="53"/>
                  </a:cubicBezTo>
                  <a:close/>
                  <a:moveTo>
                    <a:pt x="22" y="27"/>
                  </a:moveTo>
                  <a:cubicBezTo>
                    <a:pt x="19" y="27"/>
                    <a:pt x="16" y="24"/>
                    <a:pt x="16" y="21"/>
                  </a:cubicBezTo>
                  <a:cubicBezTo>
                    <a:pt x="16" y="18"/>
                    <a:pt x="19" y="15"/>
                    <a:pt x="22" y="15"/>
                  </a:cubicBezTo>
                  <a:cubicBezTo>
                    <a:pt x="25" y="15"/>
                    <a:pt x="28" y="18"/>
                    <a:pt x="28" y="21"/>
                  </a:cubicBezTo>
                  <a:cubicBezTo>
                    <a:pt x="28" y="24"/>
                    <a:pt x="25" y="27"/>
                    <a:pt x="22" y="27"/>
                  </a:cubicBezTo>
                  <a:close/>
                  <a:moveTo>
                    <a:pt x="31" y="34"/>
                  </a:moveTo>
                  <a:cubicBezTo>
                    <a:pt x="31" y="33"/>
                    <a:pt x="31" y="31"/>
                    <a:pt x="33" y="31"/>
                  </a:cubicBezTo>
                  <a:cubicBezTo>
                    <a:pt x="33" y="30"/>
                    <a:pt x="34" y="30"/>
                    <a:pt x="35" y="30"/>
                  </a:cubicBezTo>
                  <a:cubicBezTo>
                    <a:pt x="37" y="30"/>
                    <a:pt x="39" y="32"/>
                    <a:pt x="39" y="34"/>
                  </a:cubicBezTo>
                  <a:cubicBezTo>
                    <a:pt x="39" y="35"/>
                    <a:pt x="39" y="35"/>
                    <a:pt x="38" y="36"/>
                  </a:cubicBezTo>
                  <a:cubicBezTo>
                    <a:pt x="38" y="37"/>
                    <a:pt x="36" y="38"/>
                    <a:pt x="35" y="38"/>
                  </a:cubicBezTo>
                  <a:cubicBezTo>
                    <a:pt x="32" y="38"/>
                    <a:pt x="31" y="36"/>
                    <a:pt x="31" y="34"/>
                  </a:cubicBezTo>
                  <a:close/>
                  <a:moveTo>
                    <a:pt x="47" y="53"/>
                  </a:moveTo>
                  <a:cubicBezTo>
                    <a:pt x="44" y="53"/>
                    <a:pt x="41" y="50"/>
                    <a:pt x="41" y="47"/>
                  </a:cubicBezTo>
                  <a:cubicBezTo>
                    <a:pt x="41" y="44"/>
                    <a:pt x="44" y="41"/>
                    <a:pt x="47" y="41"/>
                  </a:cubicBezTo>
                  <a:cubicBezTo>
                    <a:pt x="50" y="41"/>
                    <a:pt x="53" y="44"/>
                    <a:pt x="53" y="47"/>
                  </a:cubicBezTo>
                  <a:cubicBezTo>
                    <a:pt x="53" y="50"/>
                    <a:pt x="50" y="53"/>
                    <a:pt x="4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1" name="Text Box 56"/>
          <p:cNvSpPr txBox="1">
            <a:spLocks noChangeArrowheads="1"/>
          </p:cNvSpPr>
          <p:nvPr/>
        </p:nvSpPr>
        <p:spPr bwMode="auto">
          <a:xfrm>
            <a:off x="1536700" y="286226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01</a:t>
            </a:r>
          </a:p>
        </p:txBody>
      </p:sp>
      <p:sp>
        <p:nvSpPr>
          <p:cNvPr id="13342" name="Text Box 57"/>
          <p:cNvSpPr txBox="1">
            <a:spLocks noChangeArrowheads="1"/>
          </p:cNvSpPr>
          <p:nvPr/>
        </p:nvSpPr>
        <p:spPr bwMode="auto">
          <a:xfrm>
            <a:off x="2930525" y="351631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02</a:t>
            </a:r>
          </a:p>
        </p:txBody>
      </p:sp>
      <p:sp>
        <p:nvSpPr>
          <p:cNvPr id="13343" name="Text Box 58"/>
          <p:cNvSpPr txBox="1">
            <a:spLocks noChangeArrowheads="1"/>
          </p:cNvSpPr>
          <p:nvPr/>
        </p:nvSpPr>
        <p:spPr bwMode="auto">
          <a:xfrm>
            <a:off x="4324350" y="286861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03</a:t>
            </a:r>
          </a:p>
        </p:txBody>
      </p:sp>
      <p:sp>
        <p:nvSpPr>
          <p:cNvPr id="13344" name="Text Box 59"/>
          <p:cNvSpPr txBox="1">
            <a:spLocks noChangeArrowheads="1"/>
          </p:cNvSpPr>
          <p:nvPr/>
        </p:nvSpPr>
        <p:spPr bwMode="auto">
          <a:xfrm>
            <a:off x="5718175" y="220821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04</a:t>
            </a:r>
          </a:p>
        </p:txBody>
      </p:sp>
      <p:sp>
        <p:nvSpPr>
          <p:cNvPr id="13345" name="Rectangle 60"/>
          <p:cNvSpPr>
            <a:spLocks noChangeArrowheads="1"/>
          </p:cNvSpPr>
          <p:nvPr/>
        </p:nvSpPr>
        <p:spPr bwMode="auto">
          <a:xfrm>
            <a:off x="7097713" y="1130300"/>
            <a:ext cx="652462" cy="666750"/>
          </a:xfrm>
          <a:prstGeom prst="rect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46" name="Group 61"/>
          <p:cNvGrpSpPr>
            <a:grpSpLocks/>
          </p:cNvGrpSpPr>
          <p:nvPr/>
        </p:nvGrpSpPr>
        <p:grpSpPr bwMode="auto">
          <a:xfrm>
            <a:off x="7305675" y="1260475"/>
            <a:ext cx="231775" cy="177800"/>
            <a:chOff x="0" y="0"/>
            <a:chExt cx="184" cy="143"/>
          </a:xfrm>
        </p:grpSpPr>
        <p:sp>
          <p:nvSpPr>
            <p:cNvPr id="13354" name="Freeform 62"/>
            <p:cNvSpPr>
              <a:spLocks noEditPoints="1"/>
            </p:cNvSpPr>
            <p:nvPr/>
          </p:nvSpPr>
          <p:spPr bwMode="auto">
            <a:xfrm>
              <a:off x="62" y="0"/>
              <a:ext cx="122" cy="119"/>
            </a:xfrm>
            <a:custGeom>
              <a:avLst/>
              <a:gdLst>
                <a:gd name="T0" fmla="*/ 262 w 55"/>
                <a:gd name="T1" fmla="*/ 0 h 54"/>
                <a:gd name="T2" fmla="*/ 16 w 55"/>
                <a:gd name="T3" fmla="*/ 0 h 54"/>
                <a:gd name="T4" fmla="*/ 0 w 55"/>
                <a:gd name="T5" fmla="*/ 9 h 54"/>
                <a:gd name="T6" fmla="*/ 0 w 55"/>
                <a:gd name="T7" fmla="*/ 205 h 54"/>
                <a:gd name="T8" fmla="*/ 16 w 55"/>
                <a:gd name="T9" fmla="*/ 214 h 54"/>
                <a:gd name="T10" fmla="*/ 118 w 55"/>
                <a:gd name="T11" fmla="*/ 214 h 54"/>
                <a:gd name="T12" fmla="*/ 133 w 55"/>
                <a:gd name="T13" fmla="*/ 223 h 54"/>
                <a:gd name="T14" fmla="*/ 133 w 55"/>
                <a:gd name="T15" fmla="*/ 258 h 54"/>
                <a:gd name="T16" fmla="*/ 133 w 55"/>
                <a:gd name="T17" fmla="*/ 258 h 54"/>
                <a:gd name="T18" fmla="*/ 138 w 55"/>
                <a:gd name="T19" fmla="*/ 258 h 54"/>
                <a:gd name="T20" fmla="*/ 177 w 55"/>
                <a:gd name="T21" fmla="*/ 223 h 54"/>
                <a:gd name="T22" fmla="*/ 197 w 55"/>
                <a:gd name="T23" fmla="*/ 214 h 54"/>
                <a:gd name="T24" fmla="*/ 262 w 55"/>
                <a:gd name="T25" fmla="*/ 214 h 54"/>
                <a:gd name="T26" fmla="*/ 271 w 55"/>
                <a:gd name="T27" fmla="*/ 205 h 54"/>
                <a:gd name="T28" fmla="*/ 271 w 55"/>
                <a:gd name="T29" fmla="*/ 9 h 54"/>
                <a:gd name="T30" fmla="*/ 262 w 55"/>
                <a:gd name="T31" fmla="*/ 0 h 54"/>
                <a:gd name="T32" fmla="*/ 113 w 55"/>
                <a:gd name="T33" fmla="*/ 117 h 54"/>
                <a:gd name="T34" fmla="*/ 98 w 55"/>
                <a:gd name="T35" fmla="*/ 132 h 54"/>
                <a:gd name="T36" fmla="*/ 73 w 55"/>
                <a:gd name="T37" fmla="*/ 132 h 54"/>
                <a:gd name="T38" fmla="*/ 64 w 55"/>
                <a:gd name="T39" fmla="*/ 117 h 54"/>
                <a:gd name="T40" fmla="*/ 64 w 55"/>
                <a:gd name="T41" fmla="*/ 97 h 54"/>
                <a:gd name="T42" fmla="*/ 73 w 55"/>
                <a:gd name="T43" fmla="*/ 82 h 54"/>
                <a:gd name="T44" fmla="*/ 98 w 55"/>
                <a:gd name="T45" fmla="*/ 82 h 54"/>
                <a:gd name="T46" fmla="*/ 113 w 55"/>
                <a:gd name="T47" fmla="*/ 97 h 54"/>
                <a:gd name="T48" fmla="*/ 113 w 55"/>
                <a:gd name="T49" fmla="*/ 117 h 54"/>
                <a:gd name="T50" fmla="*/ 206 w 55"/>
                <a:gd name="T51" fmla="*/ 117 h 54"/>
                <a:gd name="T52" fmla="*/ 197 w 55"/>
                <a:gd name="T53" fmla="*/ 132 h 54"/>
                <a:gd name="T54" fmla="*/ 173 w 55"/>
                <a:gd name="T55" fmla="*/ 132 h 54"/>
                <a:gd name="T56" fmla="*/ 162 w 55"/>
                <a:gd name="T57" fmla="*/ 117 h 54"/>
                <a:gd name="T58" fmla="*/ 162 w 55"/>
                <a:gd name="T59" fmla="*/ 97 h 54"/>
                <a:gd name="T60" fmla="*/ 173 w 55"/>
                <a:gd name="T61" fmla="*/ 82 h 54"/>
                <a:gd name="T62" fmla="*/ 197 w 55"/>
                <a:gd name="T63" fmla="*/ 82 h 54"/>
                <a:gd name="T64" fmla="*/ 206 w 55"/>
                <a:gd name="T65" fmla="*/ 97 h 54"/>
                <a:gd name="T66" fmla="*/ 206 w 55"/>
                <a:gd name="T67" fmla="*/ 117 h 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5" h="54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5"/>
                    <a:pt x="27" y="46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4"/>
                    <a:pt x="27" y="54"/>
                    <a:pt x="28" y="5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5"/>
                    <a:pt x="39" y="44"/>
                    <a:pt x="40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5" y="43"/>
                    <a:pt x="55" y="4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23" y="24"/>
                  </a:moveTo>
                  <a:cubicBezTo>
                    <a:pt x="23" y="26"/>
                    <a:pt x="21" y="27"/>
                    <a:pt x="20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3" y="26"/>
                    <a:pt x="13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8"/>
                    <a:pt x="14" y="17"/>
                    <a:pt x="15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3" y="18"/>
                    <a:pt x="23" y="20"/>
                  </a:cubicBezTo>
                  <a:lnTo>
                    <a:pt x="23" y="24"/>
                  </a:lnTo>
                  <a:close/>
                  <a:moveTo>
                    <a:pt x="42" y="24"/>
                  </a:moveTo>
                  <a:cubicBezTo>
                    <a:pt x="42" y="26"/>
                    <a:pt x="41" y="27"/>
                    <a:pt x="40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7"/>
                    <a:pt x="33" y="26"/>
                    <a:pt x="33" y="24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4" y="17"/>
                    <a:pt x="35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2" y="18"/>
                    <a:pt x="42" y="20"/>
                  </a:cubicBezTo>
                  <a:lnTo>
                    <a:pt x="4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5" name="Freeform 63"/>
            <p:cNvSpPr>
              <a:spLocks/>
            </p:cNvSpPr>
            <p:nvPr/>
          </p:nvSpPr>
          <p:spPr bwMode="auto">
            <a:xfrm>
              <a:off x="0" y="24"/>
              <a:ext cx="111" cy="119"/>
            </a:xfrm>
            <a:custGeom>
              <a:avLst/>
              <a:gdLst>
                <a:gd name="T0" fmla="*/ 231 w 50"/>
                <a:gd name="T1" fmla="*/ 181 h 54"/>
                <a:gd name="T2" fmla="*/ 246 w 50"/>
                <a:gd name="T3" fmla="*/ 194 h 54"/>
                <a:gd name="T4" fmla="*/ 246 w 50"/>
                <a:gd name="T5" fmla="*/ 198 h 54"/>
                <a:gd name="T6" fmla="*/ 231 w 50"/>
                <a:gd name="T7" fmla="*/ 214 h 54"/>
                <a:gd name="T8" fmla="*/ 153 w 50"/>
                <a:gd name="T9" fmla="*/ 214 h 54"/>
                <a:gd name="T10" fmla="*/ 138 w 50"/>
                <a:gd name="T11" fmla="*/ 223 h 54"/>
                <a:gd name="T12" fmla="*/ 138 w 50"/>
                <a:gd name="T13" fmla="*/ 253 h 54"/>
                <a:gd name="T14" fmla="*/ 133 w 50"/>
                <a:gd name="T15" fmla="*/ 258 h 54"/>
                <a:gd name="T16" fmla="*/ 93 w 50"/>
                <a:gd name="T17" fmla="*/ 218 h 54"/>
                <a:gd name="T18" fmla="*/ 73 w 50"/>
                <a:gd name="T19" fmla="*/ 214 h 54"/>
                <a:gd name="T20" fmla="*/ 9 w 50"/>
                <a:gd name="T21" fmla="*/ 214 h 54"/>
                <a:gd name="T22" fmla="*/ 0 w 50"/>
                <a:gd name="T23" fmla="*/ 198 h 54"/>
                <a:gd name="T24" fmla="*/ 0 w 50"/>
                <a:gd name="T25" fmla="*/ 9 h 54"/>
                <a:gd name="T26" fmla="*/ 9 w 50"/>
                <a:gd name="T27" fmla="*/ 0 h 54"/>
                <a:gd name="T28" fmla="*/ 104 w 50"/>
                <a:gd name="T29" fmla="*/ 0 h 54"/>
                <a:gd name="T30" fmla="*/ 113 w 50"/>
                <a:gd name="T31" fmla="*/ 9 h 54"/>
                <a:gd name="T32" fmla="*/ 113 w 50"/>
                <a:gd name="T33" fmla="*/ 170 h 54"/>
                <a:gd name="T34" fmla="*/ 129 w 50"/>
                <a:gd name="T35" fmla="*/ 181 h 54"/>
                <a:gd name="T36" fmla="*/ 231 w 50"/>
                <a:gd name="T37" fmla="*/ 181 h 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0" h="54">
                  <a:moveTo>
                    <a:pt x="47" y="37"/>
                  </a:moveTo>
                  <a:cubicBezTo>
                    <a:pt x="49" y="37"/>
                    <a:pt x="50" y="38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2"/>
                    <a:pt x="49" y="44"/>
                    <a:pt x="47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9" y="44"/>
                    <a:pt x="28" y="45"/>
                    <a:pt x="28" y="4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4"/>
                    <a:pt x="27" y="54"/>
                    <a:pt x="27" y="53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6" y="44"/>
                    <a:pt x="15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2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5" y="37"/>
                    <a:pt x="26" y="37"/>
                  </a:cubicBezTo>
                  <a:lnTo>
                    <a:pt x="4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7" name="Text Box 64"/>
          <p:cNvSpPr txBox="1">
            <a:spLocks noChangeArrowheads="1"/>
          </p:cNvSpPr>
          <p:nvPr/>
        </p:nvSpPr>
        <p:spPr bwMode="auto">
          <a:xfrm>
            <a:off x="7108825" y="150971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05</a:t>
            </a:r>
          </a:p>
        </p:txBody>
      </p:sp>
      <p:sp>
        <p:nvSpPr>
          <p:cNvPr id="13348" name="Rectangle 65"/>
          <p:cNvSpPr>
            <a:spLocks noChangeArrowheads="1"/>
          </p:cNvSpPr>
          <p:nvPr/>
        </p:nvSpPr>
        <p:spPr bwMode="auto">
          <a:xfrm>
            <a:off x="7740650" y="1130300"/>
            <a:ext cx="1403350" cy="666750"/>
          </a:xfrm>
          <a:prstGeom prst="rect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9" name="Rectangle 66"/>
          <p:cNvSpPr>
            <a:spLocks noChangeArrowheads="1"/>
          </p:cNvSpPr>
          <p:nvPr/>
        </p:nvSpPr>
        <p:spPr bwMode="auto">
          <a:xfrm>
            <a:off x="1954213" y="152400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3350" name="Rectangle 67"/>
          <p:cNvSpPr>
            <a:spLocks noChangeArrowheads="1"/>
          </p:cNvSpPr>
          <p:nvPr/>
        </p:nvSpPr>
        <p:spPr bwMode="auto">
          <a:xfrm>
            <a:off x="3332163" y="1798638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3351" name="Rectangle 68"/>
          <p:cNvSpPr>
            <a:spLocks noChangeArrowheads="1"/>
          </p:cNvSpPr>
          <p:nvPr/>
        </p:nvSpPr>
        <p:spPr bwMode="auto">
          <a:xfrm>
            <a:off x="4748213" y="3878263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3352" name="Rectangle 69"/>
          <p:cNvSpPr>
            <a:spLocks noChangeArrowheads="1"/>
          </p:cNvSpPr>
          <p:nvPr/>
        </p:nvSpPr>
        <p:spPr bwMode="auto">
          <a:xfrm>
            <a:off x="6137275" y="3197225"/>
            <a:ext cx="1150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3353" name="Rectangle 70"/>
          <p:cNvSpPr>
            <a:spLocks noChangeArrowheads="1"/>
          </p:cNvSpPr>
          <p:nvPr/>
        </p:nvSpPr>
        <p:spPr bwMode="auto">
          <a:xfrm>
            <a:off x="7535863" y="4144963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4371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14341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4343" name="Oval 55"/>
          <p:cNvSpPr>
            <a:spLocks noChangeArrowheads="1"/>
          </p:cNvSpPr>
          <p:nvPr/>
        </p:nvSpPr>
        <p:spPr bwMode="auto">
          <a:xfrm>
            <a:off x="923925" y="1298575"/>
            <a:ext cx="466725" cy="469900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Oval 56"/>
          <p:cNvSpPr>
            <a:spLocks noChangeArrowheads="1"/>
          </p:cNvSpPr>
          <p:nvPr/>
        </p:nvSpPr>
        <p:spPr bwMode="auto">
          <a:xfrm>
            <a:off x="923925" y="2143125"/>
            <a:ext cx="466725" cy="4683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5" name="Oval 57"/>
          <p:cNvSpPr>
            <a:spLocks noChangeArrowheads="1"/>
          </p:cNvSpPr>
          <p:nvPr/>
        </p:nvSpPr>
        <p:spPr bwMode="auto">
          <a:xfrm>
            <a:off x="923925" y="2984500"/>
            <a:ext cx="466725" cy="4683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Oval 58"/>
          <p:cNvSpPr>
            <a:spLocks noChangeArrowheads="1"/>
          </p:cNvSpPr>
          <p:nvPr/>
        </p:nvSpPr>
        <p:spPr bwMode="auto">
          <a:xfrm>
            <a:off x="923925" y="3825875"/>
            <a:ext cx="466725" cy="4683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Oval 59"/>
          <p:cNvSpPr>
            <a:spLocks noChangeArrowheads="1"/>
          </p:cNvSpPr>
          <p:nvPr/>
        </p:nvSpPr>
        <p:spPr bwMode="auto">
          <a:xfrm>
            <a:off x="4813300" y="1298575"/>
            <a:ext cx="466725" cy="469900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Oval 60"/>
          <p:cNvSpPr>
            <a:spLocks noChangeArrowheads="1"/>
          </p:cNvSpPr>
          <p:nvPr/>
        </p:nvSpPr>
        <p:spPr bwMode="auto">
          <a:xfrm>
            <a:off x="4813300" y="2143125"/>
            <a:ext cx="466725" cy="4683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Oval 61"/>
          <p:cNvSpPr>
            <a:spLocks noChangeArrowheads="1"/>
          </p:cNvSpPr>
          <p:nvPr/>
        </p:nvSpPr>
        <p:spPr bwMode="auto">
          <a:xfrm>
            <a:off x="4813300" y="2984500"/>
            <a:ext cx="466725" cy="4683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Oval 62"/>
          <p:cNvSpPr>
            <a:spLocks noChangeArrowheads="1"/>
          </p:cNvSpPr>
          <p:nvPr/>
        </p:nvSpPr>
        <p:spPr bwMode="auto">
          <a:xfrm>
            <a:off x="4813300" y="3825875"/>
            <a:ext cx="466725" cy="4683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51" name="Group 63"/>
          <p:cNvGrpSpPr>
            <a:grpSpLocks/>
          </p:cNvGrpSpPr>
          <p:nvPr/>
        </p:nvGrpSpPr>
        <p:grpSpPr bwMode="auto">
          <a:xfrm>
            <a:off x="1065213" y="1411288"/>
            <a:ext cx="190500" cy="242887"/>
            <a:chOff x="0" y="0"/>
            <a:chExt cx="120" cy="153"/>
          </a:xfrm>
        </p:grpSpPr>
        <p:sp>
          <p:nvSpPr>
            <p:cNvPr id="14369" name="Freeform 64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32 w 66"/>
                <a:gd name="T1" fmla="*/ 176 h 66"/>
                <a:gd name="T2" fmla="*/ 28 w 66"/>
                <a:gd name="T3" fmla="*/ 197 h 66"/>
                <a:gd name="T4" fmla="*/ 21 w 66"/>
                <a:gd name="T5" fmla="*/ 176 h 66"/>
                <a:gd name="T6" fmla="*/ 37 w 66"/>
                <a:gd name="T7" fmla="*/ 160 h 66"/>
                <a:gd name="T8" fmla="*/ 163 w 66"/>
                <a:gd name="T9" fmla="*/ 37 h 66"/>
                <a:gd name="T10" fmla="*/ 176 w 66"/>
                <a:gd name="T11" fmla="*/ 7 h 66"/>
                <a:gd name="T12" fmla="*/ 183 w 66"/>
                <a:gd name="T13" fmla="*/ 32 h 66"/>
                <a:gd name="T14" fmla="*/ 176 w 66"/>
                <a:gd name="T15" fmla="*/ 37 h 66"/>
                <a:gd name="T16" fmla="*/ 172 w 66"/>
                <a:gd name="T17" fmla="*/ 40 h 66"/>
                <a:gd name="T18" fmla="*/ 167 w 66"/>
                <a:gd name="T19" fmla="*/ 44 h 66"/>
                <a:gd name="T20" fmla="*/ 172 w 66"/>
                <a:gd name="T21" fmla="*/ 65 h 66"/>
                <a:gd name="T22" fmla="*/ 163 w 66"/>
                <a:gd name="T23" fmla="*/ 49 h 66"/>
                <a:gd name="T24" fmla="*/ 134 w 66"/>
                <a:gd name="T25" fmla="*/ 77 h 66"/>
                <a:gd name="T26" fmla="*/ 142 w 66"/>
                <a:gd name="T27" fmla="*/ 95 h 66"/>
                <a:gd name="T28" fmla="*/ 109 w 66"/>
                <a:gd name="T29" fmla="*/ 102 h 66"/>
                <a:gd name="T30" fmla="*/ 118 w 66"/>
                <a:gd name="T31" fmla="*/ 121 h 66"/>
                <a:gd name="T32" fmla="*/ 83 w 66"/>
                <a:gd name="T33" fmla="*/ 127 h 66"/>
                <a:gd name="T34" fmla="*/ 90 w 66"/>
                <a:gd name="T35" fmla="*/ 148 h 66"/>
                <a:gd name="T36" fmla="*/ 49 w 66"/>
                <a:gd name="T37" fmla="*/ 160 h 66"/>
                <a:gd name="T38" fmla="*/ 65 w 66"/>
                <a:gd name="T39" fmla="*/ 172 h 66"/>
                <a:gd name="T40" fmla="*/ 44 w 66"/>
                <a:gd name="T41" fmla="*/ 167 h 66"/>
                <a:gd name="T42" fmla="*/ 40 w 66"/>
                <a:gd name="T43" fmla="*/ 170 h 66"/>
                <a:gd name="T44" fmla="*/ 49 w 66"/>
                <a:gd name="T45" fmla="*/ 188 h 66"/>
                <a:gd name="T46" fmla="*/ 98 w 66"/>
                <a:gd name="T47" fmla="*/ 53 h 66"/>
                <a:gd name="T48" fmla="*/ 77 w 66"/>
                <a:gd name="T49" fmla="*/ 74 h 66"/>
                <a:gd name="T50" fmla="*/ 121 w 66"/>
                <a:gd name="T51" fmla="*/ 81 h 66"/>
                <a:gd name="T52" fmla="*/ 90 w 66"/>
                <a:gd name="T53" fmla="*/ 25 h 66"/>
                <a:gd name="T54" fmla="*/ 49 w 66"/>
                <a:gd name="T55" fmla="*/ 46 h 66"/>
                <a:gd name="T56" fmla="*/ 95 w 66"/>
                <a:gd name="T57" fmla="*/ 49 h 66"/>
                <a:gd name="T58" fmla="*/ 102 w 66"/>
                <a:gd name="T59" fmla="*/ 40 h 66"/>
                <a:gd name="T60" fmla="*/ 139 w 66"/>
                <a:gd name="T61" fmla="*/ 32 h 66"/>
                <a:gd name="T62" fmla="*/ 109 w 66"/>
                <a:gd name="T63" fmla="*/ 53 h 66"/>
                <a:gd name="T64" fmla="*/ 155 w 66"/>
                <a:gd name="T65" fmla="*/ 46 h 66"/>
                <a:gd name="T66" fmla="*/ 111 w 66"/>
                <a:gd name="T67" fmla="*/ 46 h 66"/>
                <a:gd name="T68" fmla="*/ 44 w 66"/>
                <a:gd name="T69" fmla="*/ 98 h 66"/>
                <a:gd name="T70" fmla="*/ 65 w 66"/>
                <a:gd name="T71" fmla="*/ 70 h 66"/>
                <a:gd name="T72" fmla="*/ 21 w 66"/>
                <a:gd name="T73" fmla="*/ 86 h 66"/>
                <a:gd name="T74" fmla="*/ 32 w 66"/>
                <a:gd name="T75" fmla="*/ 142 h 66"/>
                <a:gd name="T76" fmla="*/ 40 w 66"/>
                <a:gd name="T77" fmla="*/ 105 h 66"/>
                <a:gd name="T78" fmla="*/ 53 w 66"/>
                <a:gd name="T79" fmla="*/ 105 h 66"/>
                <a:gd name="T80" fmla="*/ 95 w 66"/>
                <a:gd name="T81" fmla="*/ 105 h 66"/>
                <a:gd name="T82" fmla="*/ 69 w 66"/>
                <a:gd name="T83" fmla="*/ 77 h 66"/>
                <a:gd name="T84" fmla="*/ 70 w 66"/>
                <a:gd name="T85" fmla="*/ 127 h 66"/>
                <a:gd name="T86" fmla="*/ 40 w 66"/>
                <a:gd name="T87" fmla="*/ 155 h 66"/>
                <a:gd name="T88" fmla="*/ 70 w 66"/>
                <a:gd name="T89" fmla="*/ 127 h 6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Freeform 65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106 w 58"/>
                <a:gd name="T1" fmla="*/ 90 h 71"/>
                <a:gd name="T2" fmla="*/ 77 w 58"/>
                <a:gd name="T3" fmla="*/ 109 h 71"/>
                <a:gd name="T4" fmla="*/ 83 w 58"/>
                <a:gd name="T5" fmla="*/ 130 h 71"/>
                <a:gd name="T6" fmla="*/ 123 w 58"/>
                <a:gd name="T7" fmla="*/ 114 h 71"/>
                <a:gd name="T8" fmla="*/ 19 w 58"/>
                <a:gd name="T9" fmla="*/ 139 h 71"/>
                <a:gd name="T10" fmla="*/ 135 w 58"/>
                <a:gd name="T11" fmla="*/ 121 h 71"/>
                <a:gd name="T12" fmla="*/ 158 w 58"/>
                <a:gd name="T13" fmla="*/ 0 h 71"/>
                <a:gd name="T14" fmla="*/ 81 w 58"/>
                <a:gd name="T15" fmla="*/ 155 h 71"/>
                <a:gd name="T16" fmla="*/ 77 w 58"/>
                <a:gd name="T17" fmla="*/ 162 h 71"/>
                <a:gd name="T18" fmla="*/ 77 w 58"/>
                <a:gd name="T19" fmla="*/ 188 h 71"/>
                <a:gd name="T20" fmla="*/ 77 w 58"/>
                <a:gd name="T21" fmla="*/ 195 h 71"/>
                <a:gd name="T22" fmla="*/ 139 w 58"/>
                <a:gd name="T23" fmla="*/ 213 h 71"/>
                <a:gd name="T24" fmla="*/ 4 w 58"/>
                <a:gd name="T25" fmla="*/ 220 h 71"/>
                <a:gd name="T26" fmla="*/ 62 w 58"/>
                <a:gd name="T27" fmla="*/ 195 h 71"/>
                <a:gd name="T28" fmla="*/ 65 w 58"/>
                <a:gd name="T29" fmla="*/ 188 h 71"/>
                <a:gd name="T30" fmla="*/ 65 w 58"/>
                <a:gd name="T31" fmla="*/ 162 h 71"/>
                <a:gd name="T32" fmla="*/ 65 w 58"/>
                <a:gd name="T33" fmla="*/ 155 h 71"/>
                <a:gd name="T34" fmla="*/ 19 w 58"/>
                <a:gd name="T35" fmla="*/ 139 h 71"/>
                <a:gd name="T36" fmla="*/ 33 w 58"/>
                <a:gd name="T37" fmla="*/ 123 h 71"/>
                <a:gd name="T38" fmla="*/ 74 w 58"/>
                <a:gd name="T39" fmla="*/ 134 h 71"/>
                <a:gd name="T40" fmla="*/ 70 w 58"/>
                <a:gd name="T41" fmla="*/ 114 h 71"/>
                <a:gd name="T42" fmla="*/ 33 w 58"/>
                <a:gd name="T43" fmla="*/ 123 h 71"/>
                <a:gd name="T44" fmla="*/ 40 w 58"/>
                <a:gd name="T45" fmla="*/ 118 h 71"/>
                <a:gd name="T46" fmla="*/ 65 w 58"/>
                <a:gd name="T47" fmla="*/ 106 h 71"/>
                <a:gd name="T48" fmla="*/ 65 w 58"/>
                <a:gd name="T49" fmla="*/ 93 h 71"/>
                <a:gd name="T50" fmla="*/ 74 w 58"/>
                <a:gd name="T51" fmla="*/ 102 h 71"/>
                <a:gd name="T52" fmla="*/ 97 w 58"/>
                <a:gd name="T53" fmla="*/ 85 h 71"/>
                <a:gd name="T54" fmla="*/ 90 w 58"/>
                <a:gd name="T55" fmla="*/ 69 h 71"/>
                <a:gd name="T56" fmla="*/ 102 w 58"/>
                <a:gd name="T57" fmla="*/ 77 h 71"/>
                <a:gd name="T58" fmla="*/ 121 w 58"/>
                <a:gd name="T59" fmla="*/ 56 h 71"/>
                <a:gd name="T60" fmla="*/ 111 w 58"/>
                <a:gd name="T61" fmla="*/ 46 h 71"/>
                <a:gd name="T62" fmla="*/ 123 w 58"/>
                <a:gd name="T63" fmla="*/ 46 h 71"/>
                <a:gd name="T64" fmla="*/ 134 w 58"/>
                <a:gd name="T65" fmla="*/ 21 h 71"/>
                <a:gd name="T66" fmla="*/ 142 w 58"/>
                <a:gd name="T67" fmla="*/ 16 h 71"/>
                <a:gd name="T68" fmla="*/ 134 w 58"/>
                <a:gd name="T69" fmla="*/ 53 h 71"/>
                <a:gd name="T70" fmla="*/ 151 w 58"/>
                <a:gd name="T71" fmla="*/ 56 h 71"/>
                <a:gd name="T72" fmla="*/ 142 w 58"/>
                <a:gd name="T73" fmla="*/ 16 h 71"/>
                <a:gd name="T74" fmla="*/ 134 w 58"/>
                <a:gd name="T75" fmla="*/ 114 h 71"/>
                <a:gd name="T76" fmla="*/ 148 w 58"/>
                <a:gd name="T77" fmla="*/ 65 h 71"/>
                <a:gd name="T78" fmla="*/ 127 w 58"/>
                <a:gd name="T79" fmla="*/ 58 h 71"/>
                <a:gd name="T80" fmla="*/ 109 w 58"/>
                <a:gd name="T81" fmla="*/ 86 h 71"/>
                <a:gd name="T82" fmla="*/ 130 w 58"/>
                <a:gd name="T83" fmla="*/ 109 h 71"/>
                <a:gd name="T84" fmla="*/ 151 w 58"/>
                <a:gd name="T85" fmla="*/ 69 h 7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52" name="Group 66"/>
          <p:cNvGrpSpPr>
            <a:grpSpLocks/>
          </p:cNvGrpSpPr>
          <p:nvPr/>
        </p:nvGrpSpPr>
        <p:grpSpPr bwMode="auto">
          <a:xfrm>
            <a:off x="4926013" y="2266950"/>
            <a:ext cx="238125" cy="231775"/>
            <a:chOff x="0" y="0"/>
            <a:chExt cx="150" cy="146"/>
          </a:xfrm>
        </p:grpSpPr>
        <p:sp>
          <p:nvSpPr>
            <p:cNvPr id="14367" name="Freeform 67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171 w 54"/>
                <a:gd name="T1" fmla="*/ 106 h 50"/>
                <a:gd name="T2" fmla="*/ 7 w 54"/>
                <a:gd name="T3" fmla="*/ 106 h 50"/>
                <a:gd name="T4" fmla="*/ 4 w 54"/>
                <a:gd name="T5" fmla="*/ 111 h 50"/>
                <a:gd name="T6" fmla="*/ 60 w 54"/>
                <a:gd name="T7" fmla="*/ 155 h 50"/>
                <a:gd name="T8" fmla="*/ 121 w 54"/>
                <a:gd name="T9" fmla="*/ 155 h 50"/>
                <a:gd name="T10" fmla="*/ 133 w 54"/>
                <a:gd name="T11" fmla="*/ 146 h 50"/>
                <a:gd name="T12" fmla="*/ 126 w 54"/>
                <a:gd name="T13" fmla="*/ 130 h 50"/>
                <a:gd name="T14" fmla="*/ 126 w 54"/>
                <a:gd name="T15" fmla="*/ 123 h 50"/>
                <a:gd name="T16" fmla="*/ 130 w 54"/>
                <a:gd name="T17" fmla="*/ 123 h 50"/>
                <a:gd name="T18" fmla="*/ 142 w 54"/>
                <a:gd name="T19" fmla="*/ 134 h 50"/>
                <a:gd name="T20" fmla="*/ 149 w 54"/>
                <a:gd name="T21" fmla="*/ 130 h 50"/>
                <a:gd name="T22" fmla="*/ 133 w 54"/>
                <a:gd name="T23" fmla="*/ 118 h 50"/>
                <a:gd name="T24" fmla="*/ 135 w 54"/>
                <a:gd name="T25" fmla="*/ 114 h 50"/>
                <a:gd name="T26" fmla="*/ 142 w 54"/>
                <a:gd name="T27" fmla="*/ 111 h 50"/>
                <a:gd name="T28" fmla="*/ 158 w 54"/>
                <a:gd name="T29" fmla="*/ 121 h 50"/>
                <a:gd name="T30" fmla="*/ 171 w 54"/>
                <a:gd name="T31" fmla="*/ 106 h 50"/>
                <a:gd name="T32" fmla="*/ 110 w 54"/>
                <a:gd name="T33" fmla="*/ 97 h 50"/>
                <a:gd name="T34" fmla="*/ 85 w 54"/>
                <a:gd name="T35" fmla="*/ 9 h 50"/>
                <a:gd name="T36" fmla="*/ 92 w 54"/>
                <a:gd name="T37" fmla="*/ 4 h 50"/>
                <a:gd name="T38" fmla="*/ 149 w 54"/>
                <a:gd name="T39" fmla="*/ 46 h 50"/>
                <a:gd name="T40" fmla="*/ 162 w 54"/>
                <a:gd name="T41" fmla="*/ 93 h 50"/>
                <a:gd name="T42" fmla="*/ 155 w 54"/>
                <a:gd name="T43" fmla="*/ 99 h 50"/>
                <a:gd name="T44" fmla="*/ 114 w 54"/>
                <a:gd name="T45" fmla="*/ 99 h 50"/>
                <a:gd name="T46" fmla="*/ 110 w 54"/>
                <a:gd name="T47" fmla="*/ 97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68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143 w 47"/>
                <a:gd name="T1" fmla="*/ 0 h 49"/>
                <a:gd name="T2" fmla="*/ 49 w 47"/>
                <a:gd name="T3" fmla="*/ 0 h 49"/>
                <a:gd name="T4" fmla="*/ 37 w 47"/>
                <a:gd name="T5" fmla="*/ 16 h 49"/>
                <a:gd name="T6" fmla="*/ 41 w 47"/>
                <a:gd name="T7" fmla="*/ 25 h 49"/>
                <a:gd name="T8" fmla="*/ 41 w 47"/>
                <a:gd name="T9" fmla="*/ 28 h 49"/>
                <a:gd name="T10" fmla="*/ 37 w 47"/>
                <a:gd name="T11" fmla="*/ 32 h 49"/>
                <a:gd name="T12" fmla="*/ 28 w 47"/>
                <a:gd name="T13" fmla="*/ 25 h 49"/>
                <a:gd name="T14" fmla="*/ 21 w 47"/>
                <a:gd name="T15" fmla="*/ 28 h 49"/>
                <a:gd name="T16" fmla="*/ 34 w 47"/>
                <a:gd name="T17" fmla="*/ 33 h 49"/>
                <a:gd name="T18" fmla="*/ 32 w 47"/>
                <a:gd name="T19" fmla="*/ 40 h 49"/>
                <a:gd name="T20" fmla="*/ 21 w 47"/>
                <a:gd name="T21" fmla="*/ 44 h 49"/>
                <a:gd name="T22" fmla="*/ 12 w 47"/>
                <a:gd name="T23" fmla="*/ 40 h 49"/>
                <a:gd name="T24" fmla="*/ 0 w 47"/>
                <a:gd name="T25" fmla="*/ 49 h 49"/>
                <a:gd name="T26" fmla="*/ 143 w 47"/>
                <a:gd name="T27" fmla="*/ 49 h 49"/>
                <a:gd name="T28" fmla="*/ 147 w 47"/>
                <a:gd name="T29" fmla="*/ 44 h 49"/>
                <a:gd name="T30" fmla="*/ 147 w 47"/>
                <a:gd name="T31" fmla="*/ 7 h 49"/>
                <a:gd name="T32" fmla="*/ 143 w 47"/>
                <a:gd name="T33" fmla="*/ 0 h 49"/>
                <a:gd name="T34" fmla="*/ 32 w 47"/>
                <a:gd name="T35" fmla="*/ 147 h 49"/>
                <a:gd name="T36" fmla="*/ 9 w 47"/>
                <a:gd name="T37" fmla="*/ 61 h 49"/>
                <a:gd name="T38" fmla="*/ 12 w 47"/>
                <a:gd name="T39" fmla="*/ 56 h 49"/>
                <a:gd name="T40" fmla="*/ 53 w 47"/>
                <a:gd name="T41" fmla="*/ 56 h 49"/>
                <a:gd name="T42" fmla="*/ 60 w 47"/>
                <a:gd name="T43" fmla="*/ 58 h 49"/>
                <a:gd name="T44" fmla="*/ 81 w 47"/>
                <a:gd name="T45" fmla="*/ 132 h 49"/>
                <a:gd name="T46" fmla="*/ 74 w 47"/>
                <a:gd name="T47" fmla="*/ 142 h 49"/>
                <a:gd name="T48" fmla="*/ 37 w 47"/>
                <a:gd name="T49" fmla="*/ 151 h 49"/>
                <a:gd name="T50" fmla="*/ 32 w 47"/>
                <a:gd name="T51" fmla="*/ 147 h 49"/>
                <a:gd name="T52" fmla="*/ 46 w 47"/>
                <a:gd name="T53" fmla="*/ 139 h 49"/>
                <a:gd name="T54" fmla="*/ 62 w 47"/>
                <a:gd name="T55" fmla="*/ 132 h 49"/>
                <a:gd name="T56" fmla="*/ 65 w 47"/>
                <a:gd name="T57" fmla="*/ 126 h 49"/>
                <a:gd name="T58" fmla="*/ 53 w 47"/>
                <a:gd name="T59" fmla="*/ 77 h 49"/>
                <a:gd name="T60" fmla="*/ 46 w 47"/>
                <a:gd name="T61" fmla="*/ 74 h 49"/>
                <a:gd name="T62" fmla="*/ 32 w 47"/>
                <a:gd name="T63" fmla="*/ 77 h 49"/>
                <a:gd name="T64" fmla="*/ 25 w 47"/>
                <a:gd name="T65" fmla="*/ 82 h 49"/>
                <a:gd name="T66" fmla="*/ 41 w 47"/>
                <a:gd name="T67" fmla="*/ 132 h 49"/>
                <a:gd name="T68" fmla="*/ 46 w 47"/>
                <a:gd name="T69" fmla="*/ 139 h 49"/>
                <a:gd name="T70" fmla="*/ 138 w 47"/>
                <a:gd name="T71" fmla="*/ 16 h 49"/>
                <a:gd name="T72" fmla="*/ 138 w 47"/>
                <a:gd name="T73" fmla="*/ 33 h 49"/>
                <a:gd name="T74" fmla="*/ 131 w 47"/>
                <a:gd name="T75" fmla="*/ 40 h 49"/>
                <a:gd name="T76" fmla="*/ 81 w 47"/>
                <a:gd name="T77" fmla="*/ 40 h 49"/>
                <a:gd name="T78" fmla="*/ 74 w 47"/>
                <a:gd name="T79" fmla="*/ 33 h 49"/>
                <a:gd name="T80" fmla="*/ 74 w 47"/>
                <a:gd name="T81" fmla="*/ 16 h 49"/>
                <a:gd name="T82" fmla="*/ 81 w 47"/>
                <a:gd name="T83" fmla="*/ 12 h 49"/>
                <a:gd name="T84" fmla="*/ 131 w 47"/>
                <a:gd name="T85" fmla="*/ 12 h 49"/>
                <a:gd name="T86" fmla="*/ 138 w 47"/>
                <a:gd name="T87" fmla="*/ 16 h 4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3" name="Freeform 69"/>
          <p:cNvSpPr>
            <a:spLocks/>
          </p:cNvSpPr>
          <p:nvPr/>
        </p:nvSpPr>
        <p:spPr bwMode="auto">
          <a:xfrm>
            <a:off x="4968875" y="1438275"/>
            <a:ext cx="155575" cy="188913"/>
          </a:xfrm>
          <a:custGeom>
            <a:avLst/>
            <a:gdLst>
              <a:gd name="T0" fmla="*/ 416771534 w 56"/>
              <a:gd name="T1" fmla="*/ 532658531 h 67"/>
              <a:gd name="T2" fmla="*/ 61743828 w 56"/>
              <a:gd name="T3" fmla="*/ 532658531 h 67"/>
              <a:gd name="T4" fmla="*/ 0 w 56"/>
              <a:gd name="T5" fmla="*/ 477008145 h 67"/>
              <a:gd name="T6" fmla="*/ 0 w 56"/>
              <a:gd name="T7" fmla="*/ 63601650 h 67"/>
              <a:gd name="T8" fmla="*/ 61743828 w 56"/>
              <a:gd name="T9" fmla="*/ 0 h 67"/>
              <a:gd name="T10" fmla="*/ 416771534 w 56"/>
              <a:gd name="T11" fmla="*/ 0 h 67"/>
              <a:gd name="T12" fmla="*/ 432206797 w 56"/>
              <a:gd name="T13" fmla="*/ 15899708 h 67"/>
              <a:gd name="T14" fmla="*/ 432206797 w 56"/>
              <a:gd name="T15" fmla="*/ 87452621 h 67"/>
              <a:gd name="T16" fmla="*/ 424489166 w 56"/>
              <a:gd name="T17" fmla="*/ 95401065 h 67"/>
              <a:gd name="T18" fmla="*/ 416771534 w 56"/>
              <a:gd name="T19" fmla="*/ 95401065 h 67"/>
              <a:gd name="T20" fmla="*/ 409053903 w 56"/>
              <a:gd name="T21" fmla="*/ 87452621 h 67"/>
              <a:gd name="T22" fmla="*/ 409053903 w 56"/>
              <a:gd name="T23" fmla="*/ 39750679 h 67"/>
              <a:gd name="T24" fmla="*/ 393615863 w 56"/>
              <a:gd name="T25" fmla="*/ 23850971 h 67"/>
              <a:gd name="T26" fmla="*/ 61743828 w 56"/>
              <a:gd name="T27" fmla="*/ 23850971 h 67"/>
              <a:gd name="T28" fmla="*/ 61743828 w 56"/>
              <a:gd name="T29" fmla="*/ 111300773 h 67"/>
              <a:gd name="T30" fmla="*/ 416771534 w 56"/>
              <a:gd name="T31" fmla="*/ 111300773 h 67"/>
              <a:gd name="T32" fmla="*/ 432206797 w 56"/>
              <a:gd name="T33" fmla="*/ 127203300 h 67"/>
              <a:gd name="T34" fmla="*/ 432206797 w 56"/>
              <a:gd name="T35" fmla="*/ 524707267 h 67"/>
              <a:gd name="T36" fmla="*/ 416771534 w 56"/>
              <a:gd name="T37" fmla="*/ 532658531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4" name="Freeform 70"/>
          <p:cNvSpPr>
            <a:spLocks noEditPoints="1"/>
          </p:cNvSpPr>
          <p:nvPr/>
        </p:nvSpPr>
        <p:spPr bwMode="auto">
          <a:xfrm>
            <a:off x="1042988" y="2257425"/>
            <a:ext cx="200025" cy="234950"/>
          </a:xfrm>
          <a:custGeom>
            <a:avLst/>
            <a:gdLst>
              <a:gd name="T0" fmla="*/ 185231484 w 72"/>
              <a:gd name="T1" fmla="*/ 542463616 h 85"/>
              <a:gd name="T2" fmla="*/ 231540050 w 72"/>
              <a:gd name="T3" fmla="*/ 557746423 h 85"/>
              <a:gd name="T4" fmla="*/ 138922919 w 72"/>
              <a:gd name="T5" fmla="*/ 229211692 h 85"/>
              <a:gd name="T6" fmla="*/ 138922919 w 72"/>
              <a:gd name="T7" fmla="*/ 244491734 h 85"/>
              <a:gd name="T8" fmla="*/ 30873303 w 72"/>
              <a:gd name="T9" fmla="*/ 420217749 h 85"/>
              <a:gd name="T10" fmla="*/ 23152894 w 72"/>
              <a:gd name="T11" fmla="*/ 420217749 h 85"/>
              <a:gd name="T12" fmla="*/ 131205288 w 72"/>
              <a:gd name="T13" fmla="*/ 221568906 h 85"/>
              <a:gd name="T14" fmla="*/ 138922919 w 72"/>
              <a:gd name="T15" fmla="*/ 229211692 h 85"/>
              <a:gd name="T16" fmla="*/ 524823928 w 72"/>
              <a:gd name="T17" fmla="*/ 450780598 h 85"/>
              <a:gd name="T18" fmla="*/ 416771534 w 72"/>
              <a:gd name="T19" fmla="*/ 626509378 h 85"/>
              <a:gd name="T20" fmla="*/ 416771534 w 72"/>
              <a:gd name="T21" fmla="*/ 641789420 h 85"/>
              <a:gd name="T22" fmla="*/ 424489166 w 72"/>
              <a:gd name="T23" fmla="*/ 641789420 h 85"/>
              <a:gd name="T24" fmla="*/ 532541559 w 72"/>
              <a:gd name="T25" fmla="*/ 450780598 h 85"/>
              <a:gd name="T26" fmla="*/ 463080100 w 72"/>
              <a:gd name="T27" fmla="*/ 450780598 h 85"/>
              <a:gd name="T28" fmla="*/ 455359691 w 72"/>
              <a:gd name="T29" fmla="*/ 450780598 h 85"/>
              <a:gd name="T30" fmla="*/ 385898231 w 72"/>
              <a:gd name="T31" fmla="*/ 573026465 h 85"/>
              <a:gd name="T32" fmla="*/ 385898231 w 72"/>
              <a:gd name="T33" fmla="*/ 580666486 h 85"/>
              <a:gd name="T34" fmla="*/ 393615863 w 72"/>
              <a:gd name="T35" fmla="*/ 595946529 h 85"/>
              <a:gd name="T36" fmla="*/ 463080100 w 72"/>
              <a:gd name="T37" fmla="*/ 450780598 h 85"/>
              <a:gd name="T38" fmla="*/ 169796222 w 72"/>
              <a:gd name="T39" fmla="*/ 282691840 h 85"/>
              <a:gd name="T40" fmla="*/ 169796222 w 72"/>
              <a:gd name="T41" fmla="*/ 297974646 h 85"/>
              <a:gd name="T42" fmla="*/ 100334763 w 72"/>
              <a:gd name="T43" fmla="*/ 412577728 h 85"/>
              <a:gd name="T44" fmla="*/ 92617131 w 72"/>
              <a:gd name="T45" fmla="*/ 420217749 h 85"/>
              <a:gd name="T46" fmla="*/ 162078591 w 72"/>
              <a:gd name="T47" fmla="*/ 275051819 h 85"/>
              <a:gd name="T48" fmla="*/ 393615863 w 72"/>
              <a:gd name="T49" fmla="*/ 435500556 h 85"/>
              <a:gd name="T50" fmla="*/ 355027706 w 72"/>
              <a:gd name="T51" fmla="*/ 580666486 h 85"/>
              <a:gd name="T52" fmla="*/ 108052394 w 72"/>
              <a:gd name="T53" fmla="*/ 473700662 h 85"/>
              <a:gd name="T54" fmla="*/ 169796222 w 72"/>
              <a:gd name="T55" fmla="*/ 404937707 h 85"/>
              <a:gd name="T56" fmla="*/ 316436772 w 72"/>
              <a:gd name="T57" fmla="*/ 290331861 h 85"/>
              <a:gd name="T58" fmla="*/ 347310075 w 72"/>
              <a:gd name="T59" fmla="*/ 252131755 h 85"/>
              <a:gd name="T60" fmla="*/ 401336272 w 72"/>
              <a:gd name="T61" fmla="*/ 267411798 h 85"/>
              <a:gd name="T62" fmla="*/ 393615863 w 72"/>
              <a:gd name="T63" fmla="*/ 282691840 h 85"/>
              <a:gd name="T64" fmla="*/ 393615863 w 72"/>
              <a:gd name="T65" fmla="*/ 435500556 h 85"/>
              <a:gd name="T66" fmla="*/ 455359691 w 72"/>
              <a:gd name="T67" fmla="*/ 53482912 h 85"/>
              <a:gd name="T68" fmla="*/ 517103519 w 72"/>
              <a:gd name="T69" fmla="*/ 84042997 h 85"/>
              <a:gd name="T70" fmla="*/ 416771534 w 72"/>
              <a:gd name="T71" fmla="*/ 259771776 h 85"/>
              <a:gd name="T72" fmla="*/ 362745338 w 72"/>
              <a:gd name="T73" fmla="*/ 236851713 h 85"/>
              <a:gd name="T74" fmla="*/ 470797731 w 72"/>
              <a:gd name="T75" fmla="*/ 38202870 h 85"/>
              <a:gd name="T76" fmla="*/ 524823928 w 72"/>
              <a:gd name="T77" fmla="*/ 68762955 h 85"/>
              <a:gd name="T78" fmla="*/ 470797731 w 72"/>
              <a:gd name="T79" fmla="*/ 45842891 h 8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5" name="Freeform 71"/>
          <p:cNvSpPr>
            <a:spLocks noEditPoints="1"/>
          </p:cNvSpPr>
          <p:nvPr/>
        </p:nvSpPr>
        <p:spPr bwMode="auto">
          <a:xfrm>
            <a:off x="1087438" y="3140075"/>
            <a:ext cx="168275" cy="187325"/>
          </a:xfrm>
          <a:custGeom>
            <a:avLst/>
            <a:gdLst>
              <a:gd name="T0" fmla="*/ 47195528 w 60"/>
              <a:gd name="T1" fmla="*/ 406486862 h 67"/>
              <a:gd name="T2" fmla="*/ 0 w 60"/>
              <a:gd name="T3" fmla="*/ 46901147 h 67"/>
              <a:gd name="T4" fmla="*/ 330360285 w 60"/>
              <a:gd name="T5" fmla="*/ 0 h 67"/>
              <a:gd name="T6" fmla="*/ 338224336 w 60"/>
              <a:gd name="T7" fmla="*/ 62535795 h 67"/>
              <a:gd name="T8" fmla="*/ 330360285 w 60"/>
              <a:gd name="T9" fmla="*/ 70353119 h 67"/>
              <a:gd name="T10" fmla="*/ 322493428 w 60"/>
              <a:gd name="T11" fmla="*/ 23451972 h 67"/>
              <a:gd name="T12" fmla="*/ 47195528 w 60"/>
              <a:gd name="T13" fmla="*/ 7817324 h 67"/>
              <a:gd name="T14" fmla="*/ 330360285 w 60"/>
              <a:gd name="T15" fmla="*/ 78170443 h 67"/>
              <a:gd name="T16" fmla="*/ 338224336 w 60"/>
              <a:gd name="T17" fmla="*/ 93805091 h 67"/>
              <a:gd name="T18" fmla="*/ 173045596 w 60"/>
              <a:gd name="T19" fmla="*/ 101622415 h 67"/>
              <a:gd name="T20" fmla="*/ 117986016 w 60"/>
              <a:gd name="T21" fmla="*/ 398669538 h 67"/>
              <a:gd name="T22" fmla="*/ 456210353 w 60"/>
              <a:gd name="T23" fmla="*/ 523741129 h 67"/>
              <a:gd name="T24" fmla="*/ 125850068 w 60"/>
              <a:gd name="T25" fmla="*/ 476839981 h 67"/>
              <a:gd name="T26" fmla="*/ 173045596 w 60"/>
              <a:gd name="T27" fmla="*/ 109439738 h 67"/>
              <a:gd name="T28" fmla="*/ 471941260 w 60"/>
              <a:gd name="T29" fmla="*/ 125071590 h 67"/>
              <a:gd name="T30" fmla="*/ 464074404 w 60"/>
              <a:gd name="T31" fmla="*/ 187607385 h 67"/>
              <a:gd name="T32" fmla="*/ 448343496 w 60"/>
              <a:gd name="T33" fmla="*/ 179792857 h 67"/>
              <a:gd name="T34" fmla="*/ 440479445 w 60"/>
              <a:gd name="T35" fmla="*/ 125071590 h 67"/>
              <a:gd name="T36" fmla="*/ 173045596 w 60"/>
              <a:gd name="T37" fmla="*/ 195424709 h 67"/>
              <a:gd name="T38" fmla="*/ 471941260 w 60"/>
              <a:gd name="T39" fmla="*/ 211059357 h 67"/>
              <a:gd name="T40" fmla="*/ 456210353 w 60"/>
              <a:gd name="T41" fmla="*/ 523741129 h 67"/>
              <a:gd name="T42" fmla="*/ 180909648 w 60"/>
              <a:gd name="T43" fmla="*/ 140706238 h 67"/>
              <a:gd name="T44" fmla="*/ 173045596 w 60"/>
              <a:gd name="T45" fmla="*/ 132888914 h 67"/>
              <a:gd name="T46" fmla="*/ 432612588 w 60"/>
              <a:gd name="T47" fmla="*/ 125071590 h 67"/>
              <a:gd name="T48" fmla="*/ 440479445 w 60"/>
              <a:gd name="T49" fmla="*/ 132888914 h 67"/>
              <a:gd name="T50" fmla="*/ 432612588 w 60"/>
              <a:gd name="T51" fmla="*/ 156340886 h 67"/>
              <a:gd name="T52" fmla="*/ 173045596 w 60"/>
              <a:gd name="T53" fmla="*/ 148523562 h 67"/>
              <a:gd name="T54" fmla="*/ 180909648 w 60"/>
              <a:gd name="T55" fmla="*/ 140706238 h 67"/>
              <a:gd name="T56" fmla="*/ 440479445 w 60"/>
              <a:gd name="T57" fmla="*/ 148523562 h 67"/>
              <a:gd name="T58" fmla="*/ 432612588 w 60"/>
              <a:gd name="T59" fmla="*/ 156340886 h 67"/>
              <a:gd name="T60" fmla="*/ 180909648 w 60"/>
              <a:gd name="T61" fmla="*/ 171975534 h 67"/>
              <a:gd name="T62" fmla="*/ 173045596 w 60"/>
              <a:gd name="T63" fmla="*/ 164158210 h 67"/>
              <a:gd name="T64" fmla="*/ 432612588 w 60"/>
              <a:gd name="T65" fmla="*/ 164158210 h 67"/>
              <a:gd name="T66" fmla="*/ 440479445 w 60"/>
              <a:gd name="T67" fmla="*/ 171975534 h 67"/>
              <a:gd name="T68" fmla="*/ 432612588 w 60"/>
              <a:gd name="T69" fmla="*/ 195424709 h 67"/>
              <a:gd name="T70" fmla="*/ 173045596 w 60"/>
              <a:gd name="T71" fmla="*/ 187607385 h 67"/>
              <a:gd name="T72" fmla="*/ 180909648 w 60"/>
              <a:gd name="T73" fmla="*/ 179792857 h 67"/>
              <a:gd name="T74" fmla="*/ 440479445 w 60"/>
              <a:gd name="T75" fmla="*/ 187607385 h 67"/>
              <a:gd name="T76" fmla="*/ 432612588 w 60"/>
              <a:gd name="T77" fmla="*/ 195424709 h 67"/>
              <a:gd name="T78" fmla="*/ 55059580 w 60"/>
              <a:gd name="T79" fmla="*/ 23451972 h 67"/>
              <a:gd name="T80" fmla="*/ 47195528 w 60"/>
              <a:gd name="T81" fmla="*/ 15634648 h 67"/>
              <a:gd name="T82" fmla="*/ 306762520 w 60"/>
              <a:gd name="T83" fmla="*/ 15634648 h 67"/>
              <a:gd name="T84" fmla="*/ 314626572 w 60"/>
              <a:gd name="T85" fmla="*/ 15634648 h 67"/>
              <a:gd name="T86" fmla="*/ 306762520 w 60"/>
              <a:gd name="T87" fmla="*/ 39083824 h 67"/>
              <a:gd name="T88" fmla="*/ 47195528 w 60"/>
              <a:gd name="T89" fmla="*/ 39083824 h 67"/>
              <a:gd name="T90" fmla="*/ 55059580 w 60"/>
              <a:gd name="T91" fmla="*/ 31269296 h 67"/>
              <a:gd name="T92" fmla="*/ 314626572 w 60"/>
              <a:gd name="T93" fmla="*/ 39083824 h 67"/>
              <a:gd name="T94" fmla="*/ 306762520 w 60"/>
              <a:gd name="T95" fmla="*/ 39083824 h 67"/>
              <a:gd name="T96" fmla="*/ 55059580 w 60"/>
              <a:gd name="T97" fmla="*/ 62535795 h 67"/>
              <a:gd name="T98" fmla="*/ 47195528 w 60"/>
              <a:gd name="T99" fmla="*/ 54718471 h 67"/>
              <a:gd name="T100" fmla="*/ 306762520 w 60"/>
              <a:gd name="T101" fmla="*/ 46901147 h 67"/>
              <a:gd name="T102" fmla="*/ 314626572 w 60"/>
              <a:gd name="T103" fmla="*/ 54718471 h 67"/>
              <a:gd name="T104" fmla="*/ 306762520 w 60"/>
              <a:gd name="T105" fmla="*/ 78170443 h 67"/>
              <a:gd name="T106" fmla="*/ 47195528 w 60"/>
              <a:gd name="T107" fmla="*/ 70353119 h 67"/>
              <a:gd name="T108" fmla="*/ 55059580 w 60"/>
              <a:gd name="T109" fmla="*/ 62535795 h 67"/>
              <a:gd name="T110" fmla="*/ 314626572 w 60"/>
              <a:gd name="T111" fmla="*/ 70353119 h 67"/>
              <a:gd name="T112" fmla="*/ 306762520 w 60"/>
              <a:gd name="T113" fmla="*/ 78170443 h 6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6" name="Freeform 72"/>
          <p:cNvSpPr>
            <a:spLocks noEditPoints="1"/>
          </p:cNvSpPr>
          <p:nvPr/>
        </p:nvSpPr>
        <p:spPr bwMode="auto">
          <a:xfrm>
            <a:off x="4972050" y="3952875"/>
            <a:ext cx="152400" cy="217488"/>
          </a:xfrm>
          <a:custGeom>
            <a:avLst/>
            <a:gdLst>
              <a:gd name="T0" fmla="*/ 46066364 w 55"/>
              <a:gd name="T1" fmla="*/ 528677080 h 78"/>
              <a:gd name="T2" fmla="*/ 23034567 w 55"/>
              <a:gd name="T3" fmla="*/ 396508507 h 78"/>
              <a:gd name="T4" fmla="*/ 0 w 55"/>
              <a:gd name="T5" fmla="*/ 342086318 h 78"/>
              <a:gd name="T6" fmla="*/ 38390945 w 55"/>
              <a:gd name="T7" fmla="*/ 279887538 h 78"/>
              <a:gd name="T8" fmla="*/ 161236429 w 55"/>
              <a:gd name="T9" fmla="*/ 124394771 h 78"/>
              <a:gd name="T10" fmla="*/ 130523673 w 55"/>
              <a:gd name="T11" fmla="*/ 62195991 h 78"/>
              <a:gd name="T12" fmla="*/ 115170065 w 55"/>
              <a:gd name="T13" fmla="*/ 62195991 h 78"/>
              <a:gd name="T14" fmla="*/ 115170065 w 55"/>
              <a:gd name="T15" fmla="*/ 38874586 h 78"/>
              <a:gd name="T16" fmla="*/ 199627375 w 55"/>
              <a:gd name="T17" fmla="*/ 7773802 h 78"/>
              <a:gd name="T18" fmla="*/ 214980982 w 55"/>
              <a:gd name="T19" fmla="*/ 7773802 h 78"/>
              <a:gd name="T20" fmla="*/ 222659171 w 55"/>
              <a:gd name="T21" fmla="*/ 31097996 h 78"/>
              <a:gd name="T22" fmla="*/ 214980982 w 55"/>
              <a:gd name="T23" fmla="*/ 38874586 h 78"/>
              <a:gd name="T24" fmla="*/ 314794669 w 55"/>
              <a:gd name="T25" fmla="*/ 326535926 h 78"/>
              <a:gd name="T26" fmla="*/ 314794669 w 55"/>
              <a:gd name="T27" fmla="*/ 334309727 h 78"/>
              <a:gd name="T28" fmla="*/ 307116480 w 55"/>
              <a:gd name="T29" fmla="*/ 365407723 h 78"/>
              <a:gd name="T30" fmla="*/ 268728305 w 55"/>
              <a:gd name="T31" fmla="*/ 357633921 h 78"/>
              <a:gd name="T32" fmla="*/ 253371927 w 55"/>
              <a:gd name="T33" fmla="*/ 349860119 h 78"/>
              <a:gd name="T34" fmla="*/ 245693738 w 55"/>
              <a:gd name="T35" fmla="*/ 349860119 h 78"/>
              <a:gd name="T36" fmla="*/ 176592807 w 55"/>
              <a:gd name="T37" fmla="*/ 209914956 h 78"/>
              <a:gd name="T38" fmla="*/ 107491876 w 55"/>
              <a:gd name="T39" fmla="*/ 318762124 h 78"/>
              <a:gd name="T40" fmla="*/ 99813687 w 55"/>
              <a:gd name="T41" fmla="*/ 380958115 h 78"/>
              <a:gd name="T42" fmla="*/ 176592807 w 55"/>
              <a:gd name="T43" fmla="*/ 528677080 h 78"/>
              <a:gd name="T44" fmla="*/ 383895600 w 55"/>
              <a:gd name="T45" fmla="*/ 528677080 h 78"/>
              <a:gd name="T46" fmla="*/ 414608356 w 55"/>
              <a:gd name="T47" fmla="*/ 575325468 h 78"/>
              <a:gd name="T48" fmla="*/ 46066364 w 55"/>
              <a:gd name="T49" fmla="*/ 606423463 h 78"/>
              <a:gd name="T50" fmla="*/ 23034567 w 55"/>
              <a:gd name="T51" fmla="*/ 559775076 h 78"/>
              <a:gd name="T52" fmla="*/ 53744553 w 55"/>
              <a:gd name="T53" fmla="*/ 318762124 h 78"/>
              <a:gd name="T54" fmla="*/ 53744553 w 55"/>
              <a:gd name="T55" fmla="*/ 373184313 h 78"/>
              <a:gd name="T56" fmla="*/ 53744553 w 55"/>
              <a:gd name="T57" fmla="*/ 318762124 h 78"/>
              <a:gd name="T58" fmla="*/ 391573789 w 55"/>
              <a:gd name="T59" fmla="*/ 349860119 h 78"/>
              <a:gd name="T60" fmla="*/ 414608356 w 55"/>
              <a:gd name="T61" fmla="*/ 373184313 h 78"/>
              <a:gd name="T62" fmla="*/ 238015549 w 55"/>
              <a:gd name="T63" fmla="*/ 458704498 h 78"/>
              <a:gd name="T64" fmla="*/ 207305564 w 55"/>
              <a:gd name="T65" fmla="*/ 443156895 h 7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7" name="Freeform 73"/>
          <p:cNvSpPr>
            <a:spLocks noEditPoints="1"/>
          </p:cNvSpPr>
          <p:nvPr/>
        </p:nvSpPr>
        <p:spPr bwMode="auto">
          <a:xfrm>
            <a:off x="4930775" y="3117850"/>
            <a:ext cx="230188" cy="236538"/>
          </a:xfrm>
          <a:custGeom>
            <a:avLst/>
            <a:gdLst>
              <a:gd name="T0" fmla="*/ 446104344 w 83"/>
              <a:gd name="T1" fmla="*/ 216830210 h 85"/>
              <a:gd name="T2" fmla="*/ 269200706 w 83"/>
              <a:gd name="T3" fmla="*/ 108415105 h 85"/>
              <a:gd name="T4" fmla="*/ 153829371 w 83"/>
              <a:gd name="T5" fmla="*/ 263294622 h 85"/>
              <a:gd name="T6" fmla="*/ 253819710 w 83"/>
              <a:gd name="T7" fmla="*/ 116159638 h 85"/>
              <a:gd name="T8" fmla="*/ 261510208 w 83"/>
              <a:gd name="T9" fmla="*/ 123904170 h 85"/>
              <a:gd name="T10" fmla="*/ 176903638 w 83"/>
              <a:gd name="T11" fmla="*/ 317503566 h 85"/>
              <a:gd name="T12" fmla="*/ 269200706 w 83"/>
              <a:gd name="T13" fmla="*/ 433663204 h 85"/>
              <a:gd name="T14" fmla="*/ 176903638 w 83"/>
              <a:gd name="T15" fmla="*/ 425918671 h 85"/>
              <a:gd name="T16" fmla="*/ 153829371 w 83"/>
              <a:gd name="T17" fmla="*/ 402687857 h 85"/>
              <a:gd name="T18" fmla="*/ 338423507 w 83"/>
              <a:gd name="T19" fmla="*/ 495613897 h 85"/>
              <a:gd name="T20" fmla="*/ 169213140 w 83"/>
              <a:gd name="T21" fmla="*/ 487869365 h 85"/>
              <a:gd name="T22" fmla="*/ 169213140 w 83"/>
              <a:gd name="T23" fmla="*/ 441407736 h 85"/>
              <a:gd name="T24" fmla="*/ 515327145 w 83"/>
              <a:gd name="T25" fmla="*/ 317503566 h 85"/>
              <a:gd name="T26" fmla="*/ 499946149 w 83"/>
              <a:gd name="T27" fmla="*/ 356223445 h 85"/>
              <a:gd name="T28" fmla="*/ 415339579 w 83"/>
              <a:gd name="T29" fmla="*/ 387198792 h 85"/>
              <a:gd name="T30" fmla="*/ 307658742 w 83"/>
              <a:gd name="T31" fmla="*/ 85184291 h 85"/>
              <a:gd name="T32" fmla="*/ 438413846 w 83"/>
              <a:gd name="T33" fmla="*/ 185854864 h 85"/>
              <a:gd name="T34" fmla="*/ 399955810 w 83"/>
              <a:gd name="T35" fmla="*/ 309759034 h 85"/>
              <a:gd name="T36" fmla="*/ 399955810 w 83"/>
              <a:gd name="T37" fmla="*/ 309759034 h 85"/>
              <a:gd name="T38" fmla="*/ 261510208 w 83"/>
              <a:gd name="T39" fmla="*/ 332989848 h 85"/>
              <a:gd name="T40" fmla="*/ 446104344 w 83"/>
              <a:gd name="T41" fmla="*/ 472383083 h 85"/>
              <a:gd name="T42" fmla="*/ 69222801 w 83"/>
              <a:gd name="T43" fmla="*/ 263294622 h 85"/>
              <a:gd name="T44" fmla="*/ 253819710 w 83"/>
              <a:gd name="T45" fmla="*/ 77439758 h 85"/>
              <a:gd name="T46" fmla="*/ 507636647 w 83"/>
              <a:gd name="T47" fmla="*/ 139390452 h 85"/>
              <a:gd name="T48" fmla="*/ 584552719 w 83"/>
              <a:gd name="T49" fmla="*/ 363967978 h 85"/>
              <a:gd name="T50" fmla="*/ 576859448 w 83"/>
              <a:gd name="T51" fmla="*/ 363967978 h 85"/>
              <a:gd name="T52" fmla="*/ 561478452 w 83"/>
              <a:gd name="T53" fmla="*/ 302014501 h 85"/>
              <a:gd name="T54" fmla="*/ 523020416 w 83"/>
              <a:gd name="T55" fmla="*/ 193599396 h 85"/>
              <a:gd name="T56" fmla="*/ 523020416 w 83"/>
              <a:gd name="T57" fmla="*/ 286528219 h 85"/>
              <a:gd name="T58" fmla="*/ 399955810 w 83"/>
              <a:gd name="T59" fmla="*/ 549822841 h 85"/>
              <a:gd name="T60" fmla="*/ 446104344 w 83"/>
              <a:gd name="T61" fmla="*/ 511102962 h 85"/>
              <a:gd name="T62" fmla="*/ 538401412 w 83"/>
              <a:gd name="T63" fmla="*/ 410429606 h 85"/>
              <a:gd name="T64" fmla="*/ 446104344 w 83"/>
              <a:gd name="T65" fmla="*/ 472383083 h 85"/>
              <a:gd name="T66" fmla="*/ 130755104 w 83"/>
              <a:gd name="T67" fmla="*/ 379454260 h 85"/>
              <a:gd name="T68" fmla="*/ 92297068 w 83"/>
              <a:gd name="T69" fmla="*/ 294269969 h 85"/>
              <a:gd name="T70" fmla="*/ 115371335 w 83"/>
              <a:gd name="T71" fmla="*/ 418174139 h 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Freeform 74"/>
          <p:cNvSpPr>
            <a:spLocks noEditPoints="1"/>
          </p:cNvSpPr>
          <p:nvPr/>
        </p:nvSpPr>
        <p:spPr bwMode="auto">
          <a:xfrm>
            <a:off x="1042988" y="3946525"/>
            <a:ext cx="228600" cy="228600"/>
          </a:xfrm>
          <a:custGeom>
            <a:avLst/>
            <a:gdLst>
              <a:gd name="T0" fmla="*/ 637292195 w 82"/>
              <a:gd name="T1" fmla="*/ 318646098 h 82"/>
              <a:gd name="T2" fmla="*/ 0 w 82"/>
              <a:gd name="T3" fmla="*/ 318646098 h 82"/>
              <a:gd name="T4" fmla="*/ 489627746 w 82"/>
              <a:gd name="T5" fmla="*/ 334190898 h 82"/>
              <a:gd name="T6" fmla="*/ 520714559 w 82"/>
              <a:gd name="T7" fmla="*/ 272014485 h 82"/>
              <a:gd name="T8" fmla="*/ 575118571 w 82"/>
              <a:gd name="T9" fmla="*/ 303101298 h 82"/>
              <a:gd name="T10" fmla="*/ 590660583 w 82"/>
              <a:gd name="T11" fmla="*/ 256472473 h 82"/>
              <a:gd name="T12" fmla="*/ 590660583 w 82"/>
              <a:gd name="T13" fmla="*/ 318646098 h 82"/>
              <a:gd name="T14" fmla="*/ 590660583 w 82"/>
              <a:gd name="T15" fmla="*/ 341960510 h 82"/>
              <a:gd name="T16" fmla="*/ 590660583 w 82"/>
              <a:gd name="T17" fmla="*/ 357505310 h 82"/>
              <a:gd name="T18" fmla="*/ 582888183 w 82"/>
              <a:gd name="T19" fmla="*/ 357505310 h 82"/>
              <a:gd name="T20" fmla="*/ 559573771 w 82"/>
              <a:gd name="T21" fmla="*/ 341960510 h 82"/>
              <a:gd name="T22" fmla="*/ 559573771 w 82"/>
              <a:gd name="T23" fmla="*/ 365277710 h 82"/>
              <a:gd name="T24" fmla="*/ 582888183 w 82"/>
              <a:gd name="T25" fmla="*/ 380819722 h 82"/>
              <a:gd name="T26" fmla="*/ 318646098 w 82"/>
              <a:gd name="T27" fmla="*/ 590660583 h 82"/>
              <a:gd name="T28" fmla="*/ 318646098 w 82"/>
              <a:gd name="T29" fmla="*/ 38859212 h 82"/>
              <a:gd name="T30" fmla="*/ 404136922 w 82"/>
              <a:gd name="T31" fmla="*/ 62173624 h 82"/>
              <a:gd name="T32" fmla="*/ 287559285 w 82"/>
              <a:gd name="T33" fmla="*/ 116577637 h 82"/>
              <a:gd name="T34" fmla="*/ 233155273 w 82"/>
              <a:gd name="T35" fmla="*/ 132122437 h 82"/>
              <a:gd name="T36" fmla="*/ 225382873 w 82"/>
              <a:gd name="T37" fmla="*/ 186523661 h 82"/>
              <a:gd name="T38" fmla="*/ 202068461 w 82"/>
              <a:gd name="T39" fmla="*/ 225382873 h 82"/>
              <a:gd name="T40" fmla="*/ 186523661 w 82"/>
              <a:gd name="T41" fmla="*/ 240927673 h 82"/>
              <a:gd name="T42" fmla="*/ 202068461 w 82"/>
              <a:gd name="T43" fmla="*/ 256472473 h 82"/>
              <a:gd name="T44" fmla="*/ 225382873 w 82"/>
              <a:gd name="T45" fmla="*/ 248700073 h 82"/>
              <a:gd name="T46" fmla="*/ 256472473 w 82"/>
              <a:gd name="T47" fmla="*/ 217613261 h 82"/>
              <a:gd name="T48" fmla="*/ 295331685 w 82"/>
              <a:gd name="T49" fmla="*/ 233155273 h 82"/>
              <a:gd name="T50" fmla="*/ 318646098 w 82"/>
              <a:gd name="T51" fmla="*/ 264242085 h 82"/>
              <a:gd name="T52" fmla="*/ 272014485 w 82"/>
              <a:gd name="T53" fmla="*/ 264242085 h 82"/>
              <a:gd name="T54" fmla="*/ 248700073 w 82"/>
              <a:gd name="T55" fmla="*/ 248700073 h 82"/>
              <a:gd name="T56" fmla="*/ 194296061 w 82"/>
              <a:gd name="T57" fmla="*/ 287559285 h 82"/>
              <a:gd name="T58" fmla="*/ 178754049 w 82"/>
              <a:gd name="T59" fmla="*/ 357505310 h 82"/>
              <a:gd name="T60" fmla="*/ 217613261 w 82"/>
              <a:gd name="T61" fmla="*/ 396364522 h 82"/>
              <a:gd name="T62" fmla="*/ 272014485 w 82"/>
              <a:gd name="T63" fmla="*/ 396364522 h 82"/>
              <a:gd name="T64" fmla="*/ 334190898 w 82"/>
              <a:gd name="T65" fmla="*/ 544028971 h 82"/>
              <a:gd name="T66" fmla="*/ 380819722 w 82"/>
              <a:gd name="T67" fmla="*/ 442996134 h 82"/>
              <a:gd name="T68" fmla="*/ 380819722 w 82"/>
              <a:gd name="T69" fmla="*/ 341960510 h 82"/>
              <a:gd name="T70" fmla="*/ 341960510 w 82"/>
              <a:gd name="T71" fmla="*/ 295331685 h 82"/>
              <a:gd name="T72" fmla="*/ 365277710 w 82"/>
              <a:gd name="T73" fmla="*/ 318646098 h 82"/>
              <a:gd name="T74" fmla="*/ 411909322 w 82"/>
              <a:gd name="T75" fmla="*/ 287559285 h 82"/>
              <a:gd name="T76" fmla="*/ 388592122 w 82"/>
              <a:gd name="T77" fmla="*/ 264242085 h 82"/>
              <a:gd name="T78" fmla="*/ 427451334 w 82"/>
              <a:gd name="T79" fmla="*/ 264242085 h 82"/>
              <a:gd name="T80" fmla="*/ 481855346 w 82"/>
              <a:gd name="T81" fmla="*/ 334190898 h 82"/>
              <a:gd name="T82" fmla="*/ 396364522 w 82"/>
              <a:gd name="T83" fmla="*/ 450768534 h 82"/>
              <a:gd name="T84" fmla="*/ 380819722 w 82"/>
              <a:gd name="T85" fmla="*/ 489627746 h 82"/>
              <a:gd name="T86" fmla="*/ 404136922 w 82"/>
              <a:gd name="T87" fmla="*/ 450768534 h 8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9" name="Rectangle 75"/>
          <p:cNvSpPr>
            <a:spLocks noChangeArrowheads="1"/>
          </p:cNvSpPr>
          <p:nvPr/>
        </p:nvSpPr>
        <p:spPr bwMode="auto">
          <a:xfrm>
            <a:off x="1501775" y="1300163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0" name="Rectangle 76"/>
          <p:cNvSpPr>
            <a:spLocks noChangeArrowheads="1"/>
          </p:cNvSpPr>
          <p:nvPr/>
        </p:nvSpPr>
        <p:spPr bwMode="auto">
          <a:xfrm>
            <a:off x="1501775" y="2151063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1" name="Rectangle 77"/>
          <p:cNvSpPr>
            <a:spLocks noChangeArrowheads="1"/>
          </p:cNvSpPr>
          <p:nvPr/>
        </p:nvSpPr>
        <p:spPr bwMode="auto">
          <a:xfrm>
            <a:off x="1501775" y="2982913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2" name="Rectangle 78"/>
          <p:cNvSpPr>
            <a:spLocks noChangeArrowheads="1"/>
          </p:cNvSpPr>
          <p:nvPr/>
        </p:nvSpPr>
        <p:spPr bwMode="auto">
          <a:xfrm>
            <a:off x="1501775" y="3840163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3" name="Rectangle 79"/>
          <p:cNvSpPr>
            <a:spLocks noChangeArrowheads="1"/>
          </p:cNvSpPr>
          <p:nvPr/>
        </p:nvSpPr>
        <p:spPr bwMode="auto">
          <a:xfrm>
            <a:off x="5389563" y="1300163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4" name="Rectangle 80"/>
          <p:cNvSpPr>
            <a:spLocks noChangeArrowheads="1"/>
          </p:cNvSpPr>
          <p:nvPr/>
        </p:nvSpPr>
        <p:spPr bwMode="auto">
          <a:xfrm>
            <a:off x="5389563" y="2151063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5" name="Rectangle 81"/>
          <p:cNvSpPr>
            <a:spLocks noChangeArrowheads="1"/>
          </p:cNvSpPr>
          <p:nvPr/>
        </p:nvSpPr>
        <p:spPr bwMode="auto">
          <a:xfrm>
            <a:off x="5389563" y="2982913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6" name="Rectangle 82"/>
          <p:cNvSpPr>
            <a:spLocks noChangeArrowheads="1"/>
          </p:cNvSpPr>
          <p:nvPr/>
        </p:nvSpPr>
        <p:spPr bwMode="auto">
          <a:xfrm>
            <a:off x="5389563" y="3840163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363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5384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5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6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15365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5366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grpSp>
        <p:nvGrpSpPr>
          <p:cNvPr id="15367" name="Group 38"/>
          <p:cNvGrpSpPr>
            <a:grpSpLocks/>
          </p:cNvGrpSpPr>
          <p:nvPr/>
        </p:nvGrpSpPr>
        <p:grpSpPr bwMode="auto">
          <a:xfrm>
            <a:off x="2900363" y="1706563"/>
            <a:ext cx="3343275" cy="2251075"/>
            <a:chOff x="0" y="0"/>
            <a:chExt cx="2724" cy="1835"/>
          </a:xfrm>
        </p:grpSpPr>
        <p:sp>
          <p:nvSpPr>
            <p:cNvPr id="21543" name="Oval 39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grpSp>
          <p:nvGrpSpPr>
            <p:cNvPr id="15379" name="Group 40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5380" name="Picture 41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46" name="Rectangle 42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</p:grpSp>
      </p:grpSp>
      <p:sp>
        <p:nvSpPr>
          <p:cNvPr id="15368" name="Freeform 43"/>
          <p:cNvSpPr>
            <a:spLocks/>
          </p:cNvSpPr>
          <p:nvPr/>
        </p:nvSpPr>
        <p:spPr bwMode="auto">
          <a:xfrm>
            <a:off x="2641600" y="1543050"/>
            <a:ext cx="231775" cy="276225"/>
          </a:xfrm>
          <a:custGeom>
            <a:avLst/>
            <a:gdLst>
              <a:gd name="T0" fmla="*/ 925018164 w 56"/>
              <a:gd name="T1" fmla="*/ 1138809711 h 67"/>
              <a:gd name="T2" fmla="*/ 137041108 w 56"/>
              <a:gd name="T3" fmla="*/ 1138809711 h 67"/>
              <a:gd name="T4" fmla="*/ 0 w 56"/>
              <a:gd name="T5" fmla="*/ 1002832801 h 67"/>
              <a:gd name="T6" fmla="*/ 0 w 56"/>
              <a:gd name="T7" fmla="*/ 135976910 h 67"/>
              <a:gd name="T8" fmla="*/ 137041108 w 56"/>
              <a:gd name="T9" fmla="*/ 0 h 67"/>
              <a:gd name="T10" fmla="*/ 925018164 w 56"/>
              <a:gd name="T11" fmla="*/ 0 h 67"/>
              <a:gd name="T12" fmla="*/ 959279475 w 56"/>
              <a:gd name="T13" fmla="*/ 33996289 h 67"/>
              <a:gd name="T14" fmla="*/ 959279475 w 56"/>
              <a:gd name="T15" fmla="*/ 186967220 h 67"/>
              <a:gd name="T16" fmla="*/ 942148820 w 56"/>
              <a:gd name="T17" fmla="*/ 203965365 h 67"/>
              <a:gd name="T18" fmla="*/ 925018164 w 56"/>
              <a:gd name="T19" fmla="*/ 203965365 h 67"/>
              <a:gd name="T20" fmla="*/ 907887508 w 56"/>
              <a:gd name="T21" fmla="*/ 186967220 h 67"/>
              <a:gd name="T22" fmla="*/ 907887508 w 56"/>
              <a:gd name="T23" fmla="*/ 84986599 h 67"/>
              <a:gd name="T24" fmla="*/ 873630335 w 56"/>
              <a:gd name="T25" fmla="*/ 50990310 h 67"/>
              <a:gd name="T26" fmla="*/ 137041108 w 56"/>
              <a:gd name="T27" fmla="*/ 50990310 h 67"/>
              <a:gd name="T28" fmla="*/ 137041108 w 56"/>
              <a:gd name="T29" fmla="*/ 237961653 h 67"/>
              <a:gd name="T30" fmla="*/ 925018164 w 56"/>
              <a:gd name="T31" fmla="*/ 237961653 h 67"/>
              <a:gd name="T32" fmla="*/ 959279475 w 56"/>
              <a:gd name="T33" fmla="*/ 271953819 h 67"/>
              <a:gd name="T34" fmla="*/ 959279475 w 56"/>
              <a:gd name="T35" fmla="*/ 1104813422 h 67"/>
              <a:gd name="T36" fmla="*/ 925018164 w 56"/>
              <a:gd name="T37" fmla="*/ 1138809711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44"/>
          <p:cNvSpPr>
            <a:spLocks noEditPoints="1"/>
          </p:cNvSpPr>
          <p:nvPr/>
        </p:nvSpPr>
        <p:spPr bwMode="auto">
          <a:xfrm>
            <a:off x="6332538" y="3332163"/>
            <a:ext cx="241300" cy="339725"/>
          </a:xfrm>
          <a:custGeom>
            <a:avLst/>
            <a:gdLst>
              <a:gd name="T0" fmla="*/ 84618640 w 87"/>
              <a:gd name="T1" fmla="*/ 831516986 h 123"/>
              <a:gd name="T2" fmla="*/ 38463775 w 87"/>
              <a:gd name="T3" fmla="*/ 625544205 h 123"/>
              <a:gd name="T4" fmla="*/ 0 w 87"/>
              <a:gd name="T5" fmla="*/ 534000746 h 123"/>
              <a:gd name="T6" fmla="*/ 61542594 w 87"/>
              <a:gd name="T7" fmla="*/ 434831428 h 123"/>
              <a:gd name="T8" fmla="*/ 261549785 w 87"/>
              <a:gd name="T9" fmla="*/ 190715539 h 123"/>
              <a:gd name="T10" fmla="*/ 215394920 w 87"/>
              <a:gd name="T11" fmla="*/ 106800702 h 123"/>
              <a:gd name="T12" fmla="*/ 192316100 w 87"/>
              <a:gd name="T13" fmla="*/ 99172080 h 123"/>
              <a:gd name="T14" fmla="*/ 184625009 w 87"/>
              <a:gd name="T15" fmla="*/ 61028972 h 123"/>
              <a:gd name="T16" fmla="*/ 323092379 w 87"/>
              <a:gd name="T17" fmla="*/ 7628622 h 123"/>
              <a:gd name="T18" fmla="*/ 353862290 w 87"/>
              <a:gd name="T19" fmla="*/ 7628622 h 123"/>
              <a:gd name="T20" fmla="*/ 353862290 w 87"/>
              <a:gd name="T21" fmla="*/ 45771729 h 123"/>
              <a:gd name="T22" fmla="*/ 338477334 w 87"/>
              <a:gd name="T23" fmla="*/ 61028972 h 123"/>
              <a:gd name="T24" fmla="*/ 507714615 w 87"/>
              <a:gd name="T25" fmla="*/ 511114882 h 123"/>
              <a:gd name="T26" fmla="*/ 500023524 w 87"/>
              <a:gd name="T27" fmla="*/ 518743503 h 123"/>
              <a:gd name="T28" fmla="*/ 492329660 w 87"/>
              <a:gd name="T29" fmla="*/ 564515232 h 123"/>
              <a:gd name="T30" fmla="*/ 430789839 w 87"/>
              <a:gd name="T31" fmla="*/ 564515232 h 123"/>
              <a:gd name="T32" fmla="*/ 415402110 w 87"/>
              <a:gd name="T33" fmla="*/ 549257989 h 123"/>
              <a:gd name="T34" fmla="*/ 400017155 w 87"/>
              <a:gd name="T35" fmla="*/ 541629368 h 123"/>
              <a:gd name="T36" fmla="*/ 292319695 w 87"/>
              <a:gd name="T37" fmla="*/ 328030726 h 123"/>
              <a:gd name="T38" fmla="*/ 184625009 w 87"/>
              <a:gd name="T39" fmla="*/ 495857638 h 123"/>
              <a:gd name="T40" fmla="*/ 169237280 w 87"/>
              <a:gd name="T41" fmla="*/ 595029718 h 123"/>
              <a:gd name="T42" fmla="*/ 284628605 w 87"/>
              <a:gd name="T43" fmla="*/ 823888365 h 123"/>
              <a:gd name="T44" fmla="*/ 623105939 w 87"/>
              <a:gd name="T45" fmla="*/ 831516986 h 123"/>
              <a:gd name="T46" fmla="*/ 661566940 w 87"/>
              <a:gd name="T47" fmla="*/ 900174580 h 123"/>
              <a:gd name="T48" fmla="*/ 76927549 w 87"/>
              <a:gd name="T49" fmla="*/ 938317688 h 123"/>
              <a:gd name="T50" fmla="*/ 38463775 w 87"/>
              <a:gd name="T51" fmla="*/ 869660094 h 123"/>
              <a:gd name="T52" fmla="*/ 100003595 w 87"/>
              <a:gd name="T53" fmla="*/ 495857638 h 123"/>
              <a:gd name="T54" fmla="*/ 100003595 w 87"/>
              <a:gd name="T55" fmla="*/ 579772475 h 123"/>
              <a:gd name="T56" fmla="*/ 100003595 w 87"/>
              <a:gd name="T57" fmla="*/ 495857638 h 123"/>
              <a:gd name="T58" fmla="*/ 630797030 w 87"/>
              <a:gd name="T59" fmla="*/ 549257989 h 123"/>
              <a:gd name="T60" fmla="*/ 669260805 w 87"/>
              <a:gd name="T61" fmla="*/ 579772475 h 123"/>
              <a:gd name="T62" fmla="*/ 376941109 w 87"/>
              <a:gd name="T63" fmla="*/ 717087663 h 123"/>
              <a:gd name="T64" fmla="*/ 338477334 w 87"/>
              <a:gd name="T65" fmla="*/ 686573177 h 12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45"/>
          <p:cNvSpPr>
            <a:spLocks noEditPoints="1"/>
          </p:cNvSpPr>
          <p:nvPr/>
        </p:nvSpPr>
        <p:spPr bwMode="auto">
          <a:xfrm>
            <a:off x="2605088" y="3327400"/>
            <a:ext cx="304800" cy="304800"/>
          </a:xfrm>
          <a:custGeom>
            <a:avLst/>
            <a:gdLst>
              <a:gd name="T0" fmla="*/ 336605217 w 138"/>
              <a:gd name="T1" fmla="*/ 673210435 h 138"/>
              <a:gd name="T2" fmla="*/ 556129687 w 138"/>
              <a:gd name="T3" fmla="*/ 175620017 h 138"/>
              <a:gd name="T4" fmla="*/ 512225235 w 138"/>
              <a:gd name="T5" fmla="*/ 312214591 h 138"/>
              <a:gd name="T6" fmla="*/ 614671165 w 138"/>
              <a:gd name="T7" fmla="*/ 312214591 h 138"/>
              <a:gd name="T8" fmla="*/ 604913148 w 138"/>
              <a:gd name="T9" fmla="*/ 351240035 h 138"/>
              <a:gd name="T10" fmla="*/ 497590417 w 138"/>
              <a:gd name="T11" fmla="*/ 463441774 h 138"/>
              <a:gd name="T12" fmla="*/ 565887704 w 138"/>
              <a:gd name="T13" fmla="*/ 492711409 h 138"/>
              <a:gd name="T14" fmla="*/ 121957548 w 138"/>
              <a:gd name="T15" fmla="*/ 492711409 h 138"/>
              <a:gd name="T16" fmla="*/ 165864209 w 138"/>
              <a:gd name="T17" fmla="*/ 356119043 h 138"/>
              <a:gd name="T18" fmla="*/ 63418278 w 138"/>
              <a:gd name="T19" fmla="*/ 360995843 h 138"/>
              <a:gd name="T20" fmla="*/ 73174087 w 138"/>
              <a:gd name="T21" fmla="*/ 321970400 h 138"/>
              <a:gd name="T22" fmla="*/ 180499026 w 138"/>
              <a:gd name="T23" fmla="*/ 209768661 h 138"/>
              <a:gd name="T24" fmla="*/ 107322730 w 138"/>
              <a:gd name="T25" fmla="*/ 180499026 h 138"/>
              <a:gd name="T26" fmla="*/ 448806957 w 138"/>
              <a:gd name="T27" fmla="*/ 92687913 h 138"/>
              <a:gd name="T28" fmla="*/ 531739061 w 138"/>
              <a:gd name="T29" fmla="*/ 156106191 h 138"/>
              <a:gd name="T30" fmla="*/ 453685965 w 138"/>
              <a:gd name="T31" fmla="*/ 87811113 h 138"/>
              <a:gd name="T32" fmla="*/ 360995843 w 138"/>
              <a:gd name="T33" fmla="*/ 58539270 h 138"/>
              <a:gd name="T34" fmla="*/ 360995843 w 138"/>
              <a:gd name="T35" fmla="*/ 195133843 h 138"/>
              <a:gd name="T36" fmla="*/ 395144487 w 138"/>
              <a:gd name="T37" fmla="*/ 68297287 h 138"/>
              <a:gd name="T38" fmla="*/ 297577565 w 138"/>
              <a:gd name="T39" fmla="*/ 63418278 h 138"/>
              <a:gd name="T40" fmla="*/ 224403478 w 138"/>
              <a:gd name="T41" fmla="*/ 180499026 h 138"/>
              <a:gd name="T42" fmla="*/ 321970400 w 138"/>
              <a:gd name="T43" fmla="*/ 68297287 h 138"/>
              <a:gd name="T44" fmla="*/ 141471374 w 138"/>
              <a:gd name="T45" fmla="*/ 141471374 h 138"/>
              <a:gd name="T46" fmla="*/ 180499026 w 138"/>
              <a:gd name="T47" fmla="*/ 170741009 h 138"/>
              <a:gd name="T48" fmla="*/ 219524470 w 138"/>
              <a:gd name="T49" fmla="*/ 87811113 h 138"/>
              <a:gd name="T50" fmla="*/ 224403478 w 138"/>
              <a:gd name="T51" fmla="*/ 580522522 h 138"/>
              <a:gd name="T52" fmla="*/ 141471374 w 138"/>
              <a:gd name="T53" fmla="*/ 517104243 h 138"/>
              <a:gd name="T54" fmla="*/ 312214591 w 138"/>
              <a:gd name="T55" fmla="*/ 609792157 h 138"/>
              <a:gd name="T56" fmla="*/ 312214591 w 138"/>
              <a:gd name="T57" fmla="*/ 478076591 h 138"/>
              <a:gd name="T58" fmla="*/ 278065948 w 138"/>
              <a:gd name="T59" fmla="*/ 600036348 h 138"/>
              <a:gd name="T60" fmla="*/ 380509670 w 138"/>
              <a:gd name="T61" fmla="*/ 609792157 h 138"/>
              <a:gd name="T62" fmla="*/ 448806957 w 138"/>
              <a:gd name="T63" fmla="*/ 487834609 h 138"/>
              <a:gd name="T64" fmla="*/ 351240035 w 138"/>
              <a:gd name="T65" fmla="*/ 600036348 h 138"/>
              <a:gd name="T66" fmla="*/ 536618070 w 138"/>
              <a:gd name="T67" fmla="*/ 526860052 h 138"/>
              <a:gd name="T68" fmla="*/ 482955600 w 138"/>
              <a:gd name="T69" fmla="*/ 507346226 h 138"/>
              <a:gd name="T70" fmla="*/ 458562765 w 138"/>
              <a:gd name="T71" fmla="*/ 209768661 h 138"/>
              <a:gd name="T72" fmla="*/ 351240035 w 138"/>
              <a:gd name="T73" fmla="*/ 312214591 h 138"/>
              <a:gd name="T74" fmla="*/ 478076591 w 138"/>
              <a:gd name="T75" fmla="*/ 312214591 h 138"/>
              <a:gd name="T76" fmla="*/ 473197583 w 138"/>
              <a:gd name="T77" fmla="*/ 351240035 h 138"/>
              <a:gd name="T78" fmla="*/ 351240035 w 138"/>
              <a:gd name="T79" fmla="*/ 439051148 h 138"/>
              <a:gd name="T80" fmla="*/ 468320783 w 138"/>
              <a:gd name="T81" fmla="*/ 453685965 h 138"/>
              <a:gd name="T82" fmla="*/ 219524470 w 138"/>
              <a:gd name="T83" fmla="*/ 458562765 h 138"/>
              <a:gd name="T84" fmla="*/ 321970400 w 138"/>
              <a:gd name="T85" fmla="*/ 356119043 h 138"/>
              <a:gd name="T86" fmla="*/ 195133843 w 138"/>
              <a:gd name="T87" fmla="*/ 360995843 h 138"/>
              <a:gd name="T88" fmla="*/ 204889652 w 138"/>
              <a:gd name="T89" fmla="*/ 321970400 h 138"/>
              <a:gd name="T90" fmla="*/ 321970400 w 138"/>
              <a:gd name="T91" fmla="*/ 229282487 h 138"/>
              <a:gd name="T92" fmla="*/ 209768661 w 138"/>
              <a:gd name="T93" fmla="*/ 214647670 h 1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71" name="Group 46"/>
          <p:cNvGrpSpPr>
            <a:grpSpLocks/>
          </p:cNvGrpSpPr>
          <p:nvPr/>
        </p:nvGrpSpPr>
        <p:grpSpPr bwMode="auto">
          <a:xfrm>
            <a:off x="6300788" y="1533525"/>
            <a:ext cx="304800" cy="295275"/>
            <a:chOff x="0" y="0"/>
            <a:chExt cx="191" cy="186"/>
          </a:xfrm>
        </p:grpSpPr>
        <p:sp>
          <p:nvSpPr>
            <p:cNvPr id="15376" name="Freeform 47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287 w 51"/>
                <a:gd name="T1" fmla="*/ 184 h 48"/>
                <a:gd name="T2" fmla="*/ 12 w 51"/>
                <a:gd name="T3" fmla="*/ 184 h 48"/>
                <a:gd name="T4" fmla="*/ 0 w 51"/>
                <a:gd name="T5" fmla="*/ 188 h 48"/>
                <a:gd name="T6" fmla="*/ 102 w 51"/>
                <a:gd name="T7" fmla="*/ 266 h 48"/>
                <a:gd name="T8" fmla="*/ 202 w 51"/>
                <a:gd name="T9" fmla="*/ 266 h 48"/>
                <a:gd name="T10" fmla="*/ 221 w 51"/>
                <a:gd name="T11" fmla="*/ 245 h 48"/>
                <a:gd name="T12" fmla="*/ 209 w 51"/>
                <a:gd name="T13" fmla="*/ 221 h 48"/>
                <a:gd name="T14" fmla="*/ 214 w 51"/>
                <a:gd name="T15" fmla="*/ 210 h 48"/>
                <a:gd name="T16" fmla="*/ 221 w 51"/>
                <a:gd name="T17" fmla="*/ 210 h 48"/>
                <a:gd name="T18" fmla="*/ 242 w 51"/>
                <a:gd name="T19" fmla="*/ 228 h 48"/>
                <a:gd name="T20" fmla="*/ 247 w 51"/>
                <a:gd name="T21" fmla="*/ 221 h 48"/>
                <a:gd name="T22" fmla="*/ 225 w 51"/>
                <a:gd name="T23" fmla="*/ 205 h 48"/>
                <a:gd name="T24" fmla="*/ 225 w 51"/>
                <a:gd name="T25" fmla="*/ 193 h 48"/>
                <a:gd name="T26" fmla="*/ 242 w 51"/>
                <a:gd name="T27" fmla="*/ 193 h 48"/>
                <a:gd name="T28" fmla="*/ 266 w 51"/>
                <a:gd name="T29" fmla="*/ 205 h 48"/>
                <a:gd name="T30" fmla="*/ 287 w 51"/>
                <a:gd name="T31" fmla="*/ 184 h 48"/>
                <a:gd name="T32" fmla="*/ 185 w 51"/>
                <a:gd name="T33" fmla="*/ 167 h 48"/>
                <a:gd name="T34" fmla="*/ 140 w 51"/>
                <a:gd name="T35" fmla="*/ 16 h 48"/>
                <a:gd name="T36" fmla="*/ 152 w 51"/>
                <a:gd name="T37" fmla="*/ 5 h 48"/>
                <a:gd name="T38" fmla="*/ 247 w 51"/>
                <a:gd name="T39" fmla="*/ 78 h 48"/>
                <a:gd name="T40" fmla="*/ 270 w 51"/>
                <a:gd name="T41" fmla="*/ 160 h 48"/>
                <a:gd name="T42" fmla="*/ 266 w 51"/>
                <a:gd name="T43" fmla="*/ 172 h 48"/>
                <a:gd name="T44" fmla="*/ 192 w 51"/>
                <a:gd name="T45" fmla="*/ 172 h 48"/>
                <a:gd name="T46" fmla="*/ 185 w 51"/>
                <a:gd name="T47" fmla="*/ 167 h 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Freeform 48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238 w 45"/>
                <a:gd name="T1" fmla="*/ 0 h 46"/>
                <a:gd name="T2" fmla="*/ 82 w 45"/>
                <a:gd name="T3" fmla="*/ 0 h 46"/>
                <a:gd name="T4" fmla="*/ 61 w 45"/>
                <a:gd name="T5" fmla="*/ 21 h 46"/>
                <a:gd name="T6" fmla="*/ 66 w 45"/>
                <a:gd name="T7" fmla="*/ 38 h 46"/>
                <a:gd name="T8" fmla="*/ 66 w 45"/>
                <a:gd name="T9" fmla="*/ 45 h 46"/>
                <a:gd name="T10" fmla="*/ 61 w 45"/>
                <a:gd name="T11" fmla="*/ 49 h 46"/>
                <a:gd name="T12" fmla="*/ 45 w 45"/>
                <a:gd name="T13" fmla="*/ 38 h 46"/>
                <a:gd name="T14" fmla="*/ 38 w 45"/>
                <a:gd name="T15" fmla="*/ 45 h 46"/>
                <a:gd name="T16" fmla="*/ 57 w 45"/>
                <a:gd name="T17" fmla="*/ 54 h 46"/>
                <a:gd name="T18" fmla="*/ 57 w 45"/>
                <a:gd name="T19" fmla="*/ 66 h 46"/>
                <a:gd name="T20" fmla="*/ 38 w 45"/>
                <a:gd name="T21" fmla="*/ 73 h 46"/>
                <a:gd name="T22" fmla="*/ 16 w 45"/>
                <a:gd name="T23" fmla="*/ 61 h 46"/>
                <a:gd name="T24" fmla="*/ 0 w 45"/>
                <a:gd name="T25" fmla="*/ 82 h 46"/>
                <a:gd name="T26" fmla="*/ 238 w 45"/>
                <a:gd name="T27" fmla="*/ 82 h 46"/>
                <a:gd name="T28" fmla="*/ 250 w 45"/>
                <a:gd name="T29" fmla="*/ 73 h 46"/>
                <a:gd name="T30" fmla="*/ 250 w 45"/>
                <a:gd name="T31" fmla="*/ 5 h 46"/>
                <a:gd name="T32" fmla="*/ 238 w 45"/>
                <a:gd name="T33" fmla="*/ 0 h 46"/>
                <a:gd name="T34" fmla="*/ 49 w 45"/>
                <a:gd name="T35" fmla="*/ 249 h 46"/>
                <a:gd name="T36" fmla="*/ 12 w 45"/>
                <a:gd name="T37" fmla="*/ 106 h 46"/>
                <a:gd name="T38" fmla="*/ 21 w 45"/>
                <a:gd name="T39" fmla="*/ 89 h 46"/>
                <a:gd name="T40" fmla="*/ 90 w 45"/>
                <a:gd name="T41" fmla="*/ 89 h 46"/>
                <a:gd name="T42" fmla="*/ 99 w 45"/>
                <a:gd name="T43" fmla="*/ 99 h 46"/>
                <a:gd name="T44" fmla="*/ 134 w 45"/>
                <a:gd name="T45" fmla="*/ 225 h 46"/>
                <a:gd name="T46" fmla="*/ 127 w 45"/>
                <a:gd name="T47" fmla="*/ 237 h 46"/>
                <a:gd name="T48" fmla="*/ 66 w 45"/>
                <a:gd name="T49" fmla="*/ 254 h 46"/>
                <a:gd name="T50" fmla="*/ 49 w 45"/>
                <a:gd name="T51" fmla="*/ 249 h 46"/>
                <a:gd name="T52" fmla="*/ 78 w 45"/>
                <a:gd name="T53" fmla="*/ 232 h 46"/>
                <a:gd name="T54" fmla="*/ 106 w 45"/>
                <a:gd name="T55" fmla="*/ 225 h 46"/>
                <a:gd name="T56" fmla="*/ 111 w 45"/>
                <a:gd name="T57" fmla="*/ 216 h 46"/>
                <a:gd name="T58" fmla="*/ 90 w 45"/>
                <a:gd name="T59" fmla="*/ 127 h 46"/>
                <a:gd name="T60" fmla="*/ 78 w 45"/>
                <a:gd name="T61" fmla="*/ 122 h 46"/>
                <a:gd name="T62" fmla="*/ 49 w 45"/>
                <a:gd name="T63" fmla="*/ 127 h 46"/>
                <a:gd name="T64" fmla="*/ 45 w 45"/>
                <a:gd name="T65" fmla="*/ 139 h 46"/>
                <a:gd name="T66" fmla="*/ 66 w 45"/>
                <a:gd name="T67" fmla="*/ 225 h 46"/>
                <a:gd name="T68" fmla="*/ 78 w 45"/>
                <a:gd name="T69" fmla="*/ 232 h 46"/>
                <a:gd name="T70" fmla="*/ 233 w 45"/>
                <a:gd name="T71" fmla="*/ 28 h 46"/>
                <a:gd name="T72" fmla="*/ 233 w 45"/>
                <a:gd name="T73" fmla="*/ 54 h 46"/>
                <a:gd name="T74" fmla="*/ 221 w 45"/>
                <a:gd name="T75" fmla="*/ 66 h 46"/>
                <a:gd name="T76" fmla="*/ 134 w 45"/>
                <a:gd name="T77" fmla="*/ 66 h 46"/>
                <a:gd name="T78" fmla="*/ 127 w 45"/>
                <a:gd name="T79" fmla="*/ 54 h 46"/>
                <a:gd name="T80" fmla="*/ 127 w 45"/>
                <a:gd name="T81" fmla="*/ 28 h 46"/>
                <a:gd name="T82" fmla="*/ 134 w 45"/>
                <a:gd name="T83" fmla="*/ 16 h 46"/>
                <a:gd name="T84" fmla="*/ 221 w 45"/>
                <a:gd name="T85" fmla="*/ 16 h 46"/>
                <a:gd name="T86" fmla="*/ 233 w 45"/>
                <a:gd name="T87" fmla="*/ 28 h 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2" name="Rectangle 49"/>
          <p:cNvSpPr>
            <a:spLocks noChangeArrowheads="1"/>
          </p:cNvSpPr>
          <p:nvPr/>
        </p:nvSpPr>
        <p:spPr bwMode="auto">
          <a:xfrm>
            <a:off x="6765925" y="1589088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TWO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73" name="Rectangle 50"/>
          <p:cNvSpPr>
            <a:spLocks noChangeArrowheads="1"/>
          </p:cNvSpPr>
          <p:nvPr/>
        </p:nvSpPr>
        <p:spPr bwMode="auto">
          <a:xfrm>
            <a:off x="6765925" y="3422650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74" name="Rectangle 51"/>
          <p:cNvSpPr>
            <a:spLocks noChangeArrowheads="1"/>
          </p:cNvSpPr>
          <p:nvPr/>
        </p:nvSpPr>
        <p:spPr bwMode="auto">
          <a:xfrm>
            <a:off x="468313" y="1589088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ONE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endParaRPr lang="zh-CN" altLang="en-US" sz="800">
              <a:solidFill>
                <a:srgbClr val="B0220C"/>
              </a:solidFill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75" name="Rectangle 52"/>
          <p:cNvSpPr>
            <a:spLocks noChangeArrowheads="1"/>
          </p:cNvSpPr>
          <p:nvPr/>
        </p:nvSpPr>
        <p:spPr bwMode="auto">
          <a:xfrm>
            <a:off x="468313" y="3422650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THREE</a:t>
            </a: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6407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16389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6390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6649" name="Rectangle 25"/>
          <p:cNvSpPr>
            <a:spLocks noChangeArrowheads="1"/>
          </p:cNvSpPr>
          <p:nvPr/>
        </p:nvSpPr>
        <p:spPr bwMode="auto">
          <a:xfrm>
            <a:off x="0" y="1274763"/>
            <a:ext cx="4284663" cy="2952750"/>
          </a:xfrm>
          <a:prstGeom prst="rect">
            <a:avLst/>
          </a:prstGeom>
          <a:blipFill dpi="0" rotWithShape="1">
            <a:blip r:embed="rId2"/>
            <a:srcRect/>
            <a:stretch>
              <a:fillRect r="-3526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6394" name="Rectangle 26"/>
          <p:cNvSpPr>
            <a:spLocks noChangeArrowheads="1"/>
          </p:cNvSpPr>
          <p:nvPr/>
        </p:nvSpPr>
        <p:spPr bwMode="auto">
          <a:xfrm>
            <a:off x="4284663" y="1274763"/>
            <a:ext cx="3959225" cy="2952750"/>
          </a:xfrm>
          <a:prstGeom prst="rect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5" name="Rectangle 27"/>
          <p:cNvSpPr>
            <a:spLocks noChangeArrowheads="1"/>
          </p:cNvSpPr>
          <p:nvPr/>
        </p:nvSpPr>
        <p:spPr bwMode="auto">
          <a:xfrm flipH="1">
            <a:off x="3995738" y="1274763"/>
            <a:ext cx="309562" cy="2952750"/>
          </a:xfrm>
          <a:prstGeom prst="rect">
            <a:avLst/>
          </a:prstGeom>
          <a:solidFill>
            <a:srgbClr val="B0220C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6" name="Rectangle 28"/>
          <p:cNvSpPr>
            <a:spLocks noChangeArrowheads="1"/>
          </p:cNvSpPr>
          <p:nvPr/>
        </p:nvSpPr>
        <p:spPr bwMode="auto">
          <a:xfrm>
            <a:off x="4602163" y="2500313"/>
            <a:ext cx="338455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rgbClr val="F4B413"/>
                </a:solidFill>
              </a:rPr>
              <a:t> </a:t>
            </a:r>
            <a:r>
              <a:rPr lang="zh-CN" altLang="en-US" b="1">
                <a:solidFill>
                  <a:srgbClr val="FFDE00"/>
                </a:solidFill>
              </a:rPr>
              <a:t>DIFFERENT</a:t>
            </a:r>
            <a:r>
              <a:rPr lang="zh-CN" altLang="en-US" sz="1000">
                <a:solidFill>
                  <a:schemeClr val="bg1"/>
                </a:solidFill>
              </a:rPr>
              <a:t>？</a:t>
            </a:r>
            <a:endParaRPr lang="zh-CN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zh-CN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16397" name="Group 29"/>
          <p:cNvGrpSpPr>
            <a:grpSpLocks/>
          </p:cNvGrpSpPr>
          <p:nvPr/>
        </p:nvGrpSpPr>
        <p:grpSpPr bwMode="auto">
          <a:xfrm>
            <a:off x="4629150" y="1811338"/>
            <a:ext cx="266700" cy="266700"/>
            <a:chOff x="0" y="0"/>
            <a:chExt cx="208" cy="208"/>
          </a:xfrm>
        </p:grpSpPr>
        <p:sp>
          <p:nvSpPr>
            <p:cNvPr id="16400" name="Oval 30"/>
            <p:cNvSpPr>
              <a:spLocks noChangeArrowheads="1"/>
            </p:cNvSpPr>
            <p:nvPr/>
          </p:nvSpPr>
          <p:spPr bwMode="auto">
            <a:xfrm>
              <a:off x="0" y="0"/>
              <a:ext cx="208" cy="208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01" name="Group 31"/>
            <p:cNvGrpSpPr>
              <a:grpSpLocks/>
            </p:cNvGrpSpPr>
            <p:nvPr/>
          </p:nvGrpSpPr>
          <p:grpSpPr bwMode="auto">
            <a:xfrm>
              <a:off x="64" y="54"/>
              <a:ext cx="80" cy="100"/>
              <a:chOff x="0" y="0"/>
              <a:chExt cx="127" cy="163"/>
            </a:xfrm>
          </p:grpSpPr>
          <p:sp>
            <p:nvSpPr>
              <p:cNvPr id="16402" name="Freeform 32"/>
              <p:cNvSpPr>
                <a:spLocks/>
              </p:cNvSpPr>
              <p:nvPr/>
            </p:nvSpPr>
            <p:spPr bwMode="auto">
              <a:xfrm>
                <a:off x="0" y="0"/>
                <a:ext cx="127" cy="163"/>
              </a:xfrm>
              <a:custGeom>
                <a:avLst/>
                <a:gdLst>
                  <a:gd name="T0" fmla="*/ 30 w 124"/>
                  <a:gd name="T1" fmla="*/ 154 h 159"/>
                  <a:gd name="T2" fmla="*/ 14 w 124"/>
                  <a:gd name="T3" fmla="*/ 154 h 159"/>
                  <a:gd name="T4" fmla="*/ 14 w 124"/>
                  <a:gd name="T5" fmla="*/ 13 h 159"/>
                  <a:gd name="T6" fmla="*/ 123 w 124"/>
                  <a:gd name="T7" fmla="*/ 13 h 159"/>
                  <a:gd name="T8" fmla="*/ 130 w 124"/>
                  <a:gd name="T9" fmla="*/ 7 h 159"/>
                  <a:gd name="T10" fmla="*/ 123 w 124"/>
                  <a:gd name="T11" fmla="*/ 0 h 159"/>
                  <a:gd name="T12" fmla="*/ 7 w 124"/>
                  <a:gd name="T13" fmla="*/ 0 h 159"/>
                  <a:gd name="T14" fmla="*/ 0 w 124"/>
                  <a:gd name="T15" fmla="*/ 7 h 159"/>
                  <a:gd name="T16" fmla="*/ 0 w 124"/>
                  <a:gd name="T17" fmla="*/ 160 h 159"/>
                  <a:gd name="T18" fmla="*/ 7 w 124"/>
                  <a:gd name="T19" fmla="*/ 167 h 159"/>
                  <a:gd name="T20" fmla="*/ 30 w 124"/>
                  <a:gd name="T21" fmla="*/ 167 h 159"/>
                  <a:gd name="T22" fmla="*/ 37 w 124"/>
                  <a:gd name="T23" fmla="*/ 160 h 159"/>
                  <a:gd name="T24" fmla="*/ 30 w 124"/>
                  <a:gd name="T25" fmla="*/ 154 h 15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24" h="159">
                    <a:moveTo>
                      <a:pt x="28" y="146"/>
                    </a:moveTo>
                    <a:cubicBezTo>
                      <a:pt x="14" y="146"/>
                      <a:pt x="14" y="146"/>
                      <a:pt x="14" y="14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21" y="13"/>
                      <a:pt x="124" y="10"/>
                      <a:pt x="124" y="7"/>
                    </a:cubicBezTo>
                    <a:cubicBezTo>
                      <a:pt x="124" y="3"/>
                      <a:pt x="121" y="0"/>
                      <a:pt x="11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56"/>
                      <a:pt x="3" y="159"/>
                      <a:pt x="7" y="159"/>
                    </a:cubicBezTo>
                    <a:cubicBezTo>
                      <a:pt x="28" y="159"/>
                      <a:pt x="28" y="159"/>
                      <a:pt x="28" y="159"/>
                    </a:cubicBezTo>
                    <a:cubicBezTo>
                      <a:pt x="31" y="159"/>
                      <a:pt x="35" y="156"/>
                      <a:pt x="35" y="152"/>
                    </a:cubicBezTo>
                    <a:cubicBezTo>
                      <a:pt x="35" y="149"/>
                      <a:pt x="31" y="146"/>
                      <a:pt x="28" y="1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3" name="Freeform 33"/>
              <p:cNvSpPr>
                <a:spLocks/>
              </p:cNvSpPr>
              <p:nvPr/>
            </p:nvSpPr>
            <p:spPr bwMode="auto">
              <a:xfrm>
                <a:off x="80" y="95"/>
                <a:ext cx="47" cy="68"/>
              </a:xfrm>
              <a:custGeom>
                <a:avLst/>
                <a:gdLst>
                  <a:gd name="T0" fmla="*/ 41 w 46"/>
                  <a:gd name="T1" fmla="*/ 0 h 66"/>
                  <a:gd name="T2" fmla="*/ 34 w 46"/>
                  <a:gd name="T3" fmla="*/ 7 h 66"/>
                  <a:gd name="T4" fmla="*/ 34 w 46"/>
                  <a:gd name="T5" fmla="*/ 57 h 66"/>
                  <a:gd name="T6" fmla="*/ 7 w 46"/>
                  <a:gd name="T7" fmla="*/ 57 h 66"/>
                  <a:gd name="T8" fmla="*/ 0 w 46"/>
                  <a:gd name="T9" fmla="*/ 63 h 66"/>
                  <a:gd name="T10" fmla="*/ 7 w 46"/>
                  <a:gd name="T11" fmla="*/ 70 h 66"/>
                  <a:gd name="T12" fmla="*/ 41 w 46"/>
                  <a:gd name="T13" fmla="*/ 70 h 66"/>
                  <a:gd name="T14" fmla="*/ 46 w 46"/>
                  <a:gd name="T15" fmla="*/ 68 h 66"/>
                  <a:gd name="T16" fmla="*/ 48 w 46"/>
                  <a:gd name="T17" fmla="*/ 63 h 66"/>
                  <a:gd name="T18" fmla="*/ 48 w 46"/>
                  <a:gd name="T19" fmla="*/ 7 h 66"/>
                  <a:gd name="T20" fmla="*/ 41 w 46"/>
                  <a:gd name="T21" fmla="*/ 0 h 6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66">
                    <a:moveTo>
                      <a:pt x="39" y="0"/>
                    </a:moveTo>
                    <a:cubicBezTo>
                      <a:pt x="35" y="0"/>
                      <a:pt x="32" y="3"/>
                      <a:pt x="32" y="7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56"/>
                      <a:pt x="0" y="59"/>
                    </a:cubicBezTo>
                    <a:cubicBezTo>
                      <a:pt x="0" y="63"/>
                      <a:pt x="3" y="66"/>
                      <a:pt x="7" y="6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41" y="66"/>
                      <a:pt x="43" y="66"/>
                      <a:pt x="44" y="64"/>
                    </a:cubicBezTo>
                    <a:cubicBezTo>
                      <a:pt x="45" y="63"/>
                      <a:pt x="46" y="61"/>
                      <a:pt x="46" y="59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4" name="Freeform 34"/>
              <p:cNvSpPr>
                <a:spLocks noEditPoints="1"/>
              </p:cNvSpPr>
              <p:nvPr/>
            </p:nvSpPr>
            <p:spPr bwMode="auto">
              <a:xfrm>
                <a:off x="46" y="34"/>
                <a:ext cx="79" cy="114"/>
              </a:xfrm>
              <a:custGeom>
                <a:avLst/>
                <a:gdLst>
                  <a:gd name="T0" fmla="*/ 70 w 78"/>
                  <a:gd name="T1" fmla="*/ 2 h 112"/>
                  <a:gd name="T2" fmla="*/ 62 w 78"/>
                  <a:gd name="T3" fmla="*/ 0 h 112"/>
                  <a:gd name="T4" fmla="*/ 48 w 78"/>
                  <a:gd name="T5" fmla="*/ 8 h 112"/>
                  <a:gd name="T6" fmla="*/ 1 w 78"/>
                  <a:gd name="T7" fmla="*/ 89 h 112"/>
                  <a:gd name="T8" fmla="*/ 0 w 78"/>
                  <a:gd name="T9" fmla="*/ 92 h 112"/>
                  <a:gd name="T10" fmla="*/ 1 w 78"/>
                  <a:gd name="T11" fmla="*/ 110 h 112"/>
                  <a:gd name="T12" fmla="*/ 4 w 78"/>
                  <a:gd name="T13" fmla="*/ 116 h 112"/>
                  <a:gd name="T14" fmla="*/ 8 w 78"/>
                  <a:gd name="T15" fmla="*/ 116 h 112"/>
                  <a:gd name="T16" fmla="*/ 11 w 78"/>
                  <a:gd name="T17" fmla="*/ 116 h 112"/>
                  <a:gd name="T18" fmla="*/ 27 w 78"/>
                  <a:gd name="T19" fmla="*/ 107 h 112"/>
                  <a:gd name="T20" fmla="*/ 29 w 78"/>
                  <a:gd name="T21" fmla="*/ 105 h 112"/>
                  <a:gd name="T22" fmla="*/ 76 w 78"/>
                  <a:gd name="T23" fmla="*/ 24 h 112"/>
                  <a:gd name="T24" fmla="*/ 70 w 78"/>
                  <a:gd name="T25" fmla="*/ 2 h 112"/>
                  <a:gd name="T26" fmla="*/ 64 w 78"/>
                  <a:gd name="T27" fmla="*/ 17 h 112"/>
                  <a:gd name="T28" fmla="*/ 18 w 78"/>
                  <a:gd name="T29" fmla="*/ 96 h 112"/>
                  <a:gd name="T30" fmla="*/ 14 w 78"/>
                  <a:gd name="T31" fmla="*/ 98 h 112"/>
                  <a:gd name="T32" fmla="*/ 14 w 78"/>
                  <a:gd name="T33" fmla="*/ 94 h 112"/>
                  <a:gd name="T34" fmla="*/ 59 w 78"/>
                  <a:gd name="T35" fmla="*/ 15 h 112"/>
                  <a:gd name="T36" fmla="*/ 63 w 78"/>
                  <a:gd name="T37" fmla="*/ 14 h 112"/>
                  <a:gd name="T38" fmla="*/ 64 w 78"/>
                  <a:gd name="T39" fmla="*/ 17 h 11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8" h="112">
                    <a:moveTo>
                      <a:pt x="68" y="2"/>
                    </a:moveTo>
                    <a:cubicBezTo>
                      <a:pt x="65" y="1"/>
                      <a:pt x="62" y="0"/>
                      <a:pt x="60" y="0"/>
                    </a:cubicBezTo>
                    <a:cubicBezTo>
                      <a:pt x="54" y="0"/>
                      <a:pt x="48" y="3"/>
                      <a:pt x="46" y="8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6"/>
                      <a:pt x="0" y="87"/>
                      <a:pt x="0" y="88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1" y="108"/>
                      <a:pt x="2" y="110"/>
                      <a:pt x="4" y="112"/>
                    </a:cubicBezTo>
                    <a:cubicBezTo>
                      <a:pt x="5" y="112"/>
                      <a:pt x="7" y="112"/>
                      <a:pt x="8" y="112"/>
                    </a:cubicBezTo>
                    <a:cubicBezTo>
                      <a:pt x="9" y="112"/>
                      <a:pt x="10" y="112"/>
                      <a:pt x="11" y="112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8" y="103"/>
                      <a:pt x="29" y="102"/>
                      <a:pt x="29" y="101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8" y="16"/>
                      <a:pt x="75" y="7"/>
                      <a:pt x="68" y="2"/>
                    </a:cubicBezTo>
                    <a:moveTo>
                      <a:pt x="62" y="17"/>
                    </a:moveTo>
                    <a:cubicBezTo>
                      <a:pt x="18" y="92"/>
                      <a:pt x="18" y="92"/>
                      <a:pt x="18" y="92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8" y="14"/>
                      <a:pt x="60" y="13"/>
                      <a:pt x="61" y="14"/>
                    </a:cubicBezTo>
                    <a:cubicBezTo>
                      <a:pt x="62" y="15"/>
                      <a:pt x="62" y="16"/>
                      <a:pt x="62" y="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5" name="Freeform 35"/>
              <p:cNvSpPr>
                <a:spLocks/>
              </p:cNvSpPr>
              <p:nvPr/>
            </p:nvSpPr>
            <p:spPr bwMode="auto">
              <a:xfrm>
                <a:off x="24" y="46"/>
                <a:ext cx="49" cy="14"/>
              </a:xfrm>
              <a:custGeom>
                <a:avLst/>
                <a:gdLst>
                  <a:gd name="T0" fmla="*/ 50 w 48"/>
                  <a:gd name="T1" fmla="*/ 7 h 14"/>
                  <a:gd name="T2" fmla="*/ 44 w 48"/>
                  <a:gd name="T3" fmla="*/ 0 h 14"/>
                  <a:gd name="T4" fmla="*/ 7 w 48"/>
                  <a:gd name="T5" fmla="*/ 0 h 14"/>
                  <a:gd name="T6" fmla="*/ 0 w 48"/>
                  <a:gd name="T7" fmla="*/ 7 h 14"/>
                  <a:gd name="T8" fmla="*/ 7 w 48"/>
                  <a:gd name="T9" fmla="*/ 14 h 14"/>
                  <a:gd name="T10" fmla="*/ 44 w 48"/>
                  <a:gd name="T11" fmla="*/ 14 h 14"/>
                  <a:gd name="T12" fmla="*/ 50 w 48"/>
                  <a:gd name="T13" fmla="*/ 7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8" y="7"/>
                    </a:moveTo>
                    <a:cubicBezTo>
                      <a:pt x="48" y="3"/>
                      <a:pt x="45" y="0"/>
                      <a:pt x="4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5" y="14"/>
                      <a:pt x="48" y="11"/>
                      <a:pt x="48" y="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6" name="Freeform 36"/>
              <p:cNvSpPr>
                <a:spLocks/>
              </p:cNvSpPr>
              <p:nvPr/>
            </p:nvSpPr>
            <p:spPr bwMode="auto">
              <a:xfrm>
                <a:off x="24" y="73"/>
                <a:ext cx="32" cy="15"/>
              </a:xfrm>
              <a:custGeom>
                <a:avLst/>
                <a:gdLst>
                  <a:gd name="T0" fmla="*/ 7 w 31"/>
                  <a:gd name="T1" fmla="*/ 0 h 14"/>
                  <a:gd name="T2" fmla="*/ 0 w 31"/>
                  <a:gd name="T3" fmla="*/ 9 h 14"/>
                  <a:gd name="T4" fmla="*/ 7 w 31"/>
                  <a:gd name="T5" fmla="*/ 16 h 14"/>
                  <a:gd name="T6" fmla="*/ 26 w 31"/>
                  <a:gd name="T7" fmla="*/ 16 h 14"/>
                  <a:gd name="T8" fmla="*/ 33 w 31"/>
                  <a:gd name="T9" fmla="*/ 9 h 14"/>
                  <a:gd name="T10" fmla="*/ 26 w 31"/>
                  <a:gd name="T11" fmla="*/ 0 h 14"/>
                  <a:gd name="T12" fmla="*/ 7 w 31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8" y="14"/>
                      <a:pt x="31" y="11"/>
                      <a:pt x="31" y="7"/>
                    </a:cubicBezTo>
                    <a:cubicBezTo>
                      <a:pt x="31" y="3"/>
                      <a:pt x="28" y="0"/>
                      <a:pt x="24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6398" name="Rectangle 37"/>
          <p:cNvSpPr>
            <a:spLocks noChangeArrowheads="1"/>
          </p:cNvSpPr>
          <p:nvPr/>
        </p:nvSpPr>
        <p:spPr bwMode="auto">
          <a:xfrm>
            <a:off x="5006975" y="1817688"/>
            <a:ext cx="16033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16399" name="Line 38"/>
          <p:cNvSpPr>
            <a:spLocks noChangeShapeType="1"/>
          </p:cNvSpPr>
          <p:nvPr/>
        </p:nvSpPr>
        <p:spPr bwMode="auto">
          <a:xfrm>
            <a:off x="4991100" y="1830388"/>
            <a:ext cx="0" cy="22860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11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7450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7415" name="Oval 24"/>
          <p:cNvSpPr>
            <a:spLocks noChangeArrowheads="1"/>
          </p:cNvSpPr>
          <p:nvPr/>
        </p:nvSpPr>
        <p:spPr bwMode="auto">
          <a:xfrm>
            <a:off x="827088" y="1509713"/>
            <a:ext cx="1281112" cy="12795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Oval 25"/>
          <p:cNvSpPr>
            <a:spLocks noChangeArrowheads="1"/>
          </p:cNvSpPr>
          <p:nvPr/>
        </p:nvSpPr>
        <p:spPr bwMode="auto">
          <a:xfrm>
            <a:off x="2108200" y="1509713"/>
            <a:ext cx="1277938" cy="12795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7" name="Oval 26"/>
          <p:cNvSpPr>
            <a:spLocks noChangeArrowheads="1"/>
          </p:cNvSpPr>
          <p:nvPr/>
        </p:nvSpPr>
        <p:spPr bwMode="auto">
          <a:xfrm>
            <a:off x="830263" y="2786063"/>
            <a:ext cx="1281112" cy="12795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Oval 27"/>
          <p:cNvSpPr>
            <a:spLocks noChangeArrowheads="1"/>
          </p:cNvSpPr>
          <p:nvPr/>
        </p:nvSpPr>
        <p:spPr bwMode="auto">
          <a:xfrm>
            <a:off x="2108200" y="2789238"/>
            <a:ext cx="1277938" cy="12795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Oval 28"/>
          <p:cNvSpPr>
            <a:spLocks noChangeArrowheads="1"/>
          </p:cNvSpPr>
          <p:nvPr/>
        </p:nvSpPr>
        <p:spPr bwMode="auto">
          <a:xfrm>
            <a:off x="1590675" y="2328863"/>
            <a:ext cx="517525" cy="519112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Oval 29"/>
          <p:cNvSpPr>
            <a:spLocks noChangeArrowheads="1"/>
          </p:cNvSpPr>
          <p:nvPr/>
        </p:nvSpPr>
        <p:spPr bwMode="auto">
          <a:xfrm>
            <a:off x="2035175" y="2332038"/>
            <a:ext cx="519113" cy="517525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Oval 30"/>
          <p:cNvSpPr>
            <a:spLocks noChangeArrowheads="1"/>
          </p:cNvSpPr>
          <p:nvPr/>
        </p:nvSpPr>
        <p:spPr bwMode="auto">
          <a:xfrm>
            <a:off x="1590675" y="2754313"/>
            <a:ext cx="517525" cy="519112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2" name="Oval 31"/>
          <p:cNvSpPr>
            <a:spLocks noChangeArrowheads="1"/>
          </p:cNvSpPr>
          <p:nvPr/>
        </p:nvSpPr>
        <p:spPr bwMode="auto">
          <a:xfrm>
            <a:off x="2035175" y="2754313"/>
            <a:ext cx="519113" cy="519112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3" name="Text Box 32"/>
          <p:cNvSpPr txBox="1">
            <a:spLocks noChangeArrowheads="1"/>
          </p:cNvSpPr>
          <p:nvPr/>
        </p:nvSpPr>
        <p:spPr bwMode="auto">
          <a:xfrm>
            <a:off x="1709738" y="2454275"/>
            <a:ext cx="285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333333"/>
                </a:solidFill>
              </a:rPr>
              <a:t>S</a:t>
            </a:r>
          </a:p>
        </p:txBody>
      </p:sp>
      <p:sp>
        <p:nvSpPr>
          <p:cNvPr id="17424" name="Text Box 33"/>
          <p:cNvSpPr txBox="1">
            <a:spLocks noChangeArrowheads="1"/>
          </p:cNvSpPr>
          <p:nvPr/>
        </p:nvSpPr>
        <p:spPr bwMode="auto">
          <a:xfrm>
            <a:off x="2122488" y="2454275"/>
            <a:ext cx="3286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333333"/>
                </a:solidFill>
              </a:rPr>
              <a:t>W</a:t>
            </a:r>
          </a:p>
        </p:txBody>
      </p:sp>
      <p:sp>
        <p:nvSpPr>
          <p:cNvPr id="17425" name="Text Box 34"/>
          <p:cNvSpPr txBox="1">
            <a:spLocks noChangeArrowheads="1"/>
          </p:cNvSpPr>
          <p:nvPr/>
        </p:nvSpPr>
        <p:spPr bwMode="auto">
          <a:xfrm>
            <a:off x="1701800" y="2878138"/>
            <a:ext cx="3032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333333"/>
                </a:solidFill>
              </a:rPr>
              <a:t>O</a:t>
            </a:r>
          </a:p>
        </p:txBody>
      </p:sp>
      <p:sp>
        <p:nvSpPr>
          <p:cNvPr id="17426" name="Text Box 35"/>
          <p:cNvSpPr txBox="1">
            <a:spLocks noChangeArrowheads="1"/>
          </p:cNvSpPr>
          <p:nvPr/>
        </p:nvSpPr>
        <p:spPr bwMode="auto">
          <a:xfrm>
            <a:off x="2149475" y="2878138"/>
            <a:ext cx="2778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333333"/>
                </a:solidFill>
              </a:rPr>
              <a:t>T</a:t>
            </a:r>
          </a:p>
        </p:txBody>
      </p:sp>
      <p:sp>
        <p:nvSpPr>
          <p:cNvPr id="17427" name="Text Box 36"/>
          <p:cNvSpPr txBox="1">
            <a:spLocks noChangeArrowheads="1"/>
          </p:cNvSpPr>
          <p:nvPr/>
        </p:nvSpPr>
        <p:spPr bwMode="auto">
          <a:xfrm>
            <a:off x="1046163" y="1995488"/>
            <a:ext cx="8350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Strengths</a:t>
            </a:r>
          </a:p>
        </p:txBody>
      </p:sp>
      <p:sp>
        <p:nvSpPr>
          <p:cNvPr id="17428" name="Text Box 37"/>
          <p:cNvSpPr txBox="1">
            <a:spLocks noChangeArrowheads="1"/>
          </p:cNvSpPr>
          <p:nvPr/>
        </p:nvSpPr>
        <p:spPr bwMode="auto">
          <a:xfrm>
            <a:off x="2330450" y="1995488"/>
            <a:ext cx="893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Weakness</a:t>
            </a:r>
          </a:p>
        </p:txBody>
      </p:sp>
      <p:sp>
        <p:nvSpPr>
          <p:cNvPr id="17429" name="Text Box 38"/>
          <p:cNvSpPr txBox="1">
            <a:spLocks noChangeArrowheads="1"/>
          </p:cNvSpPr>
          <p:nvPr/>
        </p:nvSpPr>
        <p:spPr bwMode="auto">
          <a:xfrm>
            <a:off x="919163" y="3311525"/>
            <a:ext cx="10874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Opportunities</a:t>
            </a:r>
          </a:p>
        </p:txBody>
      </p:sp>
      <p:sp>
        <p:nvSpPr>
          <p:cNvPr id="17430" name="Text Box 39"/>
          <p:cNvSpPr txBox="1">
            <a:spLocks noChangeArrowheads="1"/>
          </p:cNvSpPr>
          <p:nvPr/>
        </p:nvSpPr>
        <p:spPr bwMode="auto">
          <a:xfrm>
            <a:off x="2427288" y="3311525"/>
            <a:ext cx="7000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Threats</a:t>
            </a:r>
          </a:p>
        </p:txBody>
      </p:sp>
      <p:grpSp>
        <p:nvGrpSpPr>
          <p:cNvPr id="17431" name="Group 43"/>
          <p:cNvGrpSpPr>
            <a:grpSpLocks/>
          </p:cNvGrpSpPr>
          <p:nvPr/>
        </p:nvGrpSpPr>
        <p:grpSpPr bwMode="auto">
          <a:xfrm>
            <a:off x="4414838" y="3856038"/>
            <a:ext cx="219075" cy="219075"/>
            <a:chOff x="0" y="0"/>
            <a:chExt cx="205" cy="206"/>
          </a:xfrm>
        </p:grpSpPr>
        <p:sp>
          <p:nvSpPr>
            <p:cNvPr id="17446" name="Freeform 44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151 w 140"/>
                <a:gd name="T1" fmla="*/ 0 h 140"/>
                <a:gd name="T2" fmla="*/ 0 w 140"/>
                <a:gd name="T3" fmla="*/ 152 h 140"/>
                <a:gd name="T4" fmla="*/ 151 w 140"/>
                <a:gd name="T5" fmla="*/ 303 h 140"/>
                <a:gd name="T6" fmla="*/ 300 w 140"/>
                <a:gd name="T7" fmla="*/ 152 h 140"/>
                <a:gd name="T8" fmla="*/ 151 w 140"/>
                <a:gd name="T9" fmla="*/ 0 h 140"/>
                <a:gd name="T10" fmla="*/ 151 w 140"/>
                <a:gd name="T11" fmla="*/ 277 h 140"/>
                <a:gd name="T12" fmla="*/ 26 w 140"/>
                <a:gd name="T13" fmla="*/ 152 h 140"/>
                <a:gd name="T14" fmla="*/ 151 w 140"/>
                <a:gd name="T15" fmla="*/ 26 h 140"/>
                <a:gd name="T16" fmla="*/ 274 w 140"/>
                <a:gd name="T17" fmla="*/ 152 h 140"/>
                <a:gd name="T18" fmla="*/ 151 w 140"/>
                <a:gd name="T19" fmla="*/ 277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Freeform 45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122 w 59"/>
                <a:gd name="T1" fmla="*/ 4 h 58"/>
                <a:gd name="T2" fmla="*/ 105 w 59"/>
                <a:gd name="T3" fmla="*/ 4 h 58"/>
                <a:gd name="T4" fmla="*/ 63 w 59"/>
                <a:gd name="T5" fmla="*/ 46 h 58"/>
                <a:gd name="T6" fmla="*/ 24 w 59"/>
                <a:gd name="T7" fmla="*/ 4 h 58"/>
                <a:gd name="T8" fmla="*/ 4 w 59"/>
                <a:gd name="T9" fmla="*/ 4 h 58"/>
                <a:gd name="T10" fmla="*/ 4 w 59"/>
                <a:gd name="T11" fmla="*/ 24 h 58"/>
                <a:gd name="T12" fmla="*/ 46 w 59"/>
                <a:gd name="T13" fmla="*/ 64 h 58"/>
                <a:gd name="T14" fmla="*/ 4 w 59"/>
                <a:gd name="T15" fmla="*/ 105 h 58"/>
                <a:gd name="T16" fmla="*/ 4 w 59"/>
                <a:gd name="T17" fmla="*/ 123 h 58"/>
                <a:gd name="T18" fmla="*/ 15 w 59"/>
                <a:gd name="T19" fmla="*/ 128 h 58"/>
                <a:gd name="T20" fmla="*/ 24 w 59"/>
                <a:gd name="T21" fmla="*/ 123 h 58"/>
                <a:gd name="T22" fmla="*/ 63 w 59"/>
                <a:gd name="T23" fmla="*/ 83 h 58"/>
                <a:gd name="T24" fmla="*/ 105 w 59"/>
                <a:gd name="T25" fmla="*/ 123 h 58"/>
                <a:gd name="T26" fmla="*/ 114 w 59"/>
                <a:gd name="T27" fmla="*/ 128 h 58"/>
                <a:gd name="T28" fmla="*/ 122 w 59"/>
                <a:gd name="T29" fmla="*/ 123 h 58"/>
                <a:gd name="T30" fmla="*/ 122 w 59"/>
                <a:gd name="T31" fmla="*/ 105 h 58"/>
                <a:gd name="T32" fmla="*/ 83 w 59"/>
                <a:gd name="T33" fmla="*/ 64 h 58"/>
                <a:gd name="T34" fmla="*/ 122 w 59"/>
                <a:gd name="T35" fmla="*/ 24 h 58"/>
                <a:gd name="T36" fmla="*/ 122 w 59"/>
                <a:gd name="T37" fmla="*/ 4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46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151 w 140"/>
                <a:gd name="T1" fmla="*/ 0 h 140"/>
                <a:gd name="T2" fmla="*/ 0 w 140"/>
                <a:gd name="T3" fmla="*/ 152 h 140"/>
                <a:gd name="T4" fmla="*/ 151 w 140"/>
                <a:gd name="T5" fmla="*/ 303 h 140"/>
                <a:gd name="T6" fmla="*/ 300 w 140"/>
                <a:gd name="T7" fmla="*/ 152 h 140"/>
                <a:gd name="T8" fmla="*/ 151 w 140"/>
                <a:gd name="T9" fmla="*/ 0 h 140"/>
                <a:gd name="T10" fmla="*/ 151 w 140"/>
                <a:gd name="T11" fmla="*/ 277 h 140"/>
                <a:gd name="T12" fmla="*/ 26 w 140"/>
                <a:gd name="T13" fmla="*/ 152 h 140"/>
                <a:gd name="T14" fmla="*/ 151 w 140"/>
                <a:gd name="T15" fmla="*/ 26 h 140"/>
                <a:gd name="T16" fmla="*/ 274 w 140"/>
                <a:gd name="T17" fmla="*/ 152 h 140"/>
                <a:gd name="T18" fmla="*/ 151 w 140"/>
                <a:gd name="T19" fmla="*/ 277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Freeform 47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122 w 59"/>
                <a:gd name="T1" fmla="*/ 4 h 58"/>
                <a:gd name="T2" fmla="*/ 105 w 59"/>
                <a:gd name="T3" fmla="*/ 4 h 58"/>
                <a:gd name="T4" fmla="*/ 63 w 59"/>
                <a:gd name="T5" fmla="*/ 46 h 58"/>
                <a:gd name="T6" fmla="*/ 24 w 59"/>
                <a:gd name="T7" fmla="*/ 4 h 58"/>
                <a:gd name="T8" fmla="*/ 4 w 59"/>
                <a:gd name="T9" fmla="*/ 4 h 58"/>
                <a:gd name="T10" fmla="*/ 4 w 59"/>
                <a:gd name="T11" fmla="*/ 24 h 58"/>
                <a:gd name="T12" fmla="*/ 46 w 59"/>
                <a:gd name="T13" fmla="*/ 64 h 58"/>
                <a:gd name="T14" fmla="*/ 4 w 59"/>
                <a:gd name="T15" fmla="*/ 105 h 58"/>
                <a:gd name="T16" fmla="*/ 4 w 59"/>
                <a:gd name="T17" fmla="*/ 123 h 58"/>
                <a:gd name="T18" fmla="*/ 15 w 59"/>
                <a:gd name="T19" fmla="*/ 128 h 58"/>
                <a:gd name="T20" fmla="*/ 24 w 59"/>
                <a:gd name="T21" fmla="*/ 123 h 58"/>
                <a:gd name="T22" fmla="*/ 63 w 59"/>
                <a:gd name="T23" fmla="*/ 83 h 58"/>
                <a:gd name="T24" fmla="*/ 105 w 59"/>
                <a:gd name="T25" fmla="*/ 123 h 58"/>
                <a:gd name="T26" fmla="*/ 114 w 59"/>
                <a:gd name="T27" fmla="*/ 128 h 58"/>
                <a:gd name="T28" fmla="*/ 122 w 59"/>
                <a:gd name="T29" fmla="*/ 123 h 58"/>
                <a:gd name="T30" fmla="*/ 122 w 59"/>
                <a:gd name="T31" fmla="*/ 105 h 58"/>
                <a:gd name="T32" fmla="*/ 83 w 59"/>
                <a:gd name="T33" fmla="*/ 64 h 58"/>
                <a:gd name="T34" fmla="*/ 122 w 59"/>
                <a:gd name="T35" fmla="*/ 24 h 58"/>
                <a:gd name="T36" fmla="*/ 122 w 59"/>
                <a:gd name="T37" fmla="*/ 4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2" name="Group 48"/>
          <p:cNvGrpSpPr>
            <a:grpSpLocks/>
          </p:cNvGrpSpPr>
          <p:nvPr/>
        </p:nvGrpSpPr>
        <p:grpSpPr bwMode="auto">
          <a:xfrm>
            <a:off x="4414838" y="1508125"/>
            <a:ext cx="219075" cy="219075"/>
            <a:chOff x="0" y="0"/>
            <a:chExt cx="205" cy="206"/>
          </a:xfrm>
        </p:grpSpPr>
        <p:sp>
          <p:nvSpPr>
            <p:cNvPr id="17444" name="Freeform 49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50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3" name="Group 51"/>
          <p:cNvGrpSpPr>
            <a:grpSpLocks/>
          </p:cNvGrpSpPr>
          <p:nvPr/>
        </p:nvGrpSpPr>
        <p:grpSpPr bwMode="auto">
          <a:xfrm>
            <a:off x="4414838" y="3071813"/>
            <a:ext cx="219075" cy="222250"/>
            <a:chOff x="0" y="0"/>
            <a:chExt cx="205" cy="208"/>
          </a:xfrm>
        </p:grpSpPr>
        <p:sp>
          <p:nvSpPr>
            <p:cNvPr id="17442" name="Freeform 52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291 w 140"/>
                <a:gd name="T1" fmla="*/ 119 h 141"/>
                <a:gd name="T2" fmla="*/ 262 w 140"/>
                <a:gd name="T3" fmla="*/ 100 h 141"/>
                <a:gd name="T4" fmla="*/ 272 w 140"/>
                <a:gd name="T5" fmla="*/ 63 h 141"/>
                <a:gd name="T6" fmla="*/ 227 w 140"/>
                <a:gd name="T7" fmla="*/ 31 h 141"/>
                <a:gd name="T8" fmla="*/ 193 w 140"/>
                <a:gd name="T9" fmla="*/ 37 h 141"/>
                <a:gd name="T10" fmla="*/ 174 w 140"/>
                <a:gd name="T11" fmla="*/ 4 h 141"/>
                <a:gd name="T12" fmla="*/ 119 w 140"/>
                <a:gd name="T13" fmla="*/ 13 h 141"/>
                <a:gd name="T14" fmla="*/ 98 w 140"/>
                <a:gd name="T15" fmla="*/ 41 h 141"/>
                <a:gd name="T16" fmla="*/ 61 w 140"/>
                <a:gd name="T17" fmla="*/ 31 h 141"/>
                <a:gd name="T18" fmla="*/ 28 w 140"/>
                <a:gd name="T19" fmla="*/ 78 h 141"/>
                <a:gd name="T20" fmla="*/ 34 w 140"/>
                <a:gd name="T21" fmla="*/ 111 h 141"/>
                <a:gd name="T22" fmla="*/ 1 w 140"/>
                <a:gd name="T23" fmla="*/ 131 h 141"/>
                <a:gd name="T24" fmla="*/ 1 w 140"/>
                <a:gd name="T25" fmla="*/ 176 h 141"/>
                <a:gd name="T26" fmla="*/ 34 w 140"/>
                <a:gd name="T27" fmla="*/ 196 h 141"/>
                <a:gd name="T28" fmla="*/ 28 w 140"/>
                <a:gd name="T29" fmla="*/ 230 h 141"/>
                <a:gd name="T30" fmla="*/ 61 w 140"/>
                <a:gd name="T31" fmla="*/ 276 h 141"/>
                <a:gd name="T32" fmla="*/ 98 w 140"/>
                <a:gd name="T33" fmla="*/ 267 h 141"/>
                <a:gd name="T34" fmla="*/ 119 w 140"/>
                <a:gd name="T35" fmla="*/ 297 h 141"/>
                <a:gd name="T36" fmla="*/ 151 w 140"/>
                <a:gd name="T37" fmla="*/ 307 h 141"/>
                <a:gd name="T38" fmla="*/ 185 w 140"/>
                <a:gd name="T39" fmla="*/ 297 h 141"/>
                <a:gd name="T40" fmla="*/ 204 w 140"/>
                <a:gd name="T41" fmla="*/ 267 h 141"/>
                <a:gd name="T42" fmla="*/ 240 w 140"/>
                <a:gd name="T43" fmla="*/ 276 h 141"/>
                <a:gd name="T44" fmla="*/ 272 w 140"/>
                <a:gd name="T45" fmla="*/ 230 h 141"/>
                <a:gd name="T46" fmla="*/ 268 w 140"/>
                <a:gd name="T47" fmla="*/ 196 h 141"/>
                <a:gd name="T48" fmla="*/ 299 w 140"/>
                <a:gd name="T49" fmla="*/ 176 h 141"/>
                <a:gd name="T50" fmla="*/ 299 w 140"/>
                <a:gd name="T51" fmla="*/ 131 h 141"/>
                <a:gd name="T52" fmla="*/ 253 w 140"/>
                <a:gd name="T53" fmla="*/ 174 h 141"/>
                <a:gd name="T54" fmla="*/ 236 w 140"/>
                <a:gd name="T55" fmla="*/ 201 h 141"/>
                <a:gd name="T56" fmla="*/ 246 w 140"/>
                <a:gd name="T57" fmla="*/ 235 h 141"/>
                <a:gd name="T58" fmla="*/ 211 w 140"/>
                <a:gd name="T59" fmla="*/ 242 h 141"/>
                <a:gd name="T60" fmla="*/ 179 w 140"/>
                <a:gd name="T61" fmla="*/ 248 h 141"/>
                <a:gd name="T62" fmla="*/ 163 w 140"/>
                <a:gd name="T63" fmla="*/ 279 h 141"/>
                <a:gd name="T64" fmla="*/ 130 w 140"/>
                <a:gd name="T65" fmla="*/ 257 h 141"/>
                <a:gd name="T66" fmla="*/ 105 w 140"/>
                <a:gd name="T67" fmla="*/ 242 h 141"/>
                <a:gd name="T68" fmla="*/ 70 w 140"/>
                <a:gd name="T69" fmla="*/ 251 h 141"/>
                <a:gd name="T70" fmla="*/ 66 w 140"/>
                <a:gd name="T71" fmla="*/ 214 h 141"/>
                <a:gd name="T72" fmla="*/ 59 w 140"/>
                <a:gd name="T73" fmla="*/ 183 h 141"/>
                <a:gd name="T74" fmla="*/ 28 w 140"/>
                <a:gd name="T75" fmla="*/ 165 h 141"/>
                <a:gd name="T76" fmla="*/ 28 w 140"/>
                <a:gd name="T77" fmla="*/ 142 h 141"/>
                <a:gd name="T78" fmla="*/ 59 w 140"/>
                <a:gd name="T79" fmla="*/ 127 h 141"/>
                <a:gd name="T80" fmla="*/ 66 w 140"/>
                <a:gd name="T81" fmla="*/ 96 h 141"/>
                <a:gd name="T82" fmla="*/ 70 w 140"/>
                <a:gd name="T83" fmla="*/ 56 h 141"/>
                <a:gd name="T84" fmla="*/ 105 w 140"/>
                <a:gd name="T85" fmla="*/ 68 h 141"/>
                <a:gd name="T86" fmla="*/ 130 w 140"/>
                <a:gd name="T87" fmla="*/ 50 h 141"/>
                <a:gd name="T88" fmla="*/ 163 w 140"/>
                <a:gd name="T89" fmla="*/ 28 h 141"/>
                <a:gd name="T90" fmla="*/ 179 w 140"/>
                <a:gd name="T91" fmla="*/ 59 h 141"/>
                <a:gd name="T92" fmla="*/ 211 w 140"/>
                <a:gd name="T93" fmla="*/ 68 h 141"/>
                <a:gd name="T94" fmla="*/ 246 w 140"/>
                <a:gd name="T95" fmla="*/ 74 h 141"/>
                <a:gd name="T96" fmla="*/ 236 w 140"/>
                <a:gd name="T97" fmla="*/ 106 h 141"/>
                <a:gd name="T98" fmla="*/ 253 w 140"/>
                <a:gd name="T99" fmla="*/ 134 h 141"/>
                <a:gd name="T100" fmla="*/ 274 w 140"/>
                <a:gd name="T101" fmla="*/ 155 h 14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Freeform 53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59 w 55"/>
                <a:gd name="T1" fmla="*/ 0 h 55"/>
                <a:gd name="T2" fmla="*/ 0 w 55"/>
                <a:gd name="T3" fmla="*/ 59 h 55"/>
                <a:gd name="T4" fmla="*/ 59 w 55"/>
                <a:gd name="T5" fmla="*/ 119 h 55"/>
                <a:gd name="T6" fmla="*/ 119 w 55"/>
                <a:gd name="T7" fmla="*/ 59 h 55"/>
                <a:gd name="T8" fmla="*/ 59 w 55"/>
                <a:gd name="T9" fmla="*/ 0 h 55"/>
                <a:gd name="T10" fmla="*/ 59 w 55"/>
                <a:gd name="T11" fmla="*/ 93 h 55"/>
                <a:gd name="T12" fmla="*/ 27 w 55"/>
                <a:gd name="T13" fmla="*/ 59 h 55"/>
                <a:gd name="T14" fmla="*/ 59 w 55"/>
                <a:gd name="T15" fmla="*/ 27 h 55"/>
                <a:gd name="T16" fmla="*/ 93 w 55"/>
                <a:gd name="T17" fmla="*/ 59 h 55"/>
                <a:gd name="T18" fmla="*/ 59 w 55"/>
                <a:gd name="T19" fmla="*/ 93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54"/>
          <p:cNvGrpSpPr>
            <a:grpSpLocks/>
          </p:cNvGrpSpPr>
          <p:nvPr/>
        </p:nvGrpSpPr>
        <p:grpSpPr bwMode="auto">
          <a:xfrm>
            <a:off x="4414838" y="2289175"/>
            <a:ext cx="219075" cy="219075"/>
            <a:chOff x="0" y="0"/>
            <a:chExt cx="205" cy="207"/>
          </a:xfrm>
        </p:grpSpPr>
        <p:sp>
          <p:nvSpPr>
            <p:cNvPr id="17440" name="Freeform 55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151 w 140"/>
                <a:gd name="T1" fmla="*/ 306 h 140"/>
                <a:gd name="T2" fmla="*/ 0 w 140"/>
                <a:gd name="T3" fmla="*/ 154 h 140"/>
                <a:gd name="T4" fmla="*/ 151 w 140"/>
                <a:gd name="T5" fmla="*/ 0 h 140"/>
                <a:gd name="T6" fmla="*/ 300 w 140"/>
                <a:gd name="T7" fmla="*/ 154 h 140"/>
                <a:gd name="T8" fmla="*/ 151 w 140"/>
                <a:gd name="T9" fmla="*/ 306 h 140"/>
                <a:gd name="T10" fmla="*/ 151 w 140"/>
                <a:gd name="T11" fmla="*/ 27 h 140"/>
                <a:gd name="T12" fmla="*/ 26 w 140"/>
                <a:gd name="T13" fmla="*/ 154 h 140"/>
                <a:gd name="T14" fmla="*/ 151 w 140"/>
                <a:gd name="T15" fmla="*/ 279 h 140"/>
                <a:gd name="T16" fmla="*/ 274 w 140"/>
                <a:gd name="T17" fmla="*/ 154 h 140"/>
                <a:gd name="T18" fmla="*/ 151 w 140"/>
                <a:gd name="T19" fmla="*/ 27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56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79 w 43"/>
                <a:gd name="T1" fmla="*/ 106 h 49"/>
                <a:gd name="T2" fmla="*/ 13 w 43"/>
                <a:gd name="T3" fmla="*/ 106 h 49"/>
                <a:gd name="T4" fmla="*/ 0 w 43"/>
                <a:gd name="T5" fmla="*/ 93 h 49"/>
                <a:gd name="T6" fmla="*/ 0 w 43"/>
                <a:gd name="T7" fmla="*/ 13 h 49"/>
                <a:gd name="T8" fmla="*/ 13 w 43"/>
                <a:gd name="T9" fmla="*/ 0 h 49"/>
                <a:gd name="T10" fmla="*/ 26 w 43"/>
                <a:gd name="T11" fmla="*/ 13 h 49"/>
                <a:gd name="T12" fmla="*/ 26 w 43"/>
                <a:gd name="T13" fmla="*/ 79 h 49"/>
                <a:gd name="T14" fmla="*/ 79 w 43"/>
                <a:gd name="T15" fmla="*/ 79 h 49"/>
                <a:gd name="T16" fmla="*/ 92 w 43"/>
                <a:gd name="T17" fmla="*/ 93 h 49"/>
                <a:gd name="T18" fmla="*/ 79 w 43"/>
                <a:gd name="T19" fmla="*/ 106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35" name="Rectangle 57"/>
          <p:cNvSpPr>
            <a:spLocks noChangeArrowheads="1"/>
          </p:cNvSpPr>
          <p:nvPr/>
        </p:nvSpPr>
        <p:spPr bwMode="auto">
          <a:xfrm>
            <a:off x="4791075" y="1490663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Strengths</a:t>
            </a: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7436" name="Rectangle 58"/>
          <p:cNvSpPr>
            <a:spLocks noChangeArrowheads="1"/>
          </p:cNvSpPr>
          <p:nvPr/>
        </p:nvSpPr>
        <p:spPr bwMode="auto">
          <a:xfrm>
            <a:off x="4791075" y="2259013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Weakness</a:t>
            </a: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7437" name="Rectangle 59"/>
          <p:cNvSpPr>
            <a:spLocks noChangeArrowheads="1"/>
          </p:cNvSpPr>
          <p:nvPr/>
        </p:nvSpPr>
        <p:spPr bwMode="auto">
          <a:xfrm>
            <a:off x="4791075" y="3040063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Opportunities</a:t>
            </a: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7438" name="Rectangle 60"/>
          <p:cNvSpPr>
            <a:spLocks noChangeArrowheads="1"/>
          </p:cNvSpPr>
          <p:nvPr/>
        </p:nvSpPr>
        <p:spPr bwMode="auto">
          <a:xfrm>
            <a:off x="4791075" y="3827463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Threats</a:t>
            </a: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7439" name="Line 61"/>
          <p:cNvSpPr>
            <a:spLocks noChangeShapeType="1"/>
          </p:cNvSpPr>
          <p:nvPr/>
        </p:nvSpPr>
        <p:spPr bwMode="auto">
          <a:xfrm>
            <a:off x="3937000" y="1419225"/>
            <a:ext cx="0" cy="28082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896938" y="1779588"/>
            <a:ext cx="1581150" cy="15811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435" name="Picture 3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8" y="1628775"/>
            <a:ext cx="2682875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064000" y="2066925"/>
            <a:ext cx="12525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6000">
                <a:solidFill>
                  <a:srgbClr val="FFDE00"/>
                </a:solidFill>
              </a:rPr>
              <a:t>03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5354638" y="2273300"/>
            <a:ext cx="29940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b="1">
                <a:solidFill>
                  <a:srgbClr val="FFDE00"/>
                </a:solidFill>
              </a:rPr>
              <a:t>Insert Header Topic Here</a:t>
            </a:r>
            <a:endParaRPr lang="en-US" altLang="zh-CN" sz="800">
              <a:solidFill>
                <a:srgbClr val="FFDE00"/>
              </a:solidFill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5354638" y="2497138"/>
            <a:ext cx="299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5170488" y="2287588"/>
            <a:ext cx="0" cy="576262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250825" y="3074988"/>
            <a:ext cx="120650" cy="1206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>
            <a:off x="2611438" y="1590675"/>
            <a:ext cx="342900" cy="3429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459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9486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19461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grpSp>
        <p:nvGrpSpPr>
          <p:cNvPr id="19463" name="Group 44"/>
          <p:cNvGrpSpPr>
            <a:grpSpLocks/>
          </p:cNvGrpSpPr>
          <p:nvPr/>
        </p:nvGrpSpPr>
        <p:grpSpPr bwMode="auto">
          <a:xfrm>
            <a:off x="4932363" y="1203325"/>
            <a:ext cx="3887787" cy="3409950"/>
            <a:chOff x="0" y="0"/>
            <a:chExt cx="2449" cy="2148"/>
          </a:xfrm>
        </p:grpSpPr>
        <p:pic>
          <p:nvPicPr>
            <p:cNvPr id="19482" name="Picture 45" descr="iPhone_5S_freebi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66" name="Rectangle 46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r="-7857"/>
              </a:stretch>
            </a:blip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</p:grpSp>
      <p:sp>
        <p:nvSpPr>
          <p:cNvPr id="19464" name="Oval 47"/>
          <p:cNvSpPr>
            <a:spLocks noChangeArrowheads="1"/>
          </p:cNvSpPr>
          <p:nvPr/>
        </p:nvSpPr>
        <p:spPr bwMode="auto">
          <a:xfrm>
            <a:off x="1403350" y="1563688"/>
            <a:ext cx="546100" cy="5429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5" name="Group 48"/>
          <p:cNvGrpSpPr>
            <a:grpSpLocks/>
          </p:cNvGrpSpPr>
          <p:nvPr/>
        </p:nvGrpSpPr>
        <p:grpSpPr bwMode="auto">
          <a:xfrm>
            <a:off x="1544638" y="1700213"/>
            <a:ext cx="266700" cy="273050"/>
            <a:chOff x="0" y="0"/>
            <a:chExt cx="276" cy="281"/>
          </a:xfrm>
        </p:grpSpPr>
        <p:sp>
          <p:nvSpPr>
            <p:cNvPr id="19480" name="Freeform 49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424 w 138"/>
                <a:gd name="T1" fmla="*/ 149 h 101"/>
                <a:gd name="T2" fmla="*/ 400 w 138"/>
                <a:gd name="T3" fmla="*/ 153 h 101"/>
                <a:gd name="T4" fmla="*/ 400 w 138"/>
                <a:gd name="T5" fmla="*/ 141 h 101"/>
                <a:gd name="T6" fmla="*/ 264 w 138"/>
                <a:gd name="T7" fmla="*/ 0 h 101"/>
                <a:gd name="T8" fmla="*/ 128 w 138"/>
                <a:gd name="T9" fmla="*/ 117 h 101"/>
                <a:gd name="T10" fmla="*/ 88 w 138"/>
                <a:gd name="T11" fmla="*/ 121 h 101"/>
                <a:gd name="T12" fmla="*/ 88 w 138"/>
                <a:gd name="T13" fmla="*/ 121 h 101"/>
                <a:gd name="T14" fmla="*/ 32 w 138"/>
                <a:gd name="T15" fmla="*/ 207 h 101"/>
                <a:gd name="T16" fmla="*/ 40 w 138"/>
                <a:gd name="T17" fmla="*/ 243 h 101"/>
                <a:gd name="T18" fmla="*/ 0 w 138"/>
                <a:gd name="T19" fmla="*/ 320 h 101"/>
                <a:gd name="T20" fmla="*/ 88 w 138"/>
                <a:gd name="T21" fmla="*/ 408 h 101"/>
                <a:gd name="T22" fmla="*/ 180 w 138"/>
                <a:gd name="T23" fmla="*/ 408 h 101"/>
                <a:gd name="T24" fmla="*/ 204 w 138"/>
                <a:gd name="T25" fmla="*/ 384 h 101"/>
                <a:gd name="T26" fmla="*/ 180 w 138"/>
                <a:gd name="T27" fmla="*/ 360 h 101"/>
                <a:gd name="T28" fmla="*/ 88 w 138"/>
                <a:gd name="T29" fmla="*/ 360 h 101"/>
                <a:gd name="T30" fmla="*/ 48 w 138"/>
                <a:gd name="T31" fmla="*/ 320 h 101"/>
                <a:gd name="T32" fmla="*/ 80 w 138"/>
                <a:gd name="T33" fmla="*/ 279 h 101"/>
                <a:gd name="T34" fmla="*/ 100 w 138"/>
                <a:gd name="T35" fmla="*/ 263 h 101"/>
                <a:gd name="T36" fmla="*/ 92 w 138"/>
                <a:gd name="T37" fmla="*/ 235 h 101"/>
                <a:gd name="T38" fmla="*/ 80 w 138"/>
                <a:gd name="T39" fmla="*/ 207 h 101"/>
                <a:gd name="T40" fmla="*/ 104 w 138"/>
                <a:gd name="T41" fmla="*/ 165 h 101"/>
                <a:gd name="T42" fmla="*/ 104 w 138"/>
                <a:gd name="T43" fmla="*/ 165 h 101"/>
                <a:gd name="T44" fmla="*/ 140 w 138"/>
                <a:gd name="T45" fmla="*/ 169 h 101"/>
                <a:gd name="T46" fmla="*/ 164 w 138"/>
                <a:gd name="T47" fmla="*/ 169 h 101"/>
                <a:gd name="T48" fmla="*/ 172 w 138"/>
                <a:gd name="T49" fmla="*/ 145 h 101"/>
                <a:gd name="T50" fmla="*/ 172 w 138"/>
                <a:gd name="T51" fmla="*/ 141 h 101"/>
                <a:gd name="T52" fmla="*/ 172 w 138"/>
                <a:gd name="T53" fmla="*/ 141 h 101"/>
                <a:gd name="T54" fmla="*/ 264 w 138"/>
                <a:gd name="T55" fmla="*/ 48 h 101"/>
                <a:gd name="T56" fmla="*/ 352 w 138"/>
                <a:gd name="T57" fmla="*/ 141 h 101"/>
                <a:gd name="T58" fmla="*/ 336 w 138"/>
                <a:gd name="T59" fmla="*/ 185 h 101"/>
                <a:gd name="T60" fmla="*/ 344 w 138"/>
                <a:gd name="T61" fmla="*/ 219 h 101"/>
                <a:gd name="T62" fmla="*/ 372 w 138"/>
                <a:gd name="T63" fmla="*/ 219 h 101"/>
                <a:gd name="T64" fmla="*/ 424 w 138"/>
                <a:gd name="T65" fmla="*/ 197 h 101"/>
                <a:gd name="T66" fmla="*/ 504 w 138"/>
                <a:gd name="T67" fmla="*/ 279 h 101"/>
                <a:gd name="T68" fmla="*/ 424 w 138"/>
                <a:gd name="T69" fmla="*/ 360 h 101"/>
                <a:gd name="T70" fmla="*/ 372 w 138"/>
                <a:gd name="T71" fmla="*/ 360 h 101"/>
                <a:gd name="T72" fmla="*/ 348 w 138"/>
                <a:gd name="T73" fmla="*/ 384 h 101"/>
                <a:gd name="T74" fmla="*/ 372 w 138"/>
                <a:gd name="T75" fmla="*/ 408 h 101"/>
                <a:gd name="T76" fmla="*/ 424 w 138"/>
                <a:gd name="T77" fmla="*/ 408 h 101"/>
                <a:gd name="T78" fmla="*/ 552 w 138"/>
                <a:gd name="T79" fmla="*/ 279 h 101"/>
                <a:gd name="T80" fmla="*/ 424 w 138"/>
                <a:gd name="T81" fmla="*/ 149 h 10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Freeform 50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172 w 54"/>
                <a:gd name="T1" fmla="*/ 212 h 83"/>
                <a:gd name="T2" fmla="*/ 132 w 54"/>
                <a:gd name="T3" fmla="*/ 252 h 83"/>
                <a:gd name="T4" fmla="*/ 132 w 54"/>
                <a:gd name="T5" fmla="*/ 24 h 83"/>
                <a:gd name="T6" fmla="*/ 108 w 54"/>
                <a:gd name="T7" fmla="*/ 0 h 83"/>
                <a:gd name="T8" fmla="*/ 84 w 54"/>
                <a:gd name="T9" fmla="*/ 24 h 83"/>
                <a:gd name="T10" fmla="*/ 84 w 54"/>
                <a:gd name="T11" fmla="*/ 252 h 83"/>
                <a:gd name="T12" fmla="*/ 44 w 54"/>
                <a:gd name="T13" fmla="*/ 212 h 83"/>
                <a:gd name="T14" fmla="*/ 8 w 54"/>
                <a:gd name="T15" fmla="*/ 212 h 83"/>
                <a:gd name="T16" fmla="*/ 8 w 54"/>
                <a:gd name="T17" fmla="*/ 244 h 83"/>
                <a:gd name="T18" fmla="*/ 92 w 54"/>
                <a:gd name="T19" fmla="*/ 328 h 83"/>
                <a:gd name="T20" fmla="*/ 108 w 54"/>
                <a:gd name="T21" fmla="*/ 332 h 83"/>
                <a:gd name="T22" fmla="*/ 124 w 54"/>
                <a:gd name="T23" fmla="*/ 328 h 83"/>
                <a:gd name="T24" fmla="*/ 208 w 54"/>
                <a:gd name="T25" fmla="*/ 244 h 83"/>
                <a:gd name="T26" fmla="*/ 208 w 54"/>
                <a:gd name="T27" fmla="*/ 212 h 83"/>
                <a:gd name="T28" fmla="*/ 172 w 54"/>
                <a:gd name="T29" fmla="*/ 212 h 8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6" name="Oval 51"/>
          <p:cNvSpPr>
            <a:spLocks noChangeArrowheads="1"/>
          </p:cNvSpPr>
          <p:nvPr/>
        </p:nvSpPr>
        <p:spPr bwMode="auto">
          <a:xfrm>
            <a:off x="1404938" y="2498725"/>
            <a:ext cx="546100" cy="5429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7" name="Group 52"/>
          <p:cNvGrpSpPr>
            <a:grpSpLocks/>
          </p:cNvGrpSpPr>
          <p:nvPr/>
        </p:nvGrpSpPr>
        <p:grpSpPr bwMode="auto">
          <a:xfrm>
            <a:off x="1577975" y="2622550"/>
            <a:ext cx="200025" cy="292100"/>
            <a:chOff x="0" y="0"/>
            <a:chExt cx="206" cy="305"/>
          </a:xfrm>
        </p:grpSpPr>
        <p:sp>
          <p:nvSpPr>
            <p:cNvPr id="19477" name="Freeform 53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225 w 153"/>
                <a:gd name="T1" fmla="*/ 0 h 193"/>
                <a:gd name="T2" fmla="*/ 53 w 153"/>
                <a:gd name="T3" fmla="*/ 0 h 193"/>
                <a:gd name="T4" fmla="*/ 0 w 153"/>
                <a:gd name="T5" fmla="*/ 53 h 193"/>
                <a:gd name="T6" fmla="*/ 0 w 153"/>
                <a:gd name="T7" fmla="*/ 337 h 193"/>
                <a:gd name="T8" fmla="*/ 9 w 153"/>
                <a:gd name="T9" fmla="*/ 352 h 193"/>
                <a:gd name="T10" fmla="*/ 26 w 153"/>
                <a:gd name="T11" fmla="*/ 354 h 193"/>
                <a:gd name="T12" fmla="*/ 140 w 153"/>
                <a:gd name="T13" fmla="*/ 295 h 193"/>
                <a:gd name="T14" fmla="*/ 252 w 153"/>
                <a:gd name="T15" fmla="*/ 354 h 193"/>
                <a:gd name="T16" fmla="*/ 261 w 153"/>
                <a:gd name="T17" fmla="*/ 356 h 193"/>
                <a:gd name="T18" fmla="*/ 271 w 153"/>
                <a:gd name="T19" fmla="*/ 352 h 193"/>
                <a:gd name="T20" fmla="*/ 277 w 153"/>
                <a:gd name="T21" fmla="*/ 337 h 193"/>
                <a:gd name="T22" fmla="*/ 277 w 153"/>
                <a:gd name="T23" fmla="*/ 53 h 193"/>
                <a:gd name="T24" fmla="*/ 225 w 153"/>
                <a:gd name="T25" fmla="*/ 0 h 193"/>
                <a:gd name="T26" fmla="*/ 242 w 153"/>
                <a:gd name="T27" fmla="*/ 310 h 193"/>
                <a:gd name="T28" fmla="*/ 147 w 153"/>
                <a:gd name="T29" fmla="*/ 258 h 193"/>
                <a:gd name="T30" fmla="*/ 140 w 153"/>
                <a:gd name="T31" fmla="*/ 257 h 193"/>
                <a:gd name="T32" fmla="*/ 131 w 153"/>
                <a:gd name="T33" fmla="*/ 258 h 193"/>
                <a:gd name="T34" fmla="*/ 35 w 153"/>
                <a:gd name="T35" fmla="*/ 310 h 193"/>
                <a:gd name="T36" fmla="*/ 35 w 153"/>
                <a:gd name="T37" fmla="*/ 53 h 193"/>
                <a:gd name="T38" fmla="*/ 53 w 153"/>
                <a:gd name="T39" fmla="*/ 35 h 193"/>
                <a:gd name="T40" fmla="*/ 225 w 153"/>
                <a:gd name="T41" fmla="*/ 35 h 193"/>
                <a:gd name="T42" fmla="*/ 242 w 153"/>
                <a:gd name="T43" fmla="*/ 53 h 193"/>
                <a:gd name="T44" fmla="*/ 242 w 153"/>
                <a:gd name="T45" fmla="*/ 310 h 1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54"/>
            <p:cNvSpPr>
              <a:spLocks/>
            </p:cNvSpPr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9 w 91"/>
                <a:gd name="T1" fmla="*/ 36 h 19"/>
                <a:gd name="T2" fmla="*/ 150 w 91"/>
                <a:gd name="T3" fmla="*/ 36 h 19"/>
                <a:gd name="T4" fmla="*/ 166 w 91"/>
                <a:gd name="T5" fmla="*/ 19 h 19"/>
                <a:gd name="T6" fmla="*/ 150 w 91"/>
                <a:gd name="T7" fmla="*/ 0 h 19"/>
                <a:gd name="T8" fmla="*/ 19 w 91"/>
                <a:gd name="T9" fmla="*/ 0 h 19"/>
                <a:gd name="T10" fmla="*/ 0 w 91"/>
                <a:gd name="T11" fmla="*/ 19 h 19"/>
                <a:gd name="T12" fmla="*/ 19 w 91"/>
                <a:gd name="T13" fmla="*/ 36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Freeform 55"/>
            <p:cNvSpPr>
              <a:spLocks/>
            </p:cNvSpPr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112 w 69"/>
                <a:gd name="T1" fmla="*/ 46 h 69"/>
                <a:gd name="T2" fmla="*/ 82 w 69"/>
                <a:gd name="T3" fmla="*/ 46 h 69"/>
                <a:gd name="T4" fmla="*/ 82 w 69"/>
                <a:gd name="T5" fmla="*/ 16 h 69"/>
                <a:gd name="T6" fmla="*/ 65 w 69"/>
                <a:gd name="T7" fmla="*/ 0 h 69"/>
                <a:gd name="T8" fmla="*/ 46 w 69"/>
                <a:gd name="T9" fmla="*/ 16 h 69"/>
                <a:gd name="T10" fmla="*/ 46 w 69"/>
                <a:gd name="T11" fmla="*/ 46 h 69"/>
                <a:gd name="T12" fmla="*/ 19 w 69"/>
                <a:gd name="T13" fmla="*/ 46 h 69"/>
                <a:gd name="T14" fmla="*/ 0 w 69"/>
                <a:gd name="T15" fmla="*/ 63 h 69"/>
                <a:gd name="T16" fmla="*/ 19 w 69"/>
                <a:gd name="T17" fmla="*/ 82 h 69"/>
                <a:gd name="T18" fmla="*/ 46 w 69"/>
                <a:gd name="T19" fmla="*/ 82 h 69"/>
                <a:gd name="T20" fmla="*/ 46 w 69"/>
                <a:gd name="T21" fmla="*/ 109 h 69"/>
                <a:gd name="T22" fmla="*/ 65 w 69"/>
                <a:gd name="T23" fmla="*/ 128 h 69"/>
                <a:gd name="T24" fmla="*/ 82 w 69"/>
                <a:gd name="T25" fmla="*/ 109 h 69"/>
                <a:gd name="T26" fmla="*/ 82 w 69"/>
                <a:gd name="T27" fmla="*/ 82 h 69"/>
                <a:gd name="T28" fmla="*/ 112 w 69"/>
                <a:gd name="T29" fmla="*/ 82 h 69"/>
                <a:gd name="T30" fmla="*/ 128 w 69"/>
                <a:gd name="T31" fmla="*/ 63 h 69"/>
                <a:gd name="T32" fmla="*/ 112 w 69"/>
                <a:gd name="T33" fmla="*/ 46 h 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8" name="Oval 56"/>
          <p:cNvSpPr>
            <a:spLocks noChangeArrowheads="1"/>
          </p:cNvSpPr>
          <p:nvPr/>
        </p:nvSpPr>
        <p:spPr bwMode="auto">
          <a:xfrm>
            <a:off x="1404938" y="3422650"/>
            <a:ext cx="546100" cy="5429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9" name="Group 57"/>
          <p:cNvGrpSpPr>
            <a:grpSpLocks/>
          </p:cNvGrpSpPr>
          <p:nvPr/>
        </p:nvGrpSpPr>
        <p:grpSpPr bwMode="auto">
          <a:xfrm>
            <a:off x="1560513" y="3598863"/>
            <a:ext cx="260350" cy="225425"/>
            <a:chOff x="0" y="0"/>
            <a:chExt cx="346" cy="301"/>
          </a:xfrm>
        </p:grpSpPr>
        <p:sp>
          <p:nvSpPr>
            <p:cNvPr id="19473" name="Freeform 58"/>
            <p:cNvSpPr>
              <a:spLocks/>
            </p:cNvSpPr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Freeform 59"/>
            <p:cNvSpPr>
              <a:spLocks/>
            </p:cNvSpPr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Rectangle 60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Rectangle 61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0" name="Rectangle 62"/>
          <p:cNvSpPr>
            <a:spLocks noChangeArrowheads="1"/>
          </p:cNvSpPr>
          <p:nvPr/>
        </p:nvSpPr>
        <p:spPr bwMode="auto">
          <a:xfrm>
            <a:off x="2109788" y="1576388"/>
            <a:ext cx="3241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71" name="Rectangle 63"/>
          <p:cNvSpPr>
            <a:spLocks noChangeArrowheads="1"/>
          </p:cNvSpPr>
          <p:nvPr/>
        </p:nvSpPr>
        <p:spPr bwMode="auto">
          <a:xfrm>
            <a:off x="2109788" y="2497138"/>
            <a:ext cx="3241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72" name="Rectangle 64"/>
          <p:cNvSpPr>
            <a:spLocks noChangeArrowheads="1"/>
          </p:cNvSpPr>
          <p:nvPr/>
        </p:nvSpPr>
        <p:spPr bwMode="auto">
          <a:xfrm>
            <a:off x="2109788" y="3430588"/>
            <a:ext cx="3241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483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0563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4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5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20485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0486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0487" name="Freeform 31"/>
          <p:cNvSpPr>
            <a:spLocks/>
          </p:cNvSpPr>
          <p:nvPr/>
        </p:nvSpPr>
        <p:spPr bwMode="auto">
          <a:xfrm>
            <a:off x="1347788" y="1389063"/>
            <a:ext cx="1287462" cy="1290637"/>
          </a:xfrm>
          <a:custGeom>
            <a:avLst/>
            <a:gdLst>
              <a:gd name="T0" fmla="*/ 1065266552 w 779"/>
              <a:gd name="T1" fmla="*/ 0 h 779"/>
              <a:gd name="T2" fmla="*/ 0 w 779"/>
              <a:gd name="T3" fmla="*/ 1070527889 h 779"/>
              <a:gd name="T4" fmla="*/ 1065266552 w 779"/>
              <a:gd name="T5" fmla="*/ 2138310482 h 779"/>
              <a:gd name="T6" fmla="*/ 2127802826 w 779"/>
              <a:gd name="T7" fmla="*/ 1070527889 h 779"/>
              <a:gd name="T8" fmla="*/ 2127802826 w 779"/>
              <a:gd name="T9" fmla="*/ 0 h 779"/>
              <a:gd name="T10" fmla="*/ 1065266552 w 779"/>
              <a:gd name="T11" fmla="*/ 0 h 7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79" h="779">
                <a:moveTo>
                  <a:pt x="390" y="0"/>
                </a:moveTo>
                <a:cubicBezTo>
                  <a:pt x="174" y="0"/>
                  <a:pt x="0" y="174"/>
                  <a:pt x="0" y="390"/>
                </a:cubicBezTo>
                <a:cubicBezTo>
                  <a:pt x="0" y="605"/>
                  <a:pt x="174" y="779"/>
                  <a:pt x="390" y="779"/>
                </a:cubicBezTo>
                <a:cubicBezTo>
                  <a:pt x="605" y="779"/>
                  <a:pt x="779" y="605"/>
                  <a:pt x="779" y="390"/>
                </a:cubicBezTo>
                <a:cubicBezTo>
                  <a:pt x="779" y="0"/>
                  <a:pt x="779" y="0"/>
                  <a:pt x="779" y="0"/>
                </a:cubicBezTo>
                <a:lnTo>
                  <a:pt x="390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48" name="Freeform 32"/>
          <p:cNvSpPr>
            <a:spLocks/>
          </p:cNvSpPr>
          <p:nvPr/>
        </p:nvSpPr>
        <p:spPr bwMode="auto">
          <a:xfrm>
            <a:off x="1379538" y="1420813"/>
            <a:ext cx="1223962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r="-25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0491" name="Rectangle 33"/>
          <p:cNvSpPr>
            <a:spLocks noChangeArrowheads="1"/>
          </p:cNvSpPr>
          <p:nvPr/>
        </p:nvSpPr>
        <p:spPr bwMode="auto">
          <a:xfrm>
            <a:off x="2971800" y="1346200"/>
            <a:ext cx="1017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b="1">
                <a:solidFill>
                  <a:schemeClr val="bg2"/>
                </a:solidFill>
                <a:ea typeface="微软雅黑" pitchFamily="34" charset="-122"/>
              </a:rPr>
              <a:t>Frank Furious</a:t>
            </a:r>
            <a:endParaRPr lang="en-US" altLang="zh-CN" sz="1200">
              <a:solidFill>
                <a:schemeClr val="bg2"/>
              </a:solidFill>
            </a:endParaRPr>
          </a:p>
        </p:txBody>
      </p:sp>
      <p:sp>
        <p:nvSpPr>
          <p:cNvPr id="20492" name="Rectangle 34"/>
          <p:cNvSpPr>
            <a:spLocks noChangeArrowheads="1"/>
          </p:cNvSpPr>
          <p:nvPr/>
        </p:nvSpPr>
        <p:spPr bwMode="auto">
          <a:xfrm>
            <a:off x="2971800" y="1616075"/>
            <a:ext cx="5143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  <a:ea typeface="微软雅黑" pitchFamily="34" charset="-122"/>
              </a:rPr>
              <a:t>Art Director</a:t>
            </a:r>
            <a:endParaRPr lang="en-US" altLang="zh-CN" sz="800">
              <a:solidFill>
                <a:srgbClr val="B0220C"/>
              </a:solidFill>
            </a:endParaRPr>
          </a:p>
        </p:txBody>
      </p:sp>
      <p:sp>
        <p:nvSpPr>
          <p:cNvPr id="20493" name="Rectangle 35"/>
          <p:cNvSpPr>
            <a:spLocks noChangeArrowheads="1"/>
          </p:cNvSpPr>
          <p:nvPr/>
        </p:nvSpPr>
        <p:spPr bwMode="auto">
          <a:xfrm>
            <a:off x="2971800" y="18748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grpSp>
        <p:nvGrpSpPr>
          <p:cNvPr id="20494" name="Group 106"/>
          <p:cNvGrpSpPr>
            <a:grpSpLocks/>
          </p:cNvGrpSpPr>
          <p:nvPr/>
        </p:nvGrpSpPr>
        <p:grpSpPr bwMode="auto">
          <a:xfrm>
            <a:off x="2965450" y="2365375"/>
            <a:ext cx="142875" cy="144463"/>
            <a:chOff x="1868" y="1490"/>
            <a:chExt cx="90" cy="91"/>
          </a:xfrm>
        </p:grpSpPr>
        <p:sp>
          <p:nvSpPr>
            <p:cNvPr id="20561" name="Oval 37"/>
            <p:cNvSpPr>
              <a:spLocks noChangeArrowheads="1"/>
            </p:cNvSpPr>
            <p:nvPr/>
          </p:nvSpPr>
          <p:spPr bwMode="auto">
            <a:xfrm>
              <a:off x="1868" y="1490"/>
              <a:ext cx="90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2" name="Freeform 38"/>
            <p:cNvSpPr>
              <a:spLocks/>
            </p:cNvSpPr>
            <p:nvPr/>
          </p:nvSpPr>
          <p:spPr bwMode="auto">
            <a:xfrm>
              <a:off x="1893" y="1519"/>
              <a:ext cx="40" cy="32"/>
            </a:xfrm>
            <a:custGeom>
              <a:avLst/>
              <a:gdLst>
                <a:gd name="T0" fmla="*/ 41 w 39"/>
                <a:gd name="T1" fmla="*/ 4 h 31"/>
                <a:gd name="T2" fmla="*/ 36 w 39"/>
                <a:gd name="T3" fmla="*/ 5 h 31"/>
                <a:gd name="T4" fmla="*/ 40 w 39"/>
                <a:gd name="T5" fmla="*/ 1 h 31"/>
                <a:gd name="T6" fmla="*/ 35 w 39"/>
                <a:gd name="T7" fmla="*/ 3 h 31"/>
                <a:gd name="T8" fmla="*/ 29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21 h 31"/>
                <a:gd name="T26" fmla="*/ 6 w 39"/>
                <a:gd name="T27" fmla="*/ 21 h 31"/>
                <a:gd name="T28" fmla="*/ 5 w 39"/>
                <a:gd name="T29" fmla="*/ 21 h 31"/>
                <a:gd name="T30" fmla="*/ 12 w 39"/>
                <a:gd name="T31" fmla="*/ 26 h 31"/>
                <a:gd name="T32" fmla="*/ 2 w 39"/>
                <a:gd name="T33" fmla="*/ 30 h 31"/>
                <a:gd name="T34" fmla="*/ 0 w 39"/>
                <a:gd name="T35" fmla="*/ 30 h 31"/>
                <a:gd name="T36" fmla="*/ 13 w 39"/>
                <a:gd name="T37" fmla="*/ 33 h 31"/>
                <a:gd name="T38" fmla="*/ 37 w 39"/>
                <a:gd name="T39" fmla="*/ 9 h 31"/>
                <a:gd name="T40" fmla="*/ 37 w 39"/>
                <a:gd name="T41" fmla="*/ 8 h 31"/>
                <a:gd name="T42" fmla="*/ 41 w 39"/>
                <a:gd name="T43" fmla="*/ 4 h 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5" name="Group 105"/>
          <p:cNvGrpSpPr>
            <a:grpSpLocks/>
          </p:cNvGrpSpPr>
          <p:nvPr/>
        </p:nvGrpSpPr>
        <p:grpSpPr bwMode="auto">
          <a:xfrm>
            <a:off x="3236913" y="2365375"/>
            <a:ext cx="142875" cy="144463"/>
            <a:chOff x="2039" y="1490"/>
            <a:chExt cx="90" cy="91"/>
          </a:xfrm>
        </p:grpSpPr>
        <p:sp>
          <p:nvSpPr>
            <p:cNvPr id="20559" name="Oval 40"/>
            <p:cNvSpPr>
              <a:spLocks noChangeArrowheads="1"/>
            </p:cNvSpPr>
            <p:nvPr/>
          </p:nvSpPr>
          <p:spPr bwMode="auto">
            <a:xfrm>
              <a:off x="2039" y="1490"/>
              <a:ext cx="90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0" name="Freeform 41"/>
            <p:cNvSpPr>
              <a:spLocks/>
            </p:cNvSpPr>
            <p:nvPr/>
          </p:nvSpPr>
          <p:spPr bwMode="auto">
            <a:xfrm>
              <a:off x="2074" y="1515"/>
              <a:ext cx="21" cy="41"/>
            </a:xfrm>
            <a:custGeom>
              <a:avLst/>
              <a:gdLst>
                <a:gd name="T0" fmla="*/ 4 w 20"/>
                <a:gd name="T1" fmla="*/ 24 h 39"/>
                <a:gd name="T2" fmla="*/ 4 w 20"/>
                <a:gd name="T3" fmla="*/ 43 h 39"/>
                <a:gd name="T4" fmla="*/ 15 w 20"/>
                <a:gd name="T5" fmla="*/ 43 h 39"/>
                <a:gd name="T6" fmla="*/ 15 w 20"/>
                <a:gd name="T7" fmla="*/ 24 h 39"/>
                <a:gd name="T8" fmla="*/ 20 w 20"/>
                <a:gd name="T9" fmla="*/ 24 h 39"/>
                <a:gd name="T10" fmla="*/ 22 w 20"/>
                <a:gd name="T11" fmla="*/ 17 h 39"/>
                <a:gd name="T12" fmla="*/ 15 w 20"/>
                <a:gd name="T13" fmla="*/ 17 h 39"/>
                <a:gd name="T14" fmla="*/ 15 w 20"/>
                <a:gd name="T15" fmla="*/ 9 h 39"/>
                <a:gd name="T16" fmla="*/ 16 w 20"/>
                <a:gd name="T17" fmla="*/ 8 h 39"/>
                <a:gd name="T18" fmla="*/ 20 w 20"/>
                <a:gd name="T19" fmla="*/ 8 h 39"/>
                <a:gd name="T20" fmla="*/ 20 w 20"/>
                <a:gd name="T21" fmla="*/ 0 h 39"/>
                <a:gd name="T22" fmla="*/ 13 w 20"/>
                <a:gd name="T23" fmla="*/ 0 h 39"/>
                <a:gd name="T24" fmla="*/ 4 w 20"/>
                <a:gd name="T25" fmla="*/ 7 h 39"/>
                <a:gd name="T26" fmla="*/ 4 w 20"/>
                <a:gd name="T27" fmla="*/ 16 h 39"/>
                <a:gd name="T28" fmla="*/ 0 w 20"/>
                <a:gd name="T29" fmla="*/ 16 h 39"/>
                <a:gd name="T30" fmla="*/ 0 w 20"/>
                <a:gd name="T31" fmla="*/ 24 h 39"/>
                <a:gd name="T32" fmla="*/ 4 w 20"/>
                <a:gd name="T33" fmla="*/ 24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6" name="Group 103"/>
          <p:cNvGrpSpPr>
            <a:grpSpLocks/>
          </p:cNvGrpSpPr>
          <p:nvPr/>
        </p:nvGrpSpPr>
        <p:grpSpPr bwMode="auto">
          <a:xfrm>
            <a:off x="3778250" y="2365375"/>
            <a:ext cx="142875" cy="144463"/>
            <a:chOff x="2380" y="1490"/>
            <a:chExt cx="90" cy="91"/>
          </a:xfrm>
        </p:grpSpPr>
        <p:sp>
          <p:nvSpPr>
            <p:cNvPr id="20557" name="Oval 43"/>
            <p:cNvSpPr>
              <a:spLocks noChangeArrowheads="1"/>
            </p:cNvSpPr>
            <p:nvPr/>
          </p:nvSpPr>
          <p:spPr bwMode="auto">
            <a:xfrm>
              <a:off x="2380" y="1490"/>
              <a:ext cx="90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Freeform 44"/>
            <p:cNvSpPr>
              <a:spLocks noEditPoints="1"/>
            </p:cNvSpPr>
            <p:nvPr/>
          </p:nvSpPr>
          <p:spPr bwMode="auto">
            <a:xfrm>
              <a:off x="2405" y="1515"/>
              <a:ext cx="40" cy="41"/>
            </a:xfrm>
            <a:custGeom>
              <a:avLst/>
              <a:gdLst>
                <a:gd name="T0" fmla="*/ 22 w 39"/>
                <a:gd name="T1" fmla="*/ 43 h 39"/>
                <a:gd name="T2" fmla="*/ 0 w 39"/>
                <a:gd name="T3" fmla="*/ 22 h 39"/>
                <a:gd name="T4" fmla="*/ 22 w 39"/>
                <a:gd name="T5" fmla="*/ 0 h 39"/>
                <a:gd name="T6" fmla="*/ 41 w 39"/>
                <a:gd name="T7" fmla="*/ 22 h 39"/>
                <a:gd name="T8" fmla="*/ 22 w 39"/>
                <a:gd name="T9" fmla="*/ 43 h 39"/>
                <a:gd name="T10" fmla="*/ 38 w 39"/>
                <a:gd name="T11" fmla="*/ 24 h 39"/>
                <a:gd name="T12" fmla="*/ 28 w 39"/>
                <a:gd name="T13" fmla="*/ 24 h 39"/>
                <a:gd name="T14" fmla="*/ 31 w 39"/>
                <a:gd name="T15" fmla="*/ 37 h 39"/>
                <a:gd name="T16" fmla="*/ 38 w 39"/>
                <a:gd name="T17" fmla="*/ 24 h 39"/>
                <a:gd name="T18" fmla="*/ 28 w 39"/>
                <a:gd name="T19" fmla="*/ 39 h 39"/>
                <a:gd name="T20" fmla="*/ 25 w 39"/>
                <a:gd name="T21" fmla="*/ 24 h 39"/>
                <a:gd name="T22" fmla="*/ 24 w 39"/>
                <a:gd name="T23" fmla="*/ 24 h 39"/>
                <a:gd name="T24" fmla="*/ 10 w 39"/>
                <a:gd name="T25" fmla="*/ 37 h 39"/>
                <a:gd name="T26" fmla="*/ 22 w 39"/>
                <a:gd name="T27" fmla="*/ 40 h 39"/>
                <a:gd name="T28" fmla="*/ 28 w 39"/>
                <a:gd name="T29" fmla="*/ 39 h 39"/>
                <a:gd name="T30" fmla="*/ 7 w 39"/>
                <a:gd name="T31" fmla="*/ 35 h 39"/>
                <a:gd name="T32" fmla="*/ 23 w 39"/>
                <a:gd name="T33" fmla="*/ 22 h 39"/>
                <a:gd name="T34" fmla="*/ 23 w 39"/>
                <a:gd name="T35" fmla="*/ 22 h 39"/>
                <a:gd name="T36" fmla="*/ 22 w 39"/>
                <a:gd name="T37" fmla="*/ 19 h 39"/>
                <a:gd name="T38" fmla="*/ 3 w 39"/>
                <a:gd name="T39" fmla="*/ 21 h 39"/>
                <a:gd name="T40" fmla="*/ 3 w 39"/>
                <a:gd name="T41" fmla="*/ 22 h 39"/>
                <a:gd name="T42" fmla="*/ 7 w 39"/>
                <a:gd name="T43" fmla="*/ 35 h 39"/>
                <a:gd name="T44" fmla="*/ 4 w 39"/>
                <a:gd name="T45" fmla="*/ 18 h 39"/>
                <a:gd name="T46" fmla="*/ 19 w 39"/>
                <a:gd name="T47" fmla="*/ 16 h 39"/>
                <a:gd name="T48" fmla="*/ 13 w 39"/>
                <a:gd name="T49" fmla="*/ 5 h 39"/>
                <a:gd name="T50" fmla="*/ 4 w 39"/>
                <a:gd name="T51" fmla="*/ 18 h 39"/>
                <a:gd name="T52" fmla="*/ 16 w 39"/>
                <a:gd name="T53" fmla="*/ 4 h 39"/>
                <a:gd name="T54" fmla="*/ 24 w 39"/>
                <a:gd name="T55" fmla="*/ 15 h 39"/>
                <a:gd name="T56" fmla="*/ 33 w 39"/>
                <a:gd name="T57" fmla="*/ 7 h 39"/>
                <a:gd name="T58" fmla="*/ 22 w 39"/>
                <a:gd name="T59" fmla="*/ 3 h 39"/>
                <a:gd name="T60" fmla="*/ 16 w 39"/>
                <a:gd name="T61" fmla="*/ 4 h 39"/>
                <a:gd name="T62" fmla="*/ 34 w 39"/>
                <a:gd name="T63" fmla="*/ 9 h 39"/>
                <a:gd name="T64" fmla="*/ 25 w 39"/>
                <a:gd name="T65" fmla="*/ 18 h 39"/>
                <a:gd name="T66" fmla="*/ 26 w 39"/>
                <a:gd name="T67" fmla="*/ 20 h 39"/>
                <a:gd name="T68" fmla="*/ 27 w 39"/>
                <a:gd name="T69" fmla="*/ 21 h 39"/>
                <a:gd name="T70" fmla="*/ 38 w 39"/>
                <a:gd name="T71" fmla="*/ 22 h 39"/>
                <a:gd name="T72" fmla="*/ 34 w 39"/>
                <a:gd name="T73" fmla="*/ 9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7" name="Group 104"/>
          <p:cNvGrpSpPr>
            <a:grpSpLocks/>
          </p:cNvGrpSpPr>
          <p:nvPr/>
        </p:nvGrpSpPr>
        <p:grpSpPr bwMode="auto">
          <a:xfrm>
            <a:off x="3506788" y="2365375"/>
            <a:ext cx="144462" cy="144463"/>
            <a:chOff x="2209" y="1490"/>
            <a:chExt cx="91" cy="91"/>
          </a:xfrm>
        </p:grpSpPr>
        <p:sp>
          <p:nvSpPr>
            <p:cNvPr id="20555" name="Oval 46"/>
            <p:cNvSpPr>
              <a:spLocks noChangeArrowheads="1"/>
            </p:cNvSpPr>
            <p:nvPr/>
          </p:nvSpPr>
          <p:spPr bwMode="auto">
            <a:xfrm>
              <a:off x="2209" y="1490"/>
              <a:ext cx="91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6" name="Freeform 47"/>
            <p:cNvSpPr>
              <a:spLocks noEditPoints="1"/>
            </p:cNvSpPr>
            <p:nvPr/>
          </p:nvSpPr>
          <p:spPr bwMode="auto">
            <a:xfrm>
              <a:off x="2234" y="1512"/>
              <a:ext cx="41" cy="39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40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40 h 38"/>
                <a:gd name="T18" fmla="*/ 1 w 39"/>
                <a:gd name="T19" fmla="*/ 40 h 38"/>
                <a:gd name="T20" fmla="*/ 16 w 39"/>
                <a:gd name="T21" fmla="*/ 22 h 38"/>
                <a:gd name="T22" fmla="*/ 16 w 39"/>
                <a:gd name="T23" fmla="*/ 12 h 38"/>
                <a:gd name="T24" fmla="*/ 23 w 39"/>
                <a:gd name="T25" fmla="*/ 12 h 38"/>
                <a:gd name="T26" fmla="*/ 23 w 39"/>
                <a:gd name="T27" fmla="*/ 15 h 38"/>
                <a:gd name="T28" fmla="*/ 23 w 39"/>
                <a:gd name="T29" fmla="*/ 15 h 38"/>
                <a:gd name="T30" fmla="*/ 32 w 39"/>
                <a:gd name="T31" fmla="*/ 11 h 38"/>
                <a:gd name="T32" fmla="*/ 43 w 39"/>
                <a:gd name="T33" fmla="*/ 24 h 38"/>
                <a:gd name="T34" fmla="*/ 43 w 39"/>
                <a:gd name="T35" fmla="*/ 40 h 38"/>
                <a:gd name="T36" fmla="*/ 35 w 39"/>
                <a:gd name="T37" fmla="*/ 40 h 38"/>
                <a:gd name="T38" fmla="*/ 35 w 39"/>
                <a:gd name="T39" fmla="*/ 25 h 38"/>
                <a:gd name="T40" fmla="*/ 28 w 39"/>
                <a:gd name="T41" fmla="*/ 18 h 38"/>
                <a:gd name="T42" fmla="*/ 24 w 39"/>
                <a:gd name="T43" fmla="*/ 23 h 38"/>
                <a:gd name="T44" fmla="*/ 24 w 39"/>
                <a:gd name="T45" fmla="*/ 25 h 38"/>
                <a:gd name="T46" fmla="*/ 24 w 39"/>
                <a:gd name="T47" fmla="*/ 40 h 38"/>
                <a:gd name="T48" fmla="*/ 16 w 39"/>
                <a:gd name="T49" fmla="*/ 40 h 38"/>
                <a:gd name="T50" fmla="*/ 16 w 39"/>
                <a:gd name="T51" fmla="*/ 22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8" name="Freeform 48"/>
          <p:cNvSpPr>
            <a:spLocks/>
          </p:cNvSpPr>
          <p:nvPr/>
        </p:nvSpPr>
        <p:spPr bwMode="auto">
          <a:xfrm>
            <a:off x="5137150" y="1389063"/>
            <a:ext cx="1287463" cy="1290637"/>
          </a:xfrm>
          <a:custGeom>
            <a:avLst/>
            <a:gdLst>
              <a:gd name="T0" fmla="*/ 1065269033 w 779"/>
              <a:gd name="T1" fmla="*/ 0 h 779"/>
              <a:gd name="T2" fmla="*/ 0 w 779"/>
              <a:gd name="T3" fmla="*/ 1070527889 h 779"/>
              <a:gd name="T4" fmla="*/ 1065269033 w 779"/>
              <a:gd name="T5" fmla="*/ 2138310482 h 779"/>
              <a:gd name="T6" fmla="*/ 2127806131 w 779"/>
              <a:gd name="T7" fmla="*/ 1070527889 h 779"/>
              <a:gd name="T8" fmla="*/ 2127806131 w 779"/>
              <a:gd name="T9" fmla="*/ 0 h 779"/>
              <a:gd name="T10" fmla="*/ 1065269033 w 779"/>
              <a:gd name="T11" fmla="*/ 0 h 7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79" h="779">
                <a:moveTo>
                  <a:pt x="390" y="0"/>
                </a:moveTo>
                <a:cubicBezTo>
                  <a:pt x="174" y="0"/>
                  <a:pt x="0" y="174"/>
                  <a:pt x="0" y="390"/>
                </a:cubicBezTo>
                <a:cubicBezTo>
                  <a:pt x="0" y="605"/>
                  <a:pt x="174" y="779"/>
                  <a:pt x="390" y="779"/>
                </a:cubicBezTo>
                <a:cubicBezTo>
                  <a:pt x="605" y="779"/>
                  <a:pt x="779" y="605"/>
                  <a:pt x="779" y="390"/>
                </a:cubicBezTo>
                <a:cubicBezTo>
                  <a:pt x="779" y="0"/>
                  <a:pt x="779" y="0"/>
                  <a:pt x="779" y="0"/>
                </a:cubicBezTo>
                <a:lnTo>
                  <a:pt x="390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5" name="Freeform 49"/>
          <p:cNvSpPr>
            <a:spLocks/>
          </p:cNvSpPr>
          <p:nvPr/>
        </p:nvSpPr>
        <p:spPr bwMode="auto">
          <a:xfrm>
            <a:off x="5168900" y="1420813"/>
            <a:ext cx="1223963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r="-25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0502" name="Rectangle 50"/>
          <p:cNvSpPr>
            <a:spLocks noChangeArrowheads="1"/>
          </p:cNvSpPr>
          <p:nvPr/>
        </p:nvSpPr>
        <p:spPr bwMode="auto">
          <a:xfrm>
            <a:off x="6761163" y="1346200"/>
            <a:ext cx="7524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b="1">
                <a:solidFill>
                  <a:schemeClr val="bg2"/>
                </a:solidFill>
                <a:ea typeface="微软雅黑" pitchFamily="34" charset="-122"/>
              </a:rPr>
              <a:t>Kara Kulis</a:t>
            </a:r>
            <a:endParaRPr lang="en-US" altLang="zh-CN" sz="1200">
              <a:solidFill>
                <a:schemeClr val="bg2"/>
              </a:solidFill>
            </a:endParaRPr>
          </a:p>
        </p:txBody>
      </p:sp>
      <p:sp>
        <p:nvSpPr>
          <p:cNvPr id="20503" name="Rectangle 51"/>
          <p:cNvSpPr>
            <a:spLocks noChangeArrowheads="1"/>
          </p:cNvSpPr>
          <p:nvPr/>
        </p:nvSpPr>
        <p:spPr bwMode="auto">
          <a:xfrm>
            <a:off x="6761163" y="1616075"/>
            <a:ext cx="828675" cy="1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  <a:ea typeface="微软雅黑" pitchFamily="34" charset="-122"/>
              </a:rPr>
              <a:t>Marketing &amp; Sales</a:t>
            </a:r>
          </a:p>
        </p:txBody>
      </p:sp>
      <p:sp>
        <p:nvSpPr>
          <p:cNvPr id="20504" name="Rectangle 52"/>
          <p:cNvSpPr>
            <a:spLocks noChangeArrowheads="1"/>
          </p:cNvSpPr>
          <p:nvPr/>
        </p:nvSpPr>
        <p:spPr bwMode="auto">
          <a:xfrm>
            <a:off x="6761163" y="18748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grpSp>
        <p:nvGrpSpPr>
          <p:cNvPr id="20505" name="Group 107"/>
          <p:cNvGrpSpPr>
            <a:grpSpLocks/>
          </p:cNvGrpSpPr>
          <p:nvPr/>
        </p:nvGrpSpPr>
        <p:grpSpPr bwMode="auto">
          <a:xfrm>
            <a:off x="6754813" y="2365375"/>
            <a:ext cx="144462" cy="144463"/>
            <a:chOff x="4255" y="1490"/>
            <a:chExt cx="91" cy="91"/>
          </a:xfrm>
        </p:grpSpPr>
        <p:sp>
          <p:nvSpPr>
            <p:cNvPr id="20553" name="Oval 54"/>
            <p:cNvSpPr>
              <a:spLocks noChangeArrowheads="1"/>
            </p:cNvSpPr>
            <p:nvPr/>
          </p:nvSpPr>
          <p:spPr bwMode="auto">
            <a:xfrm>
              <a:off x="4255" y="1490"/>
              <a:ext cx="91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4" name="Freeform 55"/>
            <p:cNvSpPr>
              <a:spLocks/>
            </p:cNvSpPr>
            <p:nvPr/>
          </p:nvSpPr>
          <p:spPr bwMode="auto">
            <a:xfrm>
              <a:off x="4280" y="1519"/>
              <a:ext cx="41" cy="32"/>
            </a:xfrm>
            <a:custGeom>
              <a:avLst/>
              <a:gdLst>
                <a:gd name="T0" fmla="*/ 43 w 39"/>
                <a:gd name="T1" fmla="*/ 4 h 31"/>
                <a:gd name="T2" fmla="*/ 38 w 39"/>
                <a:gd name="T3" fmla="*/ 5 h 31"/>
                <a:gd name="T4" fmla="*/ 42 w 39"/>
                <a:gd name="T5" fmla="*/ 1 h 31"/>
                <a:gd name="T6" fmla="*/ 37 w 39"/>
                <a:gd name="T7" fmla="*/ 3 h 31"/>
                <a:gd name="T8" fmla="*/ 29 w 39"/>
                <a:gd name="T9" fmla="*/ 0 h 31"/>
                <a:gd name="T10" fmla="*/ 21 w 39"/>
                <a:gd name="T11" fmla="*/ 8 h 31"/>
                <a:gd name="T12" fmla="*/ 21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21 h 31"/>
                <a:gd name="T26" fmla="*/ 6 w 39"/>
                <a:gd name="T27" fmla="*/ 21 h 31"/>
                <a:gd name="T28" fmla="*/ 5 w 39"/>
                <a:gd name="T29" fmla="*/ 21 h 31"/>
                <a:gd name="T30" fmla="*/ 14 w 39"/>
                <a:gd name="T31" fmla="*/ 26 h 31"/>
                <a:gd name="T32" fmla="*/ 2 w 39"/>
                <a:gd name="T33" fmla="*/ 30 h 31"/>
                <a:gd name="T34" fmla="*/ 0 w 39"/>
                <a:gd name="T35" fmla="*/ 30 h 31"/>
                <a:gd name="T36" fmla="*/ 15 w 39"/>
                <a:gd name="T37" fmla="*/ 33 h 31"/>
                <a:gd name="T38" fmla="*/ 39 w 39"/>
                <a:gd name="T39" fmla="*/ 9 h 31"/>
                <a:gd name="T40" fmla="*/ 39 w 39"/>
                <a:gd name="T41" fmla="*/ 8 h 31"/>
                <a:gd name="T42" fmla="*/ 43 w 39"/>
                <a:gd name="T43" fmla="*/ 4 h 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6" name="Group 108"/>
          <p:cNvGrpSpPr>
            <a:grpSpLocks/>
          </p:cNvGrpSpPr>
          <p:nvPr/>
        </p:nvGrpSpPr>
        <p:grpSpPr bwMode="auto">
          <a:xfrm>
            <a:off x="7026275" y="2365375"/>
            <a:ext cx="144463" cy="144463"/>
            <a:chOff x="4426" y="1490"/>
            <a:chExt cx="91" cy="91"/>
          </a:xfrm>
        </p:grpSpPr>
        <p:sp>
          <p:nvSpPr>
            <p:cNvPr id="20551" name="Oval 57"/>
            <p:cNvSpPr>
              <a:spLocks noChangeArrowheads="1"/>
            </p:cNvSpPr>
            <p:nvPr/>
          </p:nvSpPr>
          <p:spPr bwMode="auto">
            <a:xfrm>
              <a:off x="4426" y="1490"/>
              <a:ext cx="91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2" name="Freeform 58"/>
            <p:cNvSpPr>
              <a:spLocks/>
            </p:cNvSpPr>
            <p:nvPr/>
          </p:nvSpPr>
          <p:spPr bwMode="auto">
            <a:xfrm>
              <a:off x="4461" y="1515"/>
              <a:ext cx="21" cy="41"/>
            </a:xfrm>
            <a:custGeom>
              <a:avLst/>
              <a:gdLst>
                <a:gd name="T0" fmla="*/ 4 w 20"/>
                <a:gd name="T1" fmla="*/ 24 h 39"/>
                <a:gd name="T2" fmla="*/ 4 w 20"/>
                <a:gd name="T3" fmla="*/ 43 h 39"/>
                <a:gd name="T4" fmla="*/ 15 w 20"/>
                <a:gd name="T5" fmla="*/ 43 h 39"/>
                <a:gd name="T6" fmla="*/ 15 w 20"/>
                <a:gd name="T7" fmla="*/ 24 h 39"/>
                <a:gd name="T8" fmla="*/ 20 w 20"/>
                <a:gd name="T9" fmla="*/ 24 h 39"/>
                <a:gd name="T10" fmla="*/ 22 w 20"/>
                <a:gd name="T11" fmla="*/ 17 h 39"/>
                <a:gd name="T12" fmla="*/ 15 w 20"/>
                <a:gd name="T13" fmla="*/ 17 h 39"/>
                <a:gd name="T14" fmla="*/ 15 w 20"/>
                <a:gd name="T15" fmla="*/ 9 h 39"/>
                <a:gd name="T16" fmla="*/ 16 w 20"/>
                <a:gd name="T17" fmla="*/ 8 h 39"/>
                <a:gd name="T18" fmla="*/ 20 w 20"/>
                <a:gd name="T19" fmla="*/ 8 h 39"/>
                <a:gd name="T20" fmla="*/ 20 w 20"/>
                <a:gd name="T21" fmla="*/ 0 h 39"/>
                <a:gd name="T22" fmla="*/ 13 w 20"/>
                <a:gd name="T23" fmla="*/ 0 h 39"/>
                <a:gd name="T24" fmla="*/ 4 w 20"/>
                <a:gd name="T25" fmla="*/ 7 h 39"/>
                <a:gd name="T26" fmla="*/ 4 w 20"/>
                <a:gd name="T27" fmla="*/ 16 h 39"/>
                <a:gd name="T28" fmla="*/ 0 w 20"/>
                <a:gd name="T29" fmla="*/ 16 h 39"/>
                <a:gd name="T30" fmla="*/ 0 w 20"/>
                <a:gd name="T31" fmla="*/ 24 h 39"/>
                <a:gd name="T32" fmla="*/ 4 w 20"/>
                <a:gd name="T33" fmla="*/ 24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7" name="Group 110"/>
          <p:cNvGrpSpPr>
            <a:grpSpLocks/>
          </p:cNvGrpSpPr>
          <p:nvPr/>
        </p:nvGrpSpPr>
        <p:grpSpPr bwMode="auto">
          <a:xfrm>
            <a:off x="7567613" y="2365375"/>
            <a:ext cx="144462" cy="144463"/>
            <a:chOff x="4767" y="1490"/>
            <a:chExt cx="91" cy="91"/>
          </a:xfrm>
        </p:grpSpPr>
        <p:sp>
          <p:nvSpPr>
            <p:cNvPr id="20549" name="Oval 60"/>
            <p:cNvSpPr>
              <a:spLocks noChangeArrowheads="1"/>
            </p:cNvSpPr>
            <p:nvPr/>
          </p:nvSpPr>
          <p:spPr bwMode="auto">
            <a:xfrm>
              <a:off x="4767" y="1490"/>
              <a:ext cx="91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0" name="Freeform 61"/>
            <p:cNvSpPr>
              <a:spLocks noEditPoints="1"/>
            </p:cNvSpPr>
            <p:nvPr/>
          </p:nvSpPr>
          <p:spPr bwMode="auto">
            <a:xfrm>
              <a:off x="4792" y="1515"/>
              <a:ext cx="41" cy="41"/>
            </a:xfrm>
            <a:custGeom>
              <a:avLst/>
              <a:gdLst>
                <a:gd name="T0" fmla="*/ 22 w 39"/>
                <a:gd name="T1" fmla="*/ 43 h 39"/>
                <a:gd name="T2" fmla="*/ 0 w 39"/>
                <a:gd name="T3" fmla="*/ 22 h 39"/>
                <a:gd name="T4" fmla="*/ 22 w 39"/>
                <a:gd name="T5" fmla="*/ 0 h 39"/>
                <a:gd name="T6" fmla="*/ 43 w 39"/>
                <a:gd name="T7" fmla="*/ 22 h 39"/>
                <a:gd name="T8" fmla="*/ 22 w 39"/>
                <a:gd name="T9" fmla="*/ 43 h 39"/>
                <a:gd name="T10" fmla="*/ 40 w 39"/>
                <a:gd name="T11" fmla="*/ 24 h 39"/>
                <a:gd name="T12" fmla="*/ 28 w 39"/>
                <a:gd name="T13" fmla="*/ 24 h 39"/>
                <a:gd name="T14" fmla="*/ 32 w 39"/>
                <a:gd name="T15" fmla="*/ 37 h 39"/>
                <a:gd name="T16" fmla="*/ 40 w 39"/>
                <a:gd name="T17" fmla="*/ 24 h 39"/>
                <a:gd name="T18" fmla="*/ 28 w 39"/>
                <a:gd name="T19" fmla="*/ 39 h 39"/>
                <a:gd name="T20" fmla="*/ 25 w 39"/>
                <a:gd name="T21" fmla="*/ 24 h 39"/>
                <a:gd name="T22" fmla="*/ 24 w 39"/>
                <a:gd name="T23" fmla="*/ 24 h 39"/>
                <a:gd name="T24" fmla="*/ 12 w 39"/>
                <a:gd name="T25" fmla="*/ 37 h 39"/>
                <a:gd name="T26" fmla="*/ 22 w 39"/>
                <a:gd name="T27" fmla="*/ 40 h 39"/>
                <a:gd name="T28" fmla="*/ 28 w 39"/>
                <a:gd name="T29" fmla="*/ 39 h 39"/>
                <a:gd name="T30" fmla="*/ 7 w 39"/>
                <a:gd name="T31" fmla="*/ 35 h 39"/>
                <a:gd name="T32" fmla="*/ 23 w 39"/>
                <a:gd name="T33" fmla="*/ 22 h 39"/>
                <a:gd name="T34" fmla="*/ 23 w 39"/>
                <a:gd name="T35" fmla="*/ 22 h 39"/>
                <a:gd name="T36" fmla="*/ 22 w 39"/>
                <a:gd name="T37" fmla="*/ 19 h 39"/>
                <a:gd name="T38" fmla="*/ 3 w 39"/>
                <a:gd name="T39" fmla="*/ 21 h 39"/>
                <a:gd name="T40" fmla="*/ 3 w 39"/>
                <a:gd name="T41" fmla="*/ 22 h 39"/>
                <a:gd name="T42" fmla="*/ 7 w 39"/>
                <a:gd name="T43" fmla="*/ 35 h 39"/>
                <a:gd name="T44" fmla="*/ 4 w 39"/>
                <a:gd name="T45" fmla="*/ 18 h 39"/>
                <a:gd name="T46" fmla="*/ 21 w 39"/>
                <a:gd name="T47" fmla="*/ 16 h 39"/>
                <a:gd name="T48" fmla="*/ 15 w 39"/>
                <a:gd name="T49" fmla="*/ 5 h 39"/>
                <a:gd name="T50" fmla="*/ 4 w 39"/>
                <a:gd name="T51" fmla="*/ 18 h 39"/>
                <a:gd name="T52" fmla="*/ 18 w 39"/>
                <a:gd name="T53" fmla="*/ 4 h 39"/>
                <a:gd name="T54" fmla="*/ 24 w 39"/>
                <a:gd name="T55" fmla="*/ 15 h 39"/>
                <a:gd name="T56" fmla="*/ 35 w 39"/>
                <a:gd name="T57" fmla="*/ 7 h 39"/>
                <a:gd name="T58" fmla="*/ 22 w 39"/>
                <a:gd name="T59" fmla="*/ 3 h 39"/>
                <a:gd name="T60" fmla="*/ 18 w 39"/>
                <a:gd name="T61" fmla="*/ 4 h 39"/>
                <a:gd name="T62" fmla="*/ 36 w 39"/>
                <a:gd name="T63" fmla="*/ 9 h 39"/>
                <a:gd name="T64" fmla="*/ 25 w 39"/>
                <a:gd name="T65" fmla="*/ 18 h 39"/>
                <a:gd name="T66" fmla="*/ 26 w 39"/>
                <a:gd name="T67" fmla="*/ 20 h 39"/>
                <a:gd name="T68" fmla="*/ 27 w 39"/>
                <a:gd name="T69" fmla="*/ 21 h 39"/>
                <a:gd name="T70" fmla="*/ 40 w 39"/>
                <a:gd name="T71" fmla="*/ 22 h 39"/>
                <a:gd name="T72" fmla="*/ 36 w 39"/>
                <a:gd name="T73" fmla="*/ 9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8" name="Group 109"/>
          <p:cNvGrpSpPr>
            <a:grpSpLocks/>
          </p:cNvGrpSpPr>
          <p:nvPr/>
        </p:nvGrpSpPr>
        <p:grpSpPr bwMode="auto">
          <a:xfrm>
            <a:off x="7297738" y="2365375"/>
            <a:ext cx="142875" cy="144463"/>
            <a:chOff x="4597" y="1490"/>
            <a:chExt cx="90" cy="91"/>
          </a:xfrm>
        </p:grpSpPr>
        <p:sp>
          <p:nvSpPr>
            <p:cNvPr id="20547" name="Oval 63"/>
            <p:cNvSpPr>
              <a:spLocks noChangeArrowheads="1"/>
            </p:cNvSpPr>
            <p:nvPr/>
          </p:nvSpPr>
          <p:spPr bwMode="auto">
            <a:xfrm>
              <a:off x="4597" y="1490"/>
              <a:ext cx="90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8" name="Freeform 64"/>
            <p:cNvSpPr>
              <a:spLocks noEditPoints="1"/>
            </p:cNvSpPr>
            <p:nvPr/>
          </p:nvSpPr>
          <p:spPr bwMode="auto">
            <a:xfrm>
              <a:off x="4622" y="1512"/>
              <a:ext cx="40" cy="39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40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40 h 38"/>
                <a:gd name="T18" fmla="*/ 1 w 39"/>
                <a:gd name="T19" fmla="*/ 40 h 38"/>
                <a:gd name="T20" fmla="*/ 14 w 39"/>
                <a:gd name="T21" fmla="*/ 22 h 38"/>
                <a:gd name="T22" fmla="*/ 14 w 39"/>
                <a:gd name="T23" fmla="*/ 12 h 38"/>
                <a:gd name="T24" fmla="*/ 23 w 39"/>
                <a:gd name="T25" fmla="*/ 12 h 38"/>
                <a:gd name="T26" fmla="*/ 23 w 39"/>
                <a:gd name="T27" fmla="*/ 15 h 38"/>
                <a:gd name="T28" fmla="*/ 23 w 39"/>
                <a:gd name="T29" fmla="*/ 15 h 38"/>
                <a:gd name="T30" fmla="*/ 31 w 39"/>
                <a:gd name="T31" fmla="*/ 11 h 38"/>
                <a:gd name="T32" fmla="*/ 41 w 39"/>
                <a:gd name="T33" fmla="*/ 24 h 38"/>
                <a:gd name="T34" fmla="*/ 41 w 39"/>
                <a:gd name="T35" fmla="*/ 40 h 38"/>
                <a:gd name="T36" fmla="*/ 33 w 39"/>
                <a:gd name="T37" fmla="*/ 40 h 38"/>
                <a:gd name="T38" fmla="*/ 33 w 39"/>
                <a:gd name="T39" fmla="*/ 25 h 38"/>
                <a:gd name="T40" fmla="*/ 28 w 39"/>
                <a:gd name="T41" fmla="*/ 18 h 38"/>
                <a:gd name="T42" fmla="*/ 24 w 39"/>
                <a:gd name="T43" fmla="*/ 23 h 38"/>
                <a:gd name="T44" fmla="*/ 24 w 39"/>
                <a:gd name="T45" fmla="*/ 25 h 38"/>
                <a:gd name="T46" fmla="*/ 24 w 39"/>
                <a:gd name="T47" fmla="*/ 40 h 38"/>
                <a:gd name="T48" fmla="*/ 14 w 39"/>
                <a:gd name="T49" fmla="*/ 40 h 38"/>
                <a:gd name="T50" fmla="*/ 14 w 39"/>
                <a:gd name="T51" fmla="*/ 22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09" name="Freeform 65"/>
          <p:cNvSpPr>
            <a:spLocks/>
          </p:cNvSpPr>
          <p:nvPr/>
        </p:nvSpPr>
        <p:spPr bwMode="auto">
          <a:xfrm>
            <a:off x="1347788" y="2990850"/>
            <a:ext cx="1287462" cy="1292225"/>
          </a:xfrm>
          <a:custGeom>
            <a:avLst/>
            <a:gdLst>
              <a:gd name="T0" fmla="*/ 1065266552 w 779"/>
              <a:gd name="T1" fmla="*/ 0 h 780"/>
              <a:gd name="T2" fmla="*/ 0 w 779"/>
              <a:gd name="T3" fmla="*/ 1070414579 h 780"/>
              <a:gd name="T4" fmla="*/ 1065266552 w 779"/>
              <a:gd name="T5" fmla="*/ 2140827501 h 780"/>
              <a:gd name="T6" fmla="*/ 2127802826 w 779"/>
              <a:gd name="T7" fmla="*/ 1070414579 h 780"/>
              <a:gd name="T8" fmla="*/ 2127802826 w 779"/>
              <a:gd name="T9" fmla="*/ 0 h 780"/>
              <a:gd name="T10" fmla="*/ 1065266552 w 779"/>
              <a:gd name="T11" fmla="*/ 0 h 7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79" h="780">
                <a:moveTo>
                  <a:pt x="390" y="0"/>
                </a:moveTo>
                <a:cubicBezTo>
                  <a:pt x="174" y="0"/>
                  <a:pt x="0" y="175"/>
                  <a:pt x="0" y="390"/>
                </a:cubicBezTo>
                <a:cubicBezTo>
                  <a:pt x="0" y="605"/>
                  <a:pt x="174" y="780"/>
                  <a:pt x="390" y="780"/>
                </a:cubicBezTo>
                <a:cubicBezTo>
                  <a:pt x="605" y="780"/>
                  <a:pt x="779" y="605"/>
                  <a:pt x="779" y="390"/>
                </a:cubicBezTo>
                <a:cubicBezTo>
                  <a:pt x="779" y="0"/>
                  <a:pt x="779" y="0"/>
                  <a:pt x="779" y="0"/>
                </a:cubicBezTo>
                <a:lnTo>
                  <a:pt x="390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2" name="Freeform 66"/>
          <p:cNvSpPr>
            <a:spLocks/>
          </p:cNvSpPr>
          <p:nvPr/>
        </p:nvSpPr>
        <p:spPr bwMode="auto">
          <a:xfrm>
            <a:off x="1379538" y="3024188"/>
            <a:ext cx="1223962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r="-13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0513" name="Rectangle 67"/>
          <p:cNvSpPr>
            <a:spLocks noChangeArrowheads="1"/>
          </p:cNvSpPr>
          <p:nvPr/>
        </p:nvSpPr>
        <p:spPr bwMode="auto">
          <a:xfrm>
            <a:off x="2971800" y="2947988"/>
            <a:ext cx="99695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b="1">
                <a:solidFill>
                  <a:schemeClr val="bg2"/>
                </a:solidFill>
                <a:ea typeface="微软雅黑" pitchFamily="34" charset="-122"/>
              </a:rPr>
              <a:t>Andrea Arkov</a:t>
            </a:r>
            <a:endParaRPr lang="en-US" altLang="zh-CN" sz="1200">
              <a:solidFill>
                <a:schemeClr val="bg2"/>
              </a:solidFill>
            </a:endParaRPr>
          </a:p>
        </p:txBody>
      </p:sp>
      <p:sp>
        <p:nvSpPr>
          <p:cNvPr id="20514" name="Rectangle 68"/>
          <p:cNvSpPr>
            <a:spLocks noChangeArrowheads="1"/>
          </p:cNvSpPr>
          <p:nvPr/>
        </p:nvSpPr>
        <p:spPr bwMode="auto">
          <a:xfrm>
            <a:off x="2971800" y="3217863"/>
            <a:ext cx="731838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  <a:ea typeface="微软雅黑" pitchFamily="34" charset="-122"/>
              </a:rPr>
              <a:t>Public Relations</a:t>
            </a:r>
          </a:p>
        </p:txBody>
      </p:sp>
      <p:grpSp>
        <p:nvGrpSpPr>
          <p:cNvPr id="20515" name="Group 99"/>
          <p:cNvGrpSpPr>
            <a:grpSpLocks/>
          </p:cNvGrpSpPr>
          <p:nvPr/>
        </p:nvGrpSpPr>
        <p:grpSpPr bwMode="auto">
          <a:xfrm>
            <a:off x="2965450" y="3968750"/>
            <a:ext cx="142875" cy="141288"/>
            <a:chOff x="1868" y="2500"/>
            <a:chExt cx="90" cy="89"/>
          </a:xfrm>
        </p:grpSpPr>
        <p:sp>
          <p:nvSpPr>
            <p:cNvPr id="20545" name="Oval 70"/>
            <p:cNvSpPr>
              <a:spLocks noChangeArrowheads="1"/>
            </p:cNvSpPr>
            <p:nvPr/>
          </p:nvSpPr>
          <p:spPr bwMode="auto">
            <a:xfrm>
              <a:off x="1868" y="2500"/>
              <a:ext cx="90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6" name="Freeform 71"/>
            <p:cNvSpPr>
              <a:spLocks/>
            </p:cNvSpPr>
            <p:nvPr/>
          </p:nvSpPr>
          <p:spPr bwMode="auto">
            <a:xfrm>
              <a:off x="1893" y="2528"/>
              <a:ext cx="40" cy="33"/>
            </a:xfrm>
            <a:custGeom>
              <a:avLst/>
              <a:gdLst>
                <a:gd name="T0" fmla="*/ 41 w 39"/>
                <a:gd name="T1" fmla="*/ 4 h 32"/>
                <a:gd name="T2" fmla="*/ 36 w 39"/>
                <a:gd name="T3" fmla="*/ 5 h 32"/>
                <a:gd name="T4" fmla="*/ 40 w 39"/>
                <a:gd name="T5" fmla="*/ 1 h 32"/>
                <a:gd name="T6" fmla="*/ 35 w 39"/>
                <a:gd name="T7" fmla="*/ 3 h 32"/>
                <a:gd name="T8" fmla="*/ 29 w 39"/>
                <a:gd name="T9" fmla="*/ 0 h 32"/>
                <a:gd name="T10" fmla="*/ 19 w 39"/>
                <a:gd name="T11" fmla="*/ 8 h 32"/>
                <a:gd name="T12" fmla="*/ 19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21 h 32"/>
                <a:gd name="T26" fmla="*/ 6 w 39"/>
                <a:gd name="T27" fmla="*/ 21 h 32"/>
                <a:gd name="T28" fmla="*/ 5 w 39"/>
                <a:gd name="T29" fmla="*/ 21 h 32"/>
                <a:gd name="T30" fmla="*/ 12 w 39"/>
                <a:gd name="T31" fmla="*/ 27 h 32"/>
                <a:gd name="T32" fmla="*/ 2 w 39"/>
                <a:gd name="T33" fmla="*/ 30 h 32"/>
                <a:gd name="T34" fmla="*/ 0 w 39"/>
                <a:gd name="T35" fmla="*/ 30 h 32"/>
                <a:gd name="T36" fmla="*/ 13 w 39"/>
                <a:gd name="T37" fmla="*/ 34 h 32"/>
                <a:gd name="T38" fmla="*/ 37 w 39"/>
                <a:gd name="T39" fmla="*/ 9 h 32"/>
                <a:gd name="T40" fmla="*/ 37 w 39"/>
                <a:gd name="T41" fmla="*/ 8 h 32"/>
                <a:gd name="T42" fmla="*/ 41 w 39"/>
                <a:gd name="T43" fmla="*/ 4 h 3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6" name="Group 100"/>
          <p:cNvGrpSpPr>
            <a:grpSpLocks/>
          </p:cNvGrpSpPr>
          <p:nvPr/>
        </p:nvGrpSpPr>
        <p:grpSpPr bwMode="auto">
          <a:xfrm>
            <a:off x="3236913" y="3968750"/>
            <a:ext cx="142875" cy="141288"/>
            <a:chOff x="2039" y="2500"/>
            <a:chExt cx="90" cy="89"/>
          </a:xfrm>
        </p:grpSpPr>
        <p:sp>
          <p:nvSpPr>
            <p:cNvPr id="20543" name="Oval 73"/>
            <p:cNvSpPr>
              <a:spLocks noChangeArrowheads="1"/>
            </p:cNvSpPr>
            <p:nvPr/>
          </p:nvSpPr>
          <p:spPr bwMode="auto">
            <a:xfrm>
              <a:off x="2039" y="2500"/>
              <a:ext cx="90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4" name="Freeform 74"/>
            <p:cNvSpPr>
              <a:spLocks/>
            </p:cNvSpPr>
            <p:nvPr/>
          </p:nvSpPr>
          <p:spPr bwMode="auto">
            <a:xfrm>
              <a:off x="2074" y="2525"/>
              <a:ext cx="21" cy="39"/>
            </a:xfrm>
            <a:custGeom>
              <a:avLst/>
              <a:gdLst>
                <a:gd name="T0" fmla="*/ 4 w 20"/>
                <a:gd name="T1" fmla="*/ 23 h 38"/>
                <a:gd name="T2" fmla="*/ 4 w 20"/>
                <a:gd name="T3" fmla="*/ 40 h 38"/>
                <a:gd name="T4" fmla="*/ 15 w 20"/>
                <a:gd name="T5" fmla="*/ 40 h 38"/>
                <a:gd name="T6" fmla="*/ 15 w 20"/>
                <a:gd name="T7" fmla="*/ 23 h 38"/>
                <a:gd name="T8" fmla="*/ 20 w 20"/>
                <a:gd name="T9" fmla="*/ 23 h 38"/>
                <a:gd name="T10" fmla="*/ 22 w 20"/>
                <a:gd name="T11" fmla="*/ 14 h 38"/>
                <a:gd name="T12" fmla="*/ 15 w 20"/>
                <a:gd name="T13" fmla="*/ 14 h 38"/>
                <a:gd name="T14" fmla="*/ 15 w 20"/>
                <a:gd name="T15" fmla="*/ 9 h 38"/>
                <a:gd name="T16" fmla="*/ 16 w 20"/>
                <a:gd name="T17" fmla="*/ 7 h 38"/>
                <a:gd name="T18" fmla="*/ 20 w 20"/>
                <a:gd name="T19" fmla="*/ 7 h 38"/>
                <a:gd name="T20" fmla="*/ 20 w 20"/>
                <a:gd name="T21" fmla="*/ 0 h 38"/>
                <a:gd name="T22" fmla="*/ 13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3 h 38"/>
                <a:gd name="T32" fmla="*/ 4 w 20"/>
                <a:gd name="T33" fmla="*/ 23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7" name="Group 102"/>
          <p:cNvGrpSpPr>
            <a:grpSpLocks/>
          </p:cNvGrpSpPr>
          <p:nvPr/>
        </p:nvGrpSpPr>
        <p:grpSpPr bwMode="auto">
          <a:xfrm>
            <a:off x="3778250" y="3968750"/>
            <a:ext cx="142875" cy="141288"/>
            <a:chOff x="2380" y="2500"/>
            <a:chExt cx="90" cy="89"/>
          </a:xfrm>
        </p:grpSpPr>
        <p:sp>
          <p:nvSpPr>
            <p:cNvPr id="20541" name="Oval 76"/>
            <p:cNvSpPr>
              <a:spLocks noChangeArrowheads="1"/>
            </p:cNvSpPr>
            <p:nvPr/>
          </p:nvSpPr>
          <p:spPr bwMode="auto">
            <a:xfrm>
              <a:off x="2380" y="2500"/>
              <a:ext cx="90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2" name="Freeform 77"/>
            <p:cNvSpPr>
              <a:spLocks noEditPoints="1"/>
            </p:cNvSpPr>
            <p:nvPr/>
          </p:nvSpPr>
          <p:spPr bwMode="auto">
            <a:xfrm>
              <a:off x="2405" y="2525"/>
              <a:ext cx="40" cy="39"/>
            </a:xfrm>
            <a:custGeom>
              <a:avLst/>
              <a:gdLst>
                <a:gd name="T0" fmla="*/ 22 w 39"/>
                <a:gd name="T1" fmla="*/ 40 h 38"/>
                <a:gd name="T2" fmla="*/ 0 w 39"/>
                <a:gd name="T3" fmla="*/ 21 h 38"/>
                <a:gd name="T4" fmla="*/ 22 w 39"/>
                <a:gd name="T5" fmla="*/ 0 h 38"/>
                <a:gd name="T6" fmla="*/ 41 w 39"/>
                <a:gd name="T7" fmla="*/ 21 h 38"/>
                <a:gd name="T8" fmla="*/ 22 w 39"/>
                <a:gd name="T9" fmla="*/ 40 h 38"/>
                <a:gd name="T10" fmla="*/ 38 w 39"/>
                <a:gd name="T11" fmla="*/ 24 h 38"/>
                <a:gd name="T12" fmla="*/ 28 w 39"/>
                <a:gd name="T13" fmla="*/ 23 h 38"/>
                <a:gd name="T14" fmla="*/ 31 w 39"/>
                <a:gd name="T15" fmla="*/ 35 h 38"/>
                <a:gd name="T16" fmla="*/ 38 w 39"/>
                <a:gd name="T17" fmla="*/ 24 h 38"/>
                <a:gd name="T18" fmla="*/ 28 w 39"/>
                <a:gd name="T19" fmla="*/ 36 h 38"/>
                <a:gd name="T20" fmla="*/ 25 w 39"/>
                <a:gd name="T21" fmla="*/ 24 h 38"/>
                <a:gd name="T22" fmla="*/ 24 w 39"/>
                <a:gd name="T23" fmla="*/ 24 h 38"/>
                <a:gd name="T24" fmla="*/ 10 w 39"/>
                <a:gd name="T25" fmla="*/ 34 h 38"/>
                <a:gd name="T26" fmla="*/ 22 w 39"/>
                <a:gd name="T27" fmla="*/ 37 h 38"/>
                <a:gd name="T28" fmla="*/ 28 w 39"/>
                <a:gd name="T29" fmla="*/ 36 h 38"/>
                <a:gd name="T30" fmla="*/ 7 w 39"/>
                <a:gd name="T31" fmla="*/ 32 h 38"/>
                <a:gd name="T32" fmla="*/ 23 w 39"/>
                <a:gd name="T33" fmla="*/ 21 h 38"/>
                <a:gd name="T34" fmla="*/ 23 w 39"/>
                <a:gd name="T35" fmla="*/ 21 h 38"/>
                <a:gd name="T36" fmla="*/ 22 w 39"/>
                <a:gd name="T37" fmla="*/ 16 h 38"/>
                <a:gd name="T38" fmla="*/ 3 w 39"/>
                <a:gd name="T39" fmla="*/ 18 h 38"/>
                <a:gd name="T40" fmla="*/ 3 w 39"/>
                <a:gd name="T41" fmla="*/ 21 h 38"/>
                <a:gd name="T42" fmla="*/ 7 w 39"/>
                <a:gd name="T43" fmla="*/ 32 h 38"/>
                <a:gd name="T44" fmla="*/ 4 w 39"/>
                <a:gd name="T45" fmla="*/ 16 h 38"/>
                <a:gd name="T46" fmla="*/ 19 w 39"/>
                <a:gd name="T47" fmla="*/ 14 h 38"/>
                <a:gd name="T48" fmla="*/ 13 w 39"/>
                <a:gd name="T49" fmla="*/ 4 h 38"/>
                <a:gd name="T50" fmla="*/ 4 w 39"/>
                <a:gd name="T51" fmla="*/ 16 h 38"/>
                <a:gd name="T52" fmla="*/ 16 w 39"/>
                <a:gd name="T53" fmla="*/ 3 h 38"/>
                <a:gd name="T54" fmla="*/ 24 w 39"/>
                <a:gd name="T55" fmla="*/ 13 h 38"/>
                <a:gd name="T56" fmla="*/ 33 w 39"/>
                <a:gd name="T57" fmla="*/ 7 h 38"/>
                <a:gd name="T58" fmla="*/ 22 w 39"/>
                <a:gd name="T59" fmla="*/ 3 h 38"/>
                <a:gd name="T60" fmla="*/ 16 w 39"/>
                <a:gd name="T61" fmla="*/ 3 h 38"/>
                <a:gd name="T62" fmla="*/ 34 w 39"/>
                <a:gd name="T63" fmla="*/ 9 h 38"/>
                <a:gd name="T64" fmla="*/ 25 w 39"/>
                <a:gd name="T65" fmla="*/ 15 h 38"/>
                <a:gd name="T66" fmla="*/ 26 w 39"/>
                <a:gd name="T67" fmla="*/ 17 h 38"/>
                <a:gd name="T68" fmla="*/ 27 w 39"/>
                <a:gd name="T69" fmla="*/ 18 h 38"/>
                <a:gd name="T70" fmla="*/ 38 w 39"/>
                <a:gd name="T71" fmla="*/ 21 h 38"/>
                <a:gd name="T72" fmla="*/ 34 w 39"/>
                <a:gd name="T73" fmla="*/ 9 h 3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8" name="Group 101"/>
          <p:cNvGrpSpPr>
            <a:grpSpLocks/>
          </p:cNvGrpSpPr>
          <p:nvPr/>
        </p:nvGrpSpPr>
        <p:grpSpPr bwMode="auto">
          <a:xfrm>
            <a:off x="3506788" y="3968750"/>
            <a:ext cx="144462" cy="141288"/>
            <a:chOff x="2209" y="2500"/>
            <a:chExt cx="91" cy="89"/>
          </a:xfrm>
        </p:grpSpPr>
        <p:sp>
          <p:nvSpPr>
            <p:cNvPr id="20539" name="Oval 79"/>
            <p:cNvSpPr>
              <a:spLocks noChangeArrowheads="1"/>
            </p:cNvSpPr>
            <p:nvPr/>
          </p:nvSpPr>
          <p:spPr bwMode="auto">
            <a:xfrm>
              <a:off x="2209" y="2500"/>
              <a:ext cx="91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0" name="Freeform 80"/>
            <p:cNvSpPr>
              <a:spLocks noEditPoints="1"/>
            </p:cNvSpPr>
            <p:nvPr/>
          </p:nvSpPr>
          <p:spPr bwMode="auto">
            <a:xfrm>
              <a:off x="2234" y="2522"/>
              <a:ext cx="41" cy="38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9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9 h 37"/>
                <a:gd name="T18" fmla="*/ 1 w 39"/>
                <a:gd name="T19" fmla="*/ 39 h 37"/>
                <a:gd name="T20" fmla="*/ 16 w 39"/>
                <a:gd name="T21" fmla="*/ 21 h 37"/>
                <a:gd name="T22" fmla="*/ 16 w 39"/>
                <a:gd name="T23" fmla="*/ 11 h 37"/>
                <a:gd name="T24" fmla="*/ 23 w 39"/>
                <a:gd name="T25" fmla="*/ 11 h 37"/>
                <a:gd name="T26" fmla="*/ 23 w 39"/>
                <a:gd name="T27" fmla="*/ 15 h 37"/>
                <a:gd name="T28" fmla="*/ 23 w 39"/>
                <a:gd name="T29" fmla="*/ 15 h 37"/>
                <a:gd name="T30" fmla="*/ 32 w 39"/>
                <a:gd name="T31" fmla="*/ 10 h 37"/>
                <a:gd name="T32" fmla="*/ 43 w 39"/>
                <a:gd name="T33" fmla="*/ 24 h 37"/>
                <a:gd name="T34" fmla="*/ 43 w 39"/>
                <a:gd name="T35" fmla="*/ 39 h 37"/>
                <a:gd name="T36" fmla="*/ 35 w 39"/>
                <a:gd name="T37" fmla="*/ 39 h 37"/>
                <a:gd name="T38" fmla="*/ 35 w 39"/>
                <a:gd name="T39" fmla="*/ 25 h 37"/>
                <a:gd name="T40" fmla="*/ 28 w 39"/>
                <a:gd name="T41" fmla="*/ 17 h 37"/>
                <a:gd name="T42" fmla="*/ 24 w 39"/>
                <a:gd name="T43" fmla="*/ 22 h 37"/>
                <a:gd name="T44" fmla="*/ 24 w 39"/>
                <a:gd name="T45" fmla="*/ 24 h 37"/>
                <a:gd name="T46" fmla="*/ 24 w 39"/>
                <a:gd name="T47" fmla="*/ 39 h 37"/>
                <a:gd name="T48" fmla="*/ 16 w 39"/>
                <a:gd name="T49" fmla="*/ 39 h 37"/>
                <a:gd name="T50" fmla="*/ 16 w 39"/>
                <a:gd name="T51" fmla="*/ 21 h 3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9" name="Freeform 81"/>
          <p:cNvSpPr>
            <a:spLocks/>
          </p:cNvSpPr>
          <p:nvPr/>
        </p:nvSpPr>
        <p:spPr bwMode="auto">
          <a:xfrm>
            <a:off x="5137150" y="2990850"/>
            <a:ext cx="1287463" cy="1292225"/>
          </a:xfrm>
          <a:custGeom>
            <a:avLst/>
            <a:gdLst>
              <a:gd name="T0" fmla="*/ 1065269033 w 779"/>
              <a:gd name="T1" fmla="*/ 0 h 780"/>
              <a:gd name="T2" fmla="*/ 0 w 779"/>
              <a:gd name="T3" fmla="*/ 1070414579 h 780"/>
              <a:gd name="T4" fmla="*/ 1065269033 w 779"/>
              <a:gd name="T5" fmla="*/ 2140827501 h 780"/>
              <a:gd name="T6" fmla="*/ 2127806131 w 779"/>
              <a:gd name="T7" fmla="*/ 1070414579 h 780"/>
              <a:gd name="T8" fmla="*/ 2127806131 w 779"/>
              <a:gd name="T9" fmla="*/ 0 h 780"/>
              <a:gd name="T10" fmla="*/ 1065269033 w 779"/>
              <a:gd name="T11" fmla="*/ 0 h 7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79" h="780">
                <a:moveTo>
                  <a:pt x="390" y="0"/>
                </a:moveTo>
                <a:cubicBezTo>
                  <a:pt x="174" y="0"/>
                  <a:pt x="0" y="175"/>
                  <a:pt x="0" y="390"/>
                </a:cubicBezTo>
                <a:cubicBezTo>
                  <a:pt x="0" y="605"/>
                  <a:pt x="174" y="780"/>
                  <a:pt x="390" y="780"/>
                </a:cubicBezTo>
                <a:cubicBezTo>
                  <a:pt x="605" y="780"/>
                  <a:pt x="779" y="605"/>
                  <a:pt x="779" y="390"/>
                </a:cubicBezTo>
                <a:cubicBezTo>
                  <a:pt x="779" y="0"/>
                  <a:pt x="779" y="0"/>
                  <a:pt x="779" y="0"/>
                </a:cubicBezTo>
                <a:lnTo>
                  <a:pt x="390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8" name="Freeform 82"/>
          <p:cNvSpPr>
            <a:spLocks/>
          </p:cNvSpPr>
          <p:nvPr/>
        </p:nvSpPr>
        <p:spPr bwMode="auto">
          <a:xfrm>
            <a:off x="5168900" y="3024188"/>
            <a:ext cx="1223963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r="-13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0523" name="Rectangle 83"/>
          <p:cNvSpPr>
            <a:spLocks noChangeArrowheads="1"/>
          </p:cNvSpPr>
          <p:nvPr/>
        </p:nvSpPr>
        <p:spPr bwMode="auto">
          <a:xfrm>
            <a:off x="6761163" y="2947988"/>
            <a:ext cx="10953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b="1">
                <a:solidFill>
                  <a:schemeClr val="bg2"/>
                </a:solidFill>
                <a:ea typeface="微软雅黑" pitchFamily="34" charset="-122"/>
              </a:rPr>
              <a:t>Harold Houdini</a:t>
            </a:r>
            <a:endParaRPr lang="en-US" altLang="zh-CN" sz="1200">
              <a:solidFill>
                <a:schemeClr val="bg2"/>
              </a:solidFill>
            </a:endParaRPr>
          </a:p>
        </p:txBody>
      </p:sp>
      <p:sp>
        <p:nvSpPr>
          <p:cNvPr id="20524" name="Rectangle 84"/>
          <p:cNvSpPr>
            <a:spLocks noChangeArrowheads="1"/>
          </p:cNvSpPr>
          <p:nvPr/>
        </p:nvSpPr>
        <p:spPr bwMode="auto">
          <a:xfrm>
            <a:off x="6761163" y="3217863"/>
            <a:ext cx="436562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  <a:ea typeface="微软雅黑" pitchFamily="34" charset="-122"/>
              </a:rPr>
              <a:t>Designer </a:t>
            </a:r>
          </a:p>
        </p:txBody>
      </p:sp>
      <p:grpSp>
        <p:nvGrpSpPr>
          <p:cNvPr id="20525" name="Group 114"/>
          <p:cNvGrpSpPr>
            <a:grpSpLocks/>
          </p:cNvGrpSpPr>
          <p:nvPr/>
        </p:nvGrpSpPr>
        <p:grpSpPr bwMode="auto">
          <a:xfrm>
            <a:off x="6754813" y="3968750"/>
            <a:ext cx="144462" cy="141288"/>
            <a:chOff x="4255" y="2500"/>
            <a:chExt cx="91" cy="89"/>
          </a:xfrm>
        </p:grpSpPr>
        <p:sp>
          <p:nvSpPr>
            <p:cNvPr id="20537" name="Oval 86"/>
            <p:cNvSpPr>
              <a:spLocks noChangeArrowheads="1"/>
            </p:cNvSpPr>
            <p:nvPr/>
          </p:nvSpPr>
          <p:spPr bwMode="auto">
            <a:xfrm>
              <a:off x="4255" y="2500"/>
              <a:ext cx="91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8" name="Freeform 87"/>
            <p:cNvSpPr>
              <a:spLocks/>
            </p:cNvSpPr>
            <p:nvPr/>
          </p:nvSpPr>
          <p:spPr bwMode="auto">
            <a:xfrm>
              <a:off x="4280" y="2528"/>
              <a:ext cx="41" cy="33"/>
            </a:xfrm>
            <a:custGeom>
              <a:avLst/>
              <a:gdLst>
                <a:gd name="T0" fmla="*/ 43 w 39"/>
                <a:gd name="T1" fmla="*/ 4 h 32"/>
                <a:gd name="T2" fmla="*/ 38 w 39"/>
                <a:gd name="T3" fmla="*/ 5 h 32"/>
                <a:gd name="T4" fmla="*/ 42 w 39"/>
                <a:gd name="T5" fmla="*/ 1 h 32"/>
                <a:gd name="T6" fmla="*/ 37 w 39"/>
                <a:gd name="T7" fmla="*/ 3 h 32"/>
                <a:gd name="T8" fmla="*/ 29 w 39"/>
                <a:gd name="T9" fmla="*/ 0 h 32"/>
                <a:gd name="T10" fmla="*/ 21 w 39"/>
                <a:gd name="T11" fmla="*/ 8 h 32"/>
                <a:gd name="T12" fmla="*/ 21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21 h 32"/>
                <a:gd name="T26" fmla="*/ 6 w 39"/>
                <a:gd name="T27" fmla="*/ 21 h 32"/>
                <a:gd name="T28" fmla="*/ 5 w 39"/>
                <a:gd name="T29" fmla="*/ 21 h 32"/>
                <a:gd name="T30" fmla="*/ 14 w 39"/>
                <a:gd name="T31" fmla="*/ 27 h 32"/>
                <a:gd name="T32" fmla="*/ 2 w 39"/>
                <a:gd name="T33" fmla="*/ 30 h 32"/>
                <a:gd name="T34" fmla="*/ 0 w 39"/>
                <a:gd name="T35" fmla="*/ 30 h 32"/>
                <a:gd name="T36" fmla="*/ 15 w 39"/>
                <a:gd name="T37" fmla="*/ 34 h 32"/>
                <a:gd name="T38" fmla="*/ 39 w 39"/>
                <a:gd name="T39" fmla="*/ 9 h 32"/>
                <a:gd name="T40" fmla="*/ 39 w 39"/>
                <a:gd name="T41" fmla="*/ 8 h 32"/>
                <a:gd name="T42" fmla="*/ 43 w 39"/>
                <a:gd name="T43" fmla="*/ 4 h 3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26" name="Group 113"/>
          <p:cNvGrpSpPr>
            <a:grpSpLocks/>
          </p:cNvGrpSpPr>
          <p:nvPr/>
        </p:nvGrpSpPr>
        <p:grpSpPr bwMode="auto">
          <a:xfrm>
            <a:off x="7026275" y="3968750"/>
            <a:ext cx="144463" cy="141288"/>
            <a:chOff x="4426" y="2500"/>
            <a:chExt cx="91" cy="89"/>
          </a:xfrm>
        </p:grpSpPr>
        <p:sp>
          <p:nvSpPr>
            <p:cNvPr id="20535" name="Oval 89"/>
            <p:cNvSpPr>
              <a:spLocks noChangeArrowheads="1"/>
            </p:cNvSpPr>
            <p:nvPr/>
          </p:nvSpPr>
          <p:spPr bwMode="auto">
            <a:xfrm>
              <a:off x="4426" y="2500"/>
              <a:ext cx="91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6" name="Freeform 90"/>
            <p:cNvSpPr>
              <a:spLocks/>
            </p:cNvSpPr>
            <p:nvPr/>
          </p:nvSpPr>
          <p:spPr bwMode="auto">
            <a:xfrm>
              <a:off x="4461" y="2525"/>
              <a:ext cx="21" cy="39"/>
            </a:xfrm>
            <a:custGeom>
              <a:avLst/>
              <a:gdLst>
                <a:gd name="T0" fmla="*/ 4 w 20"/>
                <a:gd name="T1" fmla="*/ 23 h 38"/>
                <a:gd name="T2" fmla="*/ 4 w 20"/>
                <a:gd name="T3" fmla="*/ 40 h 38"/>
                <a:gd name="T4" fmla="*/ 15 w 20"/>
                <a:gd name="T5" fmla="*/ 40 h 38"/>
                <a:gd name="T6" fmla="*/ 15 w 20"/>
                <a:gd name="T7" fmla="*/ 23 h 38"/>
                <a:gd name="T8" fmla="*/ 20 w 20"/>
                <a:gd name="T9" fmla="*/ 23 h 38"/>
                <a:gd name="T10" fmla="*/ 22 w 20"/>
                <a:gd name="T11" fmla="*/ 14 h 38"/>
                <a:gd name="T12" fmla="*/ 15 w 20"/>
                <a:gd name="T13" fmla="*/ 14 h 38"/>
                <a:gd name="T14" fmla="*/ 15 w 20"/>
                <a:gd name="T15" fmla="*/ 9 h 38"/>
                <a:gd name="T16" fmla="*/ 16 w 20"/>
                <a:gd name="T17" fmla="*/ 7 h 38"/>
                <a:gd name="T18" fmla="*/ 20 w 20"/>
                <a:gd name="T19" fmla="*/ 7 h 38"/>
                <a:gd name="T20" fmla="*/ 20 w 20"/>
                <a:gd name="T21" fmla="*/ 0 h 38"/>
                <a:gd name="T22" fmla="*/ 13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3 h 38"/>
                <a:gd name="T32" fmla="*/ 4 w 20"/>
                <a:gd name="T33" fmla="*/ 23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27" name="Group 111"/>
          <p:cNvGrpSpPr>
            <a:grpSpLocks/>
          </p:cNvGrpSpPr>
          <p:nvPr/>
        </p:nvGrpSpPr>
        <p:grpSpPr bwMode="auto">
          <a:xfrm>
            <a:off x="7567613" y="3968750"/>
            <a:ext cx="144462" cy="141288"/>
            <a:chOff x="4767" y="2500"/>
            <a:chExt cx="91" cy="89"/>
          </a:xfrm>
        </p:grpSpPr>
        <p:sp>
          <p:nvSpPr>
            <p:cNvPr id="20533" name="Oval 92"/>
            <p:cNvSpPr>
              <a:spLocks noChangeArrowheads="1"/>
            </p:cNvSpPr>
            <p:nvPr/>
          </p:nvSpPr>
          <p:spPr bwMode="auto">
            <a:xfrm>
              <a:off x="4767" y="2500"/>
              <a:ext cx="91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4" name="Freeform 93"/>
            <p:cNvSpPr>
              <a:spLocks noEditPoints="1"/>
            </p:cNvSpPr>
            <p:nvPr/>
          </p:nvSpPr>
          <p:spPr bwMode="auto">
            <a:xfrm>
              <a:off x="4792" y="2525"/>
              <a:ext cx="41" cy="39"/>
            </a:xfrm>
            <a:custGeom>
              <a:avLst/>
              <a:gdLst>
                <a:gd name="T0" fmla="*/ 22 w 39"/>
                <a:gd name="T1" fmla="*/ 40 h 38"/>
                <a:gd name="T2" fmla="*/ 0 w 39"/>
                <a:gd name="T3" fmla="*/ 21 h 38"/>
                <a:gd name="T4" fmla="*/ 22 w 39"/>
                <a:gd name="T5" fmla="*/ 0 h 38"/>
                <a:gd name="T6" fmla="*/ 43 w 39"/>
                <a:gd name="T7" fmla="*/ 21 h 38"/>
                <a:gd name="T8" fmla="*/ 22 w 39"/>
                <a:gd name="T9" fmla="*/ 40 h 38"/>
                <a:gd name="T10" fmla="*/ 40 w 39"/>
                <a:gd name="T11" fmla="*/ 24 h 38"/>
                <a:gd name="T12" fmla="*/ 28 w 39"/>
                <a:gd name="T13" fmla="*/ 23 h 38"/>
                <a:gd name="T14" fmla="*/ 32 w 39"/>
                <a:gd name="T15" fmla="*/ 35 h 38"/>
                <a:gd name="T16" fmla="*/ 40 w 39"/>
                <a:gd name="T17" fmla="*/ 24 h 38"/>
                <a:gd name="T18" fmla="*/ 28 w 39"/>
                <a:gd name="T19" fmla="*/ 36 h 38"/>
                <a:gd name="T20" fmla="*/ 25 w 39"/>
                <a:gd name="T21" fmla="*/ 24 h 38"/>
                <a:gd name="T22" fmla="*/ 24 w 39"/>
                <a:gd name="T23" fmla="*/ 24 h 38"/>
                <a:gd name="T24" fmla="*/ 12 w 39"/>
                <a:gd name="T25" fmla="*/ 34 h 38"/>
                <a:gd name="T26" fmla="*/ 22 w 39"/>
                <a:gd name="T27" fmla="*/ 37 h 38"/>
                <a:gd name="T28" fmla="*/ 28 w 39"/>
                <a:gd name="T29" fmla="*/ 36 h 38"/>
                <a:gd name="T30" fmla="*/ 7 w 39"/>
                <a:gd name="T31" fmla="*/ 32 h 38"/>
                <a:gd name="T32" fmla="*/ 23 w 39"/>
                <a:gd name="T33" fmla="*/ 21 h 38"/>
                <a:gd name="T34" fmla="*/ 23 w 39"/>
                <a:gd name="T35" fmla="*/ 21 h 38"/>
                <a:gd name="T36" fmla="*/ 22 w 39"/>
                <a:gd name="T37" fmla="*/ 16 h 38"/>
                <a:gd name="T38" fmla="*/ 3 w 39"/>
                <a:gd name="T39" fmla="*/ 18 h 38"/>
                <a:gd name="T40" fmla="*/ 3 w 39"/>
                <a:gd name="T41" fmla="*/ 21 h 38"/>
                <a:gd name="T42" fmla="*/ 7 w 39"/>
                <a:gd name="T43" fmla="*/ 32 h 38"/>
                <a:gd name="T44" fmla="*/ 4 w 39"/>
                <a:gd name="T45" fmla="*/ 16 h 38"/>
                <a:gd name="T46" fmla="*/ 21 w 39"/>
                <a:gd name="T47" fmla="*/ 14 h 38"/>
                <a:gd name="T48" fmla="*/ 15 w 39"/>
                <a:gd name="T49" fmla="*/ 4 h 38"/>
                <a:gd name="T50" fmla="*/ 4 w 39"/>
                <a:gd name="T51" fmla="*/ 16 h 38"/>
                <a:gd name="T52" fmla="*/ 18 w 39"/>
                <a:gd name="T53" fmla="*/ 3 h 38"/>
                <a:gd name="T54" fmla="*/ 24 w 39"/>
                <a:gd name="T55" fmla="*/ 13 h 38"/>
                <a:gd name="T56" fmla="*/ 35 w 39"/>
                <a:gd name="T57" fmla="*/ 7 h 38"/>
                <a:gd name="T58" fmla="*/ 22 w 39"/>
                <a:gd name="T59" fmla="*/ 3 h 38"/>
                <a:gd name="T60" fmla="*/ 18 w 39"/>
                <a:gd name="T61" fmla="*/ 3 h 38"/>
                <a:gd name="T62" fmla="*/ 36 w 39"/>
                <a:gd name="T63" fmla="*/ 9 h 38"/>
                <a:gd name="T64" fmla="*/ 25 w 39"/>
                <a:gd name="T65" fmla="*/ 15 h 38"/>
                <a:gd name="T66" fmla="*/ 26 w 39"/>
                <a:gd name="T67" fmla="*/ 17 h 38"/>
                <a:gd name="T68" fmla="*/ 27 w 39"/>
                <a:gd name="T69" fmla="*/ 18 h 38"/>
                <a:gd name="T70" fmla="*/ 40 w 39"/>
                <a:gd name="T71" fmla="*/ 21 h 38"/>
                <a:gd name="T72" fmla="*/ 36 w 39"/>
                <a:gd name="T73" fmla="*/ 9 h 3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28" name="Group 112"/>
          <p:cNvGrpSpPr>
            <a:grpSpLocks/>
          </p:cNvGrpSpPr>
          <p:nvPr/>
        </p:nvGrpSpPr>
        <p:grpSpPr bwMode="auto">
          <a:xfrm>
            <a:off x="7297738" y="3968750"/>
            <a:ext cx="142875" cy="141288"/>
            <a:chOff x="4597" y="2500"/>
            <a:chExt cx="90" cy="89"/>
          </a:xfrm>
        </p:grpSpPr>
        <p:sp>
          <p:nvSpPr>
            <p:cNvPr id="20531" name="Oval 95"/>
            <p:cNvSpPr>
              <a:spLocks noChangeArrowheads="1"/>
            </p:cNvSpPr>
            <p:nvPr/>
          </p:nvSpPr>
          <p:spPr bwMode="auto">
            <a:xfrm>
              <a:off x="4597" y="2500"/>
              <a:ext cx="90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96"/>
            <p:cNvSpPr>
              <a:spLocks noEditPoints="1"/>
            </p:cNvSpPr>
            <p:nvPr/>
          </p:nvSpPr>
          <p:spPr bwMode="auto">
            <a:xfrm>
              <a:off x="4622" y="2522"/>
              <a:ext cx="40" cy="38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9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9 h 37"/>
                <a:gd name="T18" fmla="*/ 1 w 39"/>
                <a:gd name="T19" fmla="*/ 39 h 37"/>
                <a:gd name="T20" fmla="*/ 14 w 39"/>
                <a:gd name="T21" fmla="*/ 21 h 37"/>
                <a:gd name="T22" fmla="*/ 14 w 39"/>
                <a:gd name="T23" fmla="*/ 11 h 37"/>
                <a:gd name="T24" fmla="*/ 23 w 39"/>
                <a:gd name="T25" fmla="*/ 11 h 37"/>
                <a:gd name="T26" fmla="*/ 23 w 39"/>
                <a:gd name="T27" fmla="*/ 15 h 37"/>
                <a:gd name="T28" fmla="*/ 23 w 39"/>
                <a:gd name="T29" fmla="*/ 15 h 37"/>
                <a:gd name="T30" fmla="*/ 31 w 39"/>
                <a:gd name="T31" fmla="*/ 10 h 37"/>
                <a:gd name="T32" fmla="*/ 41 w 39"/>
                <a:gd name="T33" fmla="*/ 24 h 37"/>
                <a:gd name="T34" fmla="*/ 41 w 39"/>
                <a:gd name="T35" fmla="*/ 39 h 37"/>
                <a:gd name="T36" fmla="*/ 33 w 39"/>
                <a:gd name="T37" fmla="*/ 39 h 37"/>
                <a:gd name="T38" fmla="*/ 33 w 39"/>
                <a:gd name="T39" fmla="*/ 25 h 37"/>
                <a:gd name="T40" fmla="*/ 28 w 39"/>
                <a:gd name="T41" fmla="*/ 17 h 37"/>
                <a:gd name="T42" fmla="*/ 24 w 39"/>
                <a:gd name="T43" fmla="*/ 22 h 37"/>
                <a:gd name="T44" fmla="*/ 24 w 39"/>
                <a:gd name="T45" fmla="*/ 24 h 37"/>
                <a:gd name="T46" fmla="*/ 24 w 39"/>
                <a:gd name="T47" fmla="*/ 39 h 37"/>
                <a:gd name="T48" fmla="*/ 14 w 39"/>
                <a:gd name="T49" fmla="*/ 39 h 37"/>
                <a:gd name="T50" fmla="*/ 14 w 39"/>
                <a:gd name="T51" fmla="*/ 21 h 3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29" name="Rectangle 97"/>
          <p:cNvSpPr>
            <a:spLocks noChangeArrowheads="1"/>
          </p:cNvSpPr>
          <p:nvPr/>
        </p:nvSpPr>
        <p:spPr bwMode="auto">
          <a:xfrm>
            <a:off x="2971800" y="34877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0530" name="Rectangle 98"/>
          <p:cNvSpPr>
            <a:spLocks noChangeArrowheads="1"/>
          </p:cNvSpPr>
          <p:nvPr/>
        </p:nvSpPr>
        <p:spPr bwMode="auto">
          <a:xfrm>
            <a:off x="6761163" y="34877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507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1541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21509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1510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1511" name="Oval 78"/>
          <p:cNvSpPr>
            <a:spLocks noChangeArrowheads="1"/>
          </p:cNvSpPr>
          <p:nvPr/>
        </p:nvSpPr>
        <p:spPr bwMode="auto">
          <a:xfrm>
            <a:off x="3949700" y="2520950"/>
            <a:ext cx="269875" cy="266700"/>
          </a:xfrm>
          <a:prstGeom prst="ellipse">
            <a:avLst/>
          </a:prstGeom>
          <a:solidFill>
            <a:srgbClr val="B0220C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Oval 79"/>
          <p:cNvSpPr>
            <a:spLocks noChangeArrowheads="1"/>
          </p:cNvSpPr>
          <p:nvPr/>
        </p:nvSpPr>
        <p:spPr bwMode="auto">
          <a:xfrm>
            <a:off x="2882900" y="1779588"/>
            <a:ext cx="269875" cy="269875"/>
          </a:xfrm>
          <a:prstGeom prst="ellipse">
            <a:avLst/>
          </a:prstGeom>
          <a:solidFill>
            <a:srgbClr val="B0220C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3" name="Oval 80"/>
          <p:cNvSpPr>
            <a:spLocks noChangeArrowheads="1"/>
          </p:cNvSpPr>
          <p:nvPr/>
        </p:nvSpPr>
        <p:spPr bwMode="auto">
          <a:xfrm>
            <a:off x="1681163" y="1712913"/>
            <a:ext cx="203200" cy="203200"/>
          </a:xfrm>
          <a:prstGeom prst="ellipse">
            <a:avLst/>
          </a:prstGeom>
          <a:solidFill>
            <a:srgbClr val="B0220C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Oval 81"/>
          <p:cNvSpPr>
            <a:spLocks noChangeArrowheads="1"/>
          </p:cNvSpPr>
          <p:nvPr/>
        </p:nvSpPr>
        <p:spPr bwMode="auto">
          <a:xfrm>
            <a:off x="625475" y="2659063"/>
            <a:ext cx="381000" cy="381000"/>
          </a:xfrm>
          <a:prstGeom prst="ellipse">
            <a:avLst/>
          </a:prstGeom>
          <a:solidFill>
            <a:srgbClr val="B0220C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5" name="Oval 82"/>
          <p:cNvSpPr>
            <a:spLocks noChangeArrowheads="1"/>
          </p:cNvSpPr>
          <p:nvPr/>
        </p:nvSpPr>
        <p:spPr bwMode="auto">
          <a:xfrm>
            <a:off x="990600" y="3327400"/>
            <a:ext cx="163513" cy="163513"/>
          </a:xfrm>
          <a:prstGeom prst="ellipse">
            <a:avLst/>
          </a:prstGeom>
          <a:solidFill>
            <a:srgbClr val="B0220C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Oval 83"/>
          <p:cNvSpPr>
            <a:spLocks noChangeArrowheads="1"/>
          </p:cNvSpPr>
          <p:nvPr/>
        </p:nvSpPr>
        <p:spPr bwMode="auto">
          <a:xfrm>
            <a:off x="2630488" y="3860800"/>
            <a:ext cx="222250" cy="222250"/>
          </a:xfrm>
          <a:prstGeom prst="ellipse">
            <a:avLst/>
          </a:prstGeom>
          <a:solidFill>
            <a:srgbClr val="B0220C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Oval 84"/>
          <p:cNvSpPr>
            <a:spLocks noChangeArrowheads="1"/>
          </p:cNvSpPr>
          <p:nvPr/>
        </p:nvSpPr>
        <p:spPr bwMode="auto">
          <a:xfrm>
            <a:off x="884238" y="2038350"/>
            <a:ext cx="1230312" cy="1231900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Oval 85"/>
          <p:cNvSpPr>
            <a:spLocks noChangeArrowheads="1"/>
          </p:cNvSpPr>
          <p:nvPr/>
        </p:nvSpPr>
        <p:spPr bwMode="auto">
          <a:xfrm>
            <a:off x="1211263" y="3402013"/>
            <a:ext cx="419100" cy="419100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9" name="Oval 86"/>
          <p:cNvSpPr>
            <a:spLocks noChangeArrowheads="1"/>
          </p:cNvSpPr>
          <p:nvPr/>
        </p:nvSpPr>
        <p:spPr bwMode="auto">
          <a:xfrm>
            <a:off x="2714625" y="3273425"/>
            <a:ext cx="336550" cy="33496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0" name="Oval 87"/>
          <p:cNvSpPr>
            <a:spLocks noChangeArrowheads="1"/>
          </p:cNvSpPr>
          <p:nvPr/>
        </p:nvSpPr>
        <p:spPr bwMode="auto">
          <a:xfrm>
            <a:off x="850900" y="2003425"/>
            <a:ext cx="1298575" cy="1301750"/>
          </a:xfrm>
          <a:prstGeom prst="ellipse">
            <a:avLst/>
          </a:prstGeom>
          <a:noFill/>
          <a:ln w="6350">
            <a:solidFill>
              <a:srgbClr val="B0220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Oval 88"/>
          <p:cNvSpPr>
            <a:spLocks noChangeArrowheads="1"/>
          </p:cNvSpPr>
          <p:nvPr/>
        </p:nvSpPr>
        <p:spPr bwMode="auto">
          <a:xfrm>
            <a:off x="2298700" y="2255838"/>
            <a:ext cx="908050" cy="908050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Oval 89"/>
          <p:cNvSpPr>
            <a:spLocks noChangeArrowheads="1"/>
          </p:cNvSpPr>
          <p:nvPr/>
        </p:nvSpPr>
        <p:spPr bwMode="auto">
          <a:xfrm>
            <a:off x="2260600" y="2217738"/>
            <a:ext cx="982663" cy="984250"/>
          </a:xfrm>
          <a:prstGeom prst="ellipse">
            <a:avLst/>
          </a:prstGeom>
          <a:noFill/>
          <a:ln w="6350">
            <a:solidFill>
              <a:srgbClr val="B0220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Oval 90"/>
          <p:cNvSpPr>
            <a:spLocks noChangeArrowheads="1"/>
          </p:cNvSpPr>
          <p:nvPr/>
        </p:nvSpPr>
        <p:spPr bwMode="auto">
          <a:xfrm>
            <a:off x="3125788" y="2797175"/>
            <a:ext cx="1187450" cy="11922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4" name="Oval 91"/>
          <p:cNvSpPr>
            <a:spLocks noChangeArrowheads="1"/>
          </p:cNvSpPr>
          <p:nvPr/>
        </p:nvSpPr>
        <p:spPr bwMode="auto">
          <a:xfrm>
            <a:off x="3090863" y="2765425"/>
            <a:ext cx="1257300" cy="1254125"/>
          </a:xfrm>
          <a:prstGeom prst="ellipse">
            <a:avLst/>
          </a:prstGeom>
          <a:noFill/>
          <a:ln w="6350">
            <a:solidFill>
              <a:srgbClr val="B0220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Oval 92"/>
          <p:cNvSpPr>
            <a:spLocks noChangeArrowheads="1"/>
          </p:cNvSpPr>
          <p:nvPr/>
        </p:nvSpPr>
        <p:spPr bwMode="auto">
          <a:xfrm>
            <a:off x="3189288" y="1814513"/>
            <a:ext cx="841375" cy="842962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6" name="Oval 93"/>
          <p:cNvSpPr>
            <a:spLocks noChangeArrowheads="1"/>
          </p:cNvSpPr>
          <p:nvPr/>
        </p:nvSpPr>
        <p:spPr bwMode="auto">
          <a:xfrm>
            <a:off x="3154363" y="1779588"/>
            <a:ext cx="911225" cy="911225"/>
          </a:xfrm>
          <a:prstGeom prst="ellipse">
            <a:avLst/>
          </a:prstGeom>
          <a:noFill/>
          <a:ln w="6350">
            <a:solidFill>
              <a:srgbClr val="B0220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7" name="Oval 94"/>
          <p:cNvSpPr>
            <a:spLocks noChangeArrowheads="1"/>
          </p:cNvSpPr>
          <p:nvPr/>
        </p:nvSpPr>
        <p:spPr bwMode="auto">
          <a:xfrm>
            <a:off x="1782763" y="3162300"/>
            <a:ext cx="842962" cy="84137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8" name="Oval 95"/>
          <p:cNvSpPr>
            <a:spLocks noChangeArrowheads="1"/>
          </p:cNvSpPr>
          <p:nvPr/>
        </p:nvSpPr>
        <p:spPr bwMode="auto">
          <a:xfrm>
            <a:off x="1749425" y="3127375"/>
            <a:ext cx="909638" cy="911225"/>
          </a:xfrm>
          <a:prstGeom prst="ellipse">
            <a:avLst/>
          </a:prstGeom>
          <a:noFill/>
          <a:ln w="6350">
            <a:solidFill>
              <a:srgbClr val="B0220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9" name="Oval 96"/>
          <p:cNvSpPr>
            <a:spLocks noChangeArrowheads="1"/>
          </p:cNvSpPr>
          <p:nvPr/>
        </p:nvSpPr>
        <p:spPr bwMode="auto">
          <a:xfrm>
            <a:off x="1973263" y="1571625"/>
            <a:ext cx="688975" cy="685800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0" name="Oval 97"/>
          <p:cNvSpPr>
            <a:spLocks noChangeArrowheads="1"/>
          </p:cNvSpPr>
          <p:nvPr/>
        </p:nvSpPr>
        <p:spPr bwMode="auto">
          <a:xfrm>
            <a:off x="1938338" y="1538288"/>
            <a:ext cx="755650" cy="752475"/>
          </a:xfrm>
          <a:prstGeom prst="ellipse">
            <a:avLst/>
          </a:prstGeom>
          <a:noFill/>
          <a:ln w="6350">
            <a:solidFill>
              <a:srgbClr val="B0220C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1" name="Rectangle 98"/>
          <p:cNvSpPr>
            <a:spLocks noChangeArrowheads="1"/>
          </p:cNvSpPr>
          <p:nvPr/>
        </p:nvSpPr>
        <p:spPr bwMode="auto">
          <a:xfrm>
            <a:off x="2382838" y="2471738"/>
            <a:ext cx="744537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Insert  content in this area</a:t>
            </a:r>
          </a:p>
        </p:txBody>
      </p:sp>
      <p:sp>
        <p:nvSpPr>
          <p:cNvPr id="21532" name="Rectangle 99"/>
          <p:cNvSpPr>
            <a:spLocks noChangeArrowheads="1"/>
          </p:cNvSpPr>
          <p:nvPr/>
        </p:nvSpPr>
        <p:spPr bwMode="auto">
          <a:xfrm>
            <a:off x="1949450" y="1789113"/>
            <a:ext cx="7445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10%</a:t>
            </a:r>
          </a:p>
        </p:txBody>
      </p:sp>
      <p:sp>
        <p:nvSpPr>
          <p:cNvPr id="21533" name="Rectangle 100"/>
          <p:cNvSpPr>
            <a:spLocks noChangeArrowheads="1"/>
          </p:cNvSpPr>
          <p:nvPr/>
        </p:nvSpPr>
        <p:spPr bwMode="auto">
          <a:xfrm>
            <a:off x="1830388" y="3475038"/>
            <a:ext cx="7445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21534" name="Rectangle 101"/>
          <p:cNvSpPr>
            <a:spLocks noChangeArrowheads="1"/>
          </p:cNvSpPr>
          <p:nvPr/>
        </p:nvSpPr>
        <p:spPr bwMode="auto">
          <a:xfrm>
            <a:off x="3244850" y="2132013"/>
            <a:ext cx="7445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$50M</a:t>
            </a:r>
          </a:p>
        </p:txBody>
      </p:sp>
      <p:sp>
        <p:nvSpPr>
          <p:cNvPr id="21535" name="Rectangle 102"/>
          <p:cNvSpPr>
            <a:spLocks noChangeArrowheads="1"/>
          </p:cNvSpPr>
          <p:nvPr/>
        </p:nvSpPr>
        <p:spPr bwMode="auto">
          <a:xfrm>
            <a:off x="1020763" y="2371725"/>
            <a:ext cx="95250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536" name="Rectangle 103"/>
          <p:cNvSpPr>
            <a:spLocks noChangeArrowheads="1"/>
          </p:cNvSpPr>
          <p:nvPr/>
        </p:nvSpPr>
        <p:spPr bwMode="auto">
          <a:xfrm>
            <a:off x="3249613" y="3114675"/>
            <a:ext cx="95250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1537" name="Rectangle 104"/>
          <p:cNvSpPr>
            <a:spLocks noChangeArrowheads="1"/>
          </p:cNvSpPr>
          <p:nvPr/>
        </p:nvSpPr>
        <p:spPr bwMode="auto">
          <a:xfrm>
            <a:off x="5364163" y="1706563"/>
            <a:ext cx="108108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0220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TECHNOLOGH</a:t>
            </a:r>
          </a:p>
        </p:txBody>
      </p:sp>
      <p:sp>
        <p:nvSpPr>
          <p:cNvPr id="21538" name="Line 105"/>
          <p:cNvSpPr>
            <a:spLocks noChangeShapeType="1"/>
          </p:cNvSpPr>
          <p:nvPr/>
        </p:nvSpPr>
        <p:spPr bwMode="auto">
          <a:xfrm>
            <a:off x="5435600" y="2497138"/>
            <a:ext cx="525463" cy="0"/>
          </a:xfrm>
          <a:prstGeom prst="line">
            <a:avLst/>
          </a:prstGeom>
          <a:noFill/>
          <a:ln w="6350">
            <a:solidFill>
              <a:srgbClr val="B0220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9" name="Rectangle 106"/>
          <p:cNvSpPr>
            <a:spLocks noChangeArrowheads="1"/>
          </p:cNvSpPr>
          <p:nvPr/>
        </p:nvSpPr>
        <p:spPr bwMode="auto">
          <a:xfrm>
            <a:off x="5435600" y="2570163"/>
            <a:ext cx="302418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40" name="Rectangle 107"/>
          <p:cNvSpPr>
            <a:spLocks noChangeArrowheads="1"/>
          </p:cNvSpPr>
          <p:nvPr/>
        </p:nvSpPr>
        <p:spPr bwMode="auto">
          <a:xfrm>
            <a:off x="5435600" y="1922463"/>
            <a:ext cx="10810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Marketing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531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2571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22533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8952" name="Oval 40"/>
          <p:cNvSpPr>
            <a:spLocks noChangeArrowheads="1"/>
          </p:cNvSpPr>
          <p:nvPr/>
        </p:nvSpPr>
        <p:spPr bwMode="auto">
          <a:xfrm>
            <a:off x="3783013" y="1384300"/>
            <a:ext cx="1022350" cy="1020763"/>
          </a:xfrm>
          <a:prstGeom prst="ellipse">
            <a:avLst/>
          </a:prstGeom>
          <a:blipFill dpi="0" rotWithShape="1">
            <a:blip r:embed="rId2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2538" name="Oval 41"/>
          <p:cNvSpPr>
            <a:spLocks noChangeArrowheads="1"/>
          </p:cNvSpPr>
          <p:nvPr/>
        </p:nvSpPr>
        <p:spPr bwMode="auto">
          <a:xfrm>
            <a:off x="4976813" y="1384300"/>
            <a:ext cx="1020762" cy="102076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4" name="Oval 42"/>
          <p:cNvSpPr>
            <a:spLocks noChangeArrowheads="1"/>
          </p:cNvSpPr>
          <p:nvPr/>
        </p:nvSpPr>
        <p:spPr bwMode="auto">
          <a:xfrm>
            <a:off x="6169025" y="1384300"/>
            <a:ext cx="1022350" cy="1020763"/>
          </a:xfrm>
          <a:prstGeom prst="ellipse">
            <a:avLst/>
          </a:prstGeom>
          <a:blipFill dpi="0" rotWithShape="1">
            <a:blip r:embed="rId3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2542" name="Oval 43"/>
          <p:cNvSpPr>
            <a:spLocks noChangeArrowheads="1"/>
          </p:cNvSpPr>
          <p:nvPr/>
        </p:nvSpPr>
        <p:spPr bwMode="auto">
          <a:xfrm>
            <a:off x="7362825" y="1384300"/>
            <a:ext cx="1022350" cy="102076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6" name="Oval 44"/>
          <p:cNvSpPr>
            <a:spLocks noChangeArrowheads="1"/>
          </p:cNvSpPr>
          <p:nvPr/>
        </p:nvSpPr>
        <p:spPr bwMode="auto">
          <a:xfrm>
            <a:off x="3783013" y="3303588"/>
            <a:ext cx="1022350" cy="1020762"/>
          </a:xfrm>
          <a:prstGeom prst="ellipse">
            <a:avLst/>
          </a:prstGeom>
          <a:blipFill dpi="0" rotWithShape="1">
            <a:blip r:embed="rId4"/>
            <a:srcRect/>
            <a:stretch>
              <a:fillRect b="-403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2546" name="Oval 45"/>
          <p:cNvSpPr>
            <a:spLocks noChangeArrowheads="1"/>
          </p:cNvSpPr>
          <p:nvPr/>
        </p:nvSpPr>
        <p:spPr bwMode="auto">
          <a:xfrm>
            <a:off x="4976813" y="3303588"/>
            <a:ext cx="1020762" cy="1020762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8" name="Oval 46"/>
          <p:cNvSpPr>
            <a:spLocks noChangeArrowheads="1"/>
          </p:cNvSpPr>
          <p:nvPr/>
        </p:nvSpPr>
        <p:spPr bwMode="auto">
          <a:xfrm>
            <a:off x="6169025" y="3303588"/>
            <a:ext cx="1022350" cy="1020762"/>
          </a:xfrm>
          <a:prstGeom prst="ellipse">
            <a:avLst/>
          </a:prstGeom>
          <a:blipFill dpi="0" rotWithShape="1">
            <a:blip r:embed="rId5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2550" name="Oval 47"/>
          <p:cNvSpPr>
            <a:spLocks noChangeArrowheads="1"/>
          </p:cNvSpPr>
          <p:nvPr/>
        </p:nvSpPr>
        <p:spPr bwMode="auto">
          <a:xfrm>
            <a:off x="7362825" y="3303588"/>
            <a:ext cx="1022350" cy="1020762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0" name="Oval 48"/>
          <p:cNvSpPr>
            <a:spLocks noChangeArrowheads="1"/>
          </p:cNvSpPr>
          <p:nvPr/>
        </p:nvSpPr>
        <p:spPr bwMode="auto">
          <a:xfrm>
            <a:off x="4371975" y="2324100"/>
            <a:ext cx="1022350" cy="1025525"/>
          </a:xfrm>
          <a:prstGeom prst="ellipse">
            <a:avLst/>
          </a:prstGeom>
          <a:blipFill dpi="0" rotWithShape="1">
            <a:blip r:embed="rId6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2554" name="Oval 49"/>
          <p:cNvSpPr>
            <a:spLocks noChangeArrowheads="1"/>
          </p:cNvSpPr>
          <p:nvPr/>
        </p:nvSpPr>
        <p:spPr bwMode="auto">
          <a:xfrm>
            <a:off x="5565775" y="2324100"/>
            <a:ext cx="1020763" cy="10255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2" name="Oval 50"/>
          <p:cNvSpPr>
            <a:spLocks noChangeArrowheads="1"/>
          </p:cNvSpPr>
          <p:nvPr/>
        </p:nvSpPr>
        <p:spPr bwMode="auto">
          <a:xfrm>
            <a:off x="6757988" y="2324100"/>
            <a:ext cx="1022350" cy="1025525"/>
          </a:xfrm>
          <a:prstGeom prst="ellipse">
            <a:avLst/>
          </a:prstGeom>
          <a:blipFill dpi="0" rotWithShape="1">
            <a:blip r:embed="rId7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2558" name="Rectangle 51"/>
          <p:cNvSpPr>
            <a:spLocks noChangeArrowheads="1"/>
          </p:cNvSpPr>
          <p:nvPr/>
        </p:nvSpPr>
        <p:spPr bwMode="auto">
          <a:xfrm>
            <a:off x="663575" y="1279525"/>
            <a:ext cx="9366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07E6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HEADER TITLE</a:t>
            </a:r>
          </a:p>
        </p:txBody>
      </p:sp>
      <p:sp>
        <p:nvSpPr>
          <p:cNvPr id="22559" name="Rectangle 52"/>
          <p:cNvSpPr>
            <a:spLocks noChangeArrowheads="1"/>
          </p:cNvSpPr>
          <p:nvPr/>
        </p:nvSpPr>
        <p:spPr bwMode="auto">
          <a:xfrm>
            <a:off x="663575" y="1568450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2560" name="Line 53"/>
          <p:cNvSpPr>
            <a:spLocks noChangeShapeType="1"/>
          </p:cNvSpPr>
          <p:nvPr/>
        </p:nvSpPr>
        <p:spPr bwMode="auto">
          <a:xfrm>
            <a:off x="663575" y="2289175"/>
            <a:ext cx="2106613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1" name="Rectangle 54"/>
          <p:cNvSpPr>
            <a:spLocks noChangeArrowheads="1"/>
          </p:cNvSpPr>
          <p:nvPr/>
        </p:nvSpPr>
        <p:spPr bwMode="auto">
          <a:xfrm>
            <a:off x="663575" y="2446338"/>
            <a:ext cx="9366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165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HEADER TITLE</a:t>
            </a:r>
          </a:p>
        </p:txBody>
      </p:sp>
      <p:sp>
        <p:nvSpPr>
          <p:cNvPr id="22562" name="Rectangle 55"/>
          <p:cNvSpPr>
            <a:spLocks noChangeArrowheads="1"/>
          </p:cNvSpPr>
          <p:nvPr/>
        </p:nvSpPr>
        <p:spPr bwMode="auto">
          <a:xfrm>
            <a:off x="663575" y="2735263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2563" name="Line 56"/>
          <p:cNvSpPr>
            <a:spLocks noChangeShapeType="1"/>
          </p:cNvSpPr>
          <p:nvPr/>
        </p:nvSpPr>
        <p:spPr bwMode="auto">
          <a:xfrm>
            <a:off x="663575" y="3455988"/>
            <a:ext cx="2106613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4" name="Rectangle 57"/>
          <p:cNvSpPr>
            <a:spLocks noChangeArrowheads="1"/>
          </p:cNvSpPr>
          <p:nvPr/>
        </p:nvSpPr>
        <p:spPr bwMode="auto">
          <a:xfrm>
            <a:off x="663575" y="3641725"/>
            <a:ext cx="9366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07E6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HEADER TITLE</a:t>
            </a:r>
          </a:p>
        </p:txBody>
      </p:sp>
      <p:sp>
        <p:nvSpPr>
          <p:cNvPr id="22565" name="Rectangle 58"/>
          <p:cNvSpPr>
            <a:spLocks noChangeArrowheads="1"/>
          </p:cNvSpPr>
          <p:nvPr/>
        </p:nvSpPr>
        <p:spPr bwMode="auto">
          <a:xfrm>
            <a:off x="663575" y="3930650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2566" name="Rectangle 59"/>
          <p:cNvSpPr>
            <a:spLocks noChangeArrowheads="1"/>
          </p:cNvSpPr>
          <p:nvPr/>
        </p:nvSpPr>
        <p:spPr bwMode="auto">
          <a:xfrm>
            <a:off x="5051425" y="1728788"/>
            <a:ext cx="865188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2567" name="Rectangle 60"/>
          <p:cNvSpPr>
            <a:spLocks noChangeArrowheads="1"/>
          </p:cNvSpPr>
          <p:nvPr/>
        </p:nvSpPr>
        <p:spPr bwMode="auto">
          <a:xfrm>
            <a:off x="7453313" y="1728788"/>
            <a:ext cx="865187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2568" name="Rectangle 61"/>
          <p:cNvSpPr>
            <a:spLocks noChangeArrowheads="1"/>
          </p:cNvSpPr>
          <p:nvPr/>
        </p:nvSpPr>
        <p:spPr bwMode="auto">
          <a:xfrm>
            <a:off x="5045075" y="3660775"/>
            <a:ext cx="86518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2569" name="Rectangle 62"/>
          <p:cNvSpPr>
            <a:spLocks noChangeArrowheads="1"/>
          </p:cNvSpPr>
          <p:nvPr/>
        </p:nvSpPr>
        <p:spPr bwMode="auto">
          <a:xfrm>
            <a:off x="7453313" y="3660775"/>
            <a:ext cx="865187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2570" name="Rectangle 63"/>
          <p:cNvSpPr>
            <a:spLocks noChangeArrowheads="1"/>
          </p:cNvSpPr>
          <p:nvPr/>
        </p:nvSpPr>
        <p:spPr bwMode="auto">
          <a:xfrm>
            <a:off x="5637213" y="2670175"/>
            <a:ext cx="865187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10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OFFICES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10"/>
          <p:cNvSpPr>
            <a:spLocks noChangeArrowheads="1"/>
          </p:cNvSpPr>
          <p:nvPr/>
        </p:nvSpPr>
        <p:spPr bwMode="auto">
          <a:xfrm>
            <a:off x="3348038" y="1779588"/>
            <a:ext cx="1581150" cy="15811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123" name="Picture 11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628775"/>
            <a:ext cx="2682875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Oval 12"/>
          <p:cNvSpPr>
            <a:spLocks noChangeArrowheads="1"/>
          </p:cNvSpPr>
          <p:nvPr/>
        </p:nvSpPr>
        <p:spPr bwMode="auto">
          <a:xfrm>
            <a:off x="3033713" y="2909888"/>
            <a:ext cx="174625" cy="174625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" name="Oval 13"/>
          <p:cNvSpPr>
            <a:spLocks noChangeArrowheads="1"/>
          </p:cNvSpPr>
          <p:nvPr/>
        </p:nvSpPr>
        <p:spPr bwMode="auto">
          <a:xfrm>
            <a:off x="5910263" y="873125"/>
            <a:ext cx="503237" cy="5032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6" name="Rectangle 14"/>
          <p:cNvSpPr>
            <a:spLocks noChangeArrowheads="1"/>
          </p:cNvSpPr>
          <p:nvPr/>
        </p:nvSpPr>
        <p:spPr bwMode="auto">
          <a:xfrm>
            <a:off x="6569075" y="914400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>
                <a:solidFill>
                  <a:srgbClr val="FFDE00"/>
                </a:solidFill>
              </a:rPr>
              <a:t>HEAD INFO HERE</a:t>
            </a:r>
            <a:endParaRPr lang="en-US" altLang="zh-CN" sz="1000" b="1">
              <a:solidFill>
                <a:srgbClr val="FFDE00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27" name="Text Box 15"/>
          <p:cNvSpPr txBox="1">
            <a:spLocks noChangeArrowheads="1"/>
          </p:cNvSpPr>
          <p:nvPr/>
        </p:nvSpPr>
        <p:spPr bwMode="auto">
          <a:xfrm>
            <a:off x="5829300" y="884238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600">
                <a:solidFill>
                  <a:srgbClr val="B0220C"/>
                </a:solidFill>
              </a:rPr>
              <a:t>02</a:t>
            </a:r>
          </a:p>
        </p:txBody>
      </p:sp>
      <p:sp>
        <p:nvSpPr>
          <p:cNvPr id="5128" name="Oval 16"/>
          <p:cNvSpPr>
            <a:spLocks noChangeArrowheads="1"/>
          </p:cNvSpPr>
          <p:nvPr/>
        </p:nvSpPr>
        <p:spPr bwMode="auto">
          <a:xfrm>
            <a:off x="5441950" y="4067175"/>
            <a:ext cx="503238" cy="5032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9" name="Rectangle 17"/>
          <p:cNvSpPr>
            <a:spLocks noChangeArrowheads="1"/>
          </p:cNvSpPr>
          <p:nvPr/>
        </p:nvSpPr>
        <p:spPr bwMode="auto">
          <a:xfrm>
            <a:off x="6100763" y="4121150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>
                <a:solidFill>
                  <a:srgbClr val="FFDE00"/>
                </a:solidFill>
              </a:rPr>
              <a:t>HEAD INFO HERE</a:t>
            </a:r>
            <a:endParaRPr lang="en-US" altLang="zh-CN" sz="1000" b="1">
              <a:solidFill>
                <a:srgbClr val="FFDE00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30" name="Text Box 18"/>
          <p:cNvSpPr txBox="1">
            <a:spLocks noChangeArrowheads="1"/>
          </p:cNvSpPr>
          <p:nvPr/>
        </p:nvSpPr>
        <p:spPr bwMode="auto">
          <a:xfrm>
            <a:off x="5360988" y="4078288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600">
                <a:solidFill>
                  <a:srgbClr val="B0220C"/>
                </a:solidFill>
              </a:rPr>
              <a:t>04</a:t>
            </a:r>
          </a:p>
        </p:txBody>
      </p:sp>
      <p:sp>
        <p:nvSpPr>
          <p:cNvPr id="5131" name="Oval 19"/>
          <p:cNvSpPr>
            <a:spLocks noChangeArrowheads="1"/>
          </p:cNvSpPr>
          <p:nvPr/>
        </p:nvSpPr>
        <p:spPr bwMode="auto">
          <a:xfrm>
            <a:off x="2379663" y="831850"/>
            <a:ext cx="503237" cy="5032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2" name="Rectangle 20"/>
          <p:cNvSpPr>
            <a:spLocks noChangeArrowheads="1"/>
          </p:cNvSpPr>
          <p:nvPr/>
        </p:nvSpPr>
        <p:spPr bwMode="auto">
          <a:xfrm>
            <a:off x="511175" y="873125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>
                <a:solidFill>
                  <a:srgbClr val="FFDE00"/>
                </a:solidFill>
              </a:rPr>
              <a:t>HEAD INFO HERE</a:t>
            </a:r>
            <a:endParaRPr lang="en-US" altLang="zh-CN" sz="1000" b="1">
              <a:solidFill>
                <a:srgbClr val="FFDE00"/>
              </a:solidFill>
            </a:endParaRPr>
          </a:p>
          <a:p>
            <a:pPr algn="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33" name="Text Box 21"/>
          <p:cNvSpPr txBox="1">
            <a:spLocks noChangeArrowheads="1"/>
          </p:cNvSpPr>
          <p:nvPr/>
        </p:nvSpPr>
        <p:spPr bwMode="auto">
          <a:xfrm>
            <a:off x="2298700" y="842963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600">
                <a:solidFill>
                  <a:srgbClr val="B0220C"/>
                </a:solidFill>
              </a:rPr>
              <a:t>01</a:t>
            </a:r>
          </a:p>
        </p:txBody>
      </p:sp>
      <p:sp>
        <p:nvSpPr>
          <p:cNvPr id="5134" name="Oval 22"/>
          <p:cNvSpPr>
            <a:spLocks noChangeArrowheads="1"/>
          </p:cNvSpPr>
          <p:nvPr/>
        </p:nvSpPr>
        <p:spPr bwMode="auto">
          <a:xfrm>
            <a:off x="2852738" y="3687763"/>
            <a:ext cx="503237" cy="503237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5" name="Rectangle 23"/>
          <p:cNvSpPr>
            <a:spLocks noChangeArrowheads="1"/>
          </p:cNvSpPr>
          <p:nvPr/>
        </p:nvSpPr>
        <p:spPr bwMode="auto">
          <a:xfrm>
            <a:off x="971550" y="3741738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>
                <a:solidFill>
                  <a:srgbClr val="FFDE00"/>
                </a:solidFill>
              </a:rPr>
              <a:t>HEAD INFO HERE</a:t>
            </a:r>
            <a:endParaRPr lang="en-US" altLang="zh-CN" sz="1000" b="1">
              <a:solidFill>
                <a:srgbClr val="FFDE00"/>
              </a:solidFill>
            </a:endParaRPr>
          </a:p>
          <a:p>
            <a:pPr algn="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136" name="Text Box 24"/>
          <p:cNvSpPr txBox="1">
            <a:spLocks noChangeArrowheads="1"/>
          </p:cNvSpPr>
          <p:nvPr/>
        </p:nvSpPr>
        <p:spPr bwMode="auto">
          <a:xfrm>
            <a:off x="2771775" y="3698875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3600">
                <a:solidFill>
                  <a:srgbClr val="B0220C"/>
                </a:solidFill>
              </a:rPr>
              <a:t>03</a:t>
            </a:r>
          </a:p>
        </p:txBody>
      </p:sp>
      <p:sp>
        <p:nvSpPr>
          <p:cNvPr id="5137" name="Oval 25"/>
          <p:cNvSpPr>
            <a:spLocks noChangeArrowheads="1"/>
          </p:cNvSpPr>
          <p:nvPr/>
        </p:nvSpPr>
        <p:spPr bwMode="auto">
          <a:xfrm>
            <a:off x="6958013" y="1751013"/>
            <a:ext cx="150812" cy="150812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8" name="Oval 26"/>
          <p:cNvSpPr>
            <a:spLocks noChangeArrowheads="1"/>
          </p:cNvSpPr>
          <p:nvPr/>
        </p:nvSpPr>
        <p:spPr bwMode="auto">
          <a:xfrm>
            <a:off x="8532813" y="4730750"/>
            <a:ext cx="109537" cy="1095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9" name="Oval 27"/>
          <p:cNvSpPr>
            <a:spLocks noChangeArrowheads="1"/>
          </p:cNvSpPr>
          <p:nvPr/>
        </p:nvSpPr>
        <p:spPr bwMode="auto">
          <a:xfrm>
            <a:off x="881063" y="1458913"/>
            <a:ext cx="114300" cy="1143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0" name="Oval 28"/>
          <p:cNvSpPr>
            <a:spLocks noChangeArrowheads="1"/>
          </p:cNvSpPr>
          <p:nvPr/>
        </p:nvSpPr>
        <p:spPr bwMode="auto">
          <a:xfrm>
            <a:off x="5148263" y="1562100"/>
            <a:ext cx="109537" cy="1095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5" name="Text Box 7"/>
          <p:cNvSpPr txBox="1">
            <a:spLocks noChangeArrowheads="1"/>
          </p:cNvSpPr>
          <p:nvPr/>
        </p:nvSpPr>
        <p:spPr bwMode="auto">
          <a:xfrm>
            <a:off x="4356100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23556" name="Text Box 8"/>
          <p:cNvSpPr txBox="1">
            <a:spLocks noChangeArrowheads="1"/>
          </p:cNvSpPr>
          <p:nvPr/>
        </p:nvSpPr>
        <p:spPr bwMode="auto">
          <a:xfrm>
            <a:off x="4356100" y="490538"/>
            <a:ext cx="19637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40997" name="Rectangle 37"/>
          <p:cNvSpPr>
            <a:spLocks noChangeArrowheads="1"/>
          </p:cNvSpPr>
          <p:nvPr/>
        </p:nvSpPr>
        <p:spPr bwMode="auto">
          <a:xfrm>
            <a:off x="3175" y="0"/>
            <a:ext cx="1285875" cy="1279525"/>
          </a:xfrm>
          <a:prstGeom prst="rect">
            <a:avLst/>
          </a:prstGeom>
          <a:blipFill dpi="0" rotWithShape="1">
            <a:blip r:embed="rId2"/>
            <a:srcRect/>
            <a:stretch>
              <a:fillRect b="-8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0998" name="Rectangle 38"/>
          <p:cNvSpPr>
            <a:spLocks noChangeArrowheads="1"/>
          </p:cNvSpPr>
          <p:nvPr/>
        </p:nvSpPr>
        <p:spPr bwMode="auto">
          <a:xfrm>
            <a:off x="1301750" y="0"/>
            <a:ext cx="1285875" cy="1279525"/>
          </a:xfrm>
          <a:prstGeom prst="rect">
            <a:avLst/>
          </a:prstGeom>
          <a:blipFill dpi="0" rotWithShape="1">
            <a:blip r:embed="rId3"/>
            <a:srcRect/>
            <a:stretch>
              <a:fillRect b="-4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0999" name="Rectangle 39"/>
          <p:cNvSpPr>
            <a:spLocks noChangeArrowheads="1"/>
          </p:cNvSpPr>
          <p:nvPr/>
        </p:nvSpPr>
        <p:spPr bwMode="auto">
          <a:xfrm>
            <a:off x="2597150" y="0"/>
            <a:ext cx="1285875" cy="1279525"/>
          </a:xfrm>
          <a:prstGeom prst="rect">
            <a:avLst/>
          </a:prstGeom>
          <a:blipFill dpi="0" rotWithShape="1">
            <a:blip r:embed="rId4"/>
            <a:srcRect/>
            <a:stretch>
              <a:fillRect b="-3411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3175" y="1292225"/>
            <a:ext cx="1285875" cy="1279525"/>
          </a:xfrm>
          <a:prstGeom prst="rect">
            <a:avLst/>
          </a:prstGeom>
          <a:blipFill dpi="0" rotWithShape="1">
            <a:blip r:embed="rId5"/>
            <a:srcRect/>
            <a:stretch>
              <a:fillRect b="-192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3570" name="Rectangle 41" descr="160621-20121008052951-1"/>
          <p:cNvSpPr>
            <a:spLocks noChangeArrowheads="1"/>
          </p:cNvSpPr>
          <p:nvPr/>
        </p:nvSpPr>
        <p:spPr bwMode="auto">
          <a:xfrm>
            <a:off x="1301750" y="1292225"/>
            <a:ext cx="1285875" cy="1279525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2" name="Rectangle 42"/>
          <p:cNvSpPr>
            <a:spLocks noChangeArrowheads="1"/>
          </p:cNvSpPr>
          <p:nvPr/>
        </p:nvSpPr>
        <p:spPr bwMode="auto">
          <a:xfrm>
            <a:off x="2597150" y="1292225"/>
            <a:ext cx="1285875" cy="1279525"/>
          </a:xfrm>
          <a:prstGeom prst="rect">
            <a:avLst/>
          </a:prstGeom>
          <a:blipFill dpi="0" rotWithShape="1">
            <a:blip r:embed="rId7"/>
            <a:srcRect/>
            <a:stretch>
              <a:fillRect r="-913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1003" name="Rectangle 43"/>
          <p:cNvSpPr>
            <a:spLocks noChangeArrowheads="1"/>
          </p:cNvSpPr>
          <p:nvPr/>
        </p:nvSpPr>
        <p:spPr bwMode="auto">
          <a:xfrm>
            <a:off x="3175" y="2584450"/>
            <a:ext cx="1285875" cy="1279525"/>
          </a:xfrm>
          <a:prstGeom prst="rect">
            <a:avLst/>
          </a:prstGeom>
          <a:blipFill dpi="0" rotWithShape="1">
            <a:blip r:embed="rId8"/>
            <a:srcRect/>
            <a:stretch>
              <a:fillRect r="-21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3577" name="Rectangle 44" descr="160621-20121008052951-1"/>
          <p:cNvSpPr>
            <a:spLocks noChangeArrowheads="1"/>
          </p:cNvSpPr>
          <p:nvPr/>
        </p:nvSpPr>
        <p:spPr bwMode="auto">
          <a:xfrm>
            <a:off x="1301750" y="2584450"/>
            <a:ext cx="1285875" cy="1279525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5" name="Rectangle 45"/>
          <p:cNvSpPr>
            <a:spLocks noChangeArrowheads="1"/>
          </p:cNvSpPr>
          <p:nvPr/>
        </p:nvSpPr>
        <p:spPr bwMode="auto">
          <a:xfrm>
            <a:off x="2597150" y="2584450"/>
            <a:ext cx="1285875" cy="1279525"/>
          </a:xfrm>
          <a:prstGeom prst="rect">
            <a:avLst/>
          </a:prstGeom>
          <a:blipFill dpi="0" rotWithShape="1">
            <a:blip r:embed="rId9"/>
            <a:srcRect/>
            <a:stretch>
              <a:fillRect b="-43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1006" name="Rectangle 46"/>
          <p:cNvSpPr>
            <a:spLocks noChangeArrowheads="1"/>
          </p:cNvSpPr>
          <p:nvPr/>
        </p:nvSpPr>
        <p:spPr bwMode="auto">
          <a:xfrm>
            <a:off x="3175" y="3876675"/>
            <a:ext cx="1285875" cy="1279525"/>
          </a:xfrm>
          <a:prstGeom prst="rect">
            <a:avLst/>
          </a:prstGeom>
          <a:blipFill dpi="0" rotWithShape="1">
            <a:blip r:embed="rId10"/>
            <a:srcRect/>
            <a:stretch>
              <a:fillRect r="-4741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1007" name="Rectangle 47"/>
          <p:cNvSpPr>
            <a:spLocks noChangeArrowheads="1"/>
          </p:cNvSpPr>
          <p:nvPr/>
        </p:nvSpPr>
        <p:spPr bwMode="auto">
          <a:xfrm>
            <a:off x="1301750" y="3876675"/>
            <a:ext cx="1285875" cy="1279525"/>
          </a:xfrm>
          <a:prstGeom prst="rect">
            <a:avLst/>
          </a:prstGeom>
          <a:blipFill dpi="0" rotWithShape="1">
            <a:blip r:embed="rId11"/>
            <a:srcRect/>
            <a:stretch>
              <a:fillRect r="-2946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41008" name="Rectangle 48"/>
          <p:cNvSpPr>
            <a:spLocks noChangeArrowheads="1"/>
          </p:cNvSpPr>
          <p:nvPr/>
        </p:nvSpPr>
        <p:spPr bwMode="auto">
          <a:xfrm>
            <a:off x="2597150" y="3876675"/>
            <a:ext cx="1285875" cy="1279525"/>
          </a:xfrm>
          <a:prstGeom prst="rect">
            <a:avLst/>
          </a:prstGeom>
          <a:blipFill dpi="0" rotWithShape="1">
            <a:blip r:embed="rId12"/>
            <a:srcRect/>
            <a:stretch>
              <a:fillRect r="-6922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3590" name="Rectangle 49"/>
          <p:cNvSpPr>
            <a:spLocks noChangeArrowheads="1"/>
          </p:cNvSpPr>
          <p:nvPr/>
        </p:nvSpPr>
        <p:spPr bwMode="auto">
          <a:xfrm>
            <a:off x="4476750" y="1130300"/>
            <a:ext cx="9366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07E6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HEADER TITLE</a:t>
            </a:r>
          </a:p>
        </p:txBody>
      </p:sp>
      <p:sp>
        <p:nvSpPr>
          <p:cNvPr id="23591" name="Rectangle 50"/>
          <p:cNvSpPr>
            <a:spLocks noChangeArrowheads="1"/>
          </p:cNvSpPr>
          <p:nvPr/>
        </p:nvSpPr>
        <p:spPr bwMode="auto">
          <a:xfrm>
            <a:off x="4476750" y="1419225"/>
            <a:ext cx="410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3592" name="Line 51"/>
          <p:cNvSpPr>
            <a:spLocks noChangeShapeType="1"/>
          </p:cNvSpPr>
          <p:nvPr/>
        </p:nvSpPr>
        <p:spPr bwMode="auto">
          <a:xfrm>
            <a:off x="4476750" y="2139950"/>
            <a:ext cx="2106613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3" name="Rectangle 52"/>
          <p:cNvSpPr>
            <a:spLocks noChangeArrowheads="1"/>
          </p:cNvSpPr>
          <p:nvPr/>
        </p:nvSpPr>
        <p:spPr bwMode="auto">
          <a:xfrm>
            <a:off x="4476750" y="2297113"/>
            <a:ext cx="9366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165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HEADER TITLE</a:t>
            </a:r>
          </a:p>
        </p:txBody>
      </p:sp>
      <p:sp>
        <p:nvSpPr>
          <p:cNvPr id="23594" name="Rectangle 53"/>
          <p:cNvSpPr>
            <a:spLocks noChangeArrowheads="1"/>
          </p:cNvSpPr>
          <p:nvPr/>
        </p:nvSpPr>
        <p:spPr bwMode="auto">
          <a:xfrm>
            <a:off x="4476750" y="2586038"/>
            <a:ext cx="410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3595" name="Line 54"/>
          <p:cNvSpPr>
            <a:spLocks noChangeShapeType="1"/>
          </p:cNvSpPr>
          <p:nvPr/>
        </p:nvSpPr>
        <p:spPr bwMode="auto">
          <a:xfrm>
            <a:off x="4476750" y="3306763"/>
            <a:ext cx="2106613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6" name="Rectangle 55"/>
          <p:cNvSpPr>
            <a:spLocks noChangeArrowheads="1"/>
          </p:cNvSpPr>
          <p:nvPr/>
        </p:nvSpPr>
        <p:spPr bwMode="auto">
          <a:xfrm>
            <a:off x="4476750" y="3492500"/>
            <a:ext cx="9366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07E6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HEADER TITLE</a:t>
            </a:r>
          </a:p>
        </p:txBody>
      </p:sp>
      <p:sp>
        <p:nvSpPr>
          <p:cNvPr id="23597" name="Rectangle 56"/>
          <p:cNvSpPr>
            <a:spLocks noChangeArrowheads="1"/>
          </p:cNvSpPr>
          <p:nvPr/>
        </p:nvSpPr>
        <p:spPr bwMode="auto">
          <a:xfrm>
            <a:off x="4476750" y="3781425"/>
            <a:ext cx="410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896938" y="1779588"/>
            <a:ext cx="1581150" cy="15811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4579" name="Picture 3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8" y="1628775"/>
            <a:ext cx="2682875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064000" y="2066925"/>
            <a:ext cx="12525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6000">
                <a:solidFill>
                  <a:srgbClr val="FFDE00"/>
                </a:solidFill>
              </a:rPr>
              <a:t>04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5354638" y="2273300"/>
            <a:ext cx="29940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b="1">
                <a:solidFill>
                  <a:srgbClr val="FFDE00"/>
                </a:solidFill>
              </a:rPr>
              <a:t>Insert Header Topic Here</a:t>
            </a:r>
            <a:endParaRPr lang="en-US" altLang="zh-CN" sz="800">
              <a:solidFill>
                <a:srgbClr val="FFDE00"/>
              </a:solidFill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5354638" y="2497138"/>
            <a:ext cx="299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5170488" y="2287588"/>
            <a:ext cx="0" cy="576262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250825" y="3074988"/>
            <a:ext cx="120650" cy="1206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2611438" y="1590675"/>
            <a:ext cx="342900" cy="3429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603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5648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9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0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5606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5607" name="Freeform 34"/>
          <p:cNvSpPr>
            <a:spLocks/>
          </p:cNvSpPr>
          <p:nvPr/>
        </p:nvSpPr>
        <p:spPr bwMode="auto">
          <a:xfrm>
            <a:off x="3273425" y="1635125"/>
            <a:ext cx="1252538" cy="1447800"/>
          </a:xfrm>
          <a:custGeom>
            <a:avLst/>
            <a:gdLst>
              <a:gd name="T0" fmla="*/ 0 w 789"/>
              <a:gd name="T1" fmla="*/ 572076263 h 912"/>
              <a:gd name="T2" fmla="*/ 997982273 w 789"/>
              <a:gd name="T3" fmla="*/ 0 h 912"/>
              <a:gd name="T4" fmla="*/ 1988404869 w 789"/>
              <a:gd name="T5" fmla="*/ 572076263 h 912"/>
              <a:gd name="T6" fmla="*/ 1988404869 w 789"/>
              <a:gd name="T7" fmla="*/ 1718746563 h 912"/>
              <a:gd name="T8" fmla="*/ 997982273 w 789"/>
              <a:gd name="T9" fmla="*/ 2147483647 h 912"/>
              <a:gd name="T10" fmla="*/ 0 w 789"/>
              <a:gd name="T11" fmla="*/ 1718746563 h 912"/>
              <a:gd name="T12" fmla="*/ 0 w 789"/>
              <a:gd name="T13" fmla="*/ 572076263 h 9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9" h="912">
                <a:moveTo>
                  <a:pt x="0" y="227"/>
                </a:moveTo>
                <a:lnTo>
                  <a:pt x="396" y="0"/>
                </a:lnTo>
                <a:lnTo>
                  <a:pt x="789" y="227"/>
                </a:lnTo>
                <a:lnTo>
                  <a:pt x="789" y="682"/>
                </a:lnTo>
                <a:lnTo>
                  <a:pt x="396" y="912"/>
                </a:lnTo>
                <a:lnTo>
                  <a:pt x="0" y="682"/>
                </a:lnTo>
                <a:lnTo>
                  <a:pt x="0" y="227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Freeform 35"/>
          <p:cNvSpPr>
            <a:spLocks/>
          </p:cNvSpPr>
          <p:nvPr/>
        </p:nvSpPr>
        <p:spPr bwMode="auto">
          <a:xfrm>
            <a:off x="4875213" y="2341563"/>
            <a:ext cx="1125537" cy="1295400"/>
          </a:xfrm>
          <a:custGeom>
            <a:avLst/>
            <a:gdLst>
              <a:gd name="T0" fmla="*/ 0 w 709"/>
              <a:gd name="T1" fmla="*/ 516632825 h 816"/>
              <a:gd name="T2" fmla="*/ 892134916 w 709"/>
              <a:gd name="T3" fmla="*/ 0 h 816"/>
              <a:gd name="T4" fmla="*/ 1786789194 w 709"/>
              <a:gd name="T5" fmla="*/ 516632825 h 816"/>
              <a:gd name="T6" fmla="*/ 1786789194 w 709"/>
              <a:gd name="T7" fmla="*/ 1547375938 h 816"/>
              <a:gd name="T8" fmla="*/ 892134916 w 709"/>
              <a:gd name="T9" fmla="*/ 2056447500 h 816"/>
              <a:gd name="T10" fmla="*/ 0 w 709"/>
              <a:gd name="T11" fmla="*/ 1547375938 h 816"/>
              <a:gd name="T12" fmla="*/ 0 w 709"/>
              <a:gd name="T13" fmla="*/ 516632825 h 8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09" h="816">
                <a:moveTo>
                  <a:pt x="0" y="205"/>
                </a:moveTo>
                <a:lnTo>
                  <a:pt x="354" y="0"/>
                </a:lnTo>
                <a:lnTo>
                  <a:pt x="709" y="205"/>
                </a:lnTo>
                <a:lnTo>
                  <a:pt x="709" y="614"/>
                </a:lnTo>
                <a:lnTo>
                  <a:pt x="354" y="816"/>
                </a:lnTo>
                <a:lnTo>
                  <a:pt x="0" y="614"/>
                </a:lnTo>
                <a:lnTo>
                  <a:pt x="0" y="205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36"/>
          <p:cNvSpPr>
            <a:spLocks/>
          </p:cNvSpPr>
          <p:nvPr/>
        </p:nvSpPr>
        <p:spPr bwMode="auto">
          <a:xfrm>
            <a:off x="6076950" y="2630488"/>
            <a:ext cx="649288" cy="749300"/>
          </a:xfrm>
          <a:custGeom>
            <a:avLst/>
            <a:gdLst>
              <a:gd name="T0" fmla="*/ 0 w 409"/>
              <a:gd name="T1" fmla="*/ 292338125 h 472"/>
              <a:gd name="T2" fmla="*/ 514112271 w 409"/>
              <a:gd name="T3" fmla="*/ 0 h 472"/>
              <a:gd name="T4" fmla="*/ 1030745494 w 409"/>
              <a:gd name="T5" fmla="*/ 292338125 h 472"/>
              <a:gd name="T6" fmla="*/ 1030745494 w 409"/>
              <a:gd name="T7" fmla="*/ 889615950 h 472"/>
              <a:gd name="T8" fmla="*/ 514112271 w 409"/>
              <a:gd name="T9" fmla="*/ 1189513750 h 472"/>
              <a:gd name="T10" fmla="*/ 0 w 409"/>
              <a:gd name="T11" fmla="*/ 889615950 h 472"/>
              <a:gd name="T12" fmla="*/ 0 w 409"/>
              <a:gd name="T13" fmla="*/ 292338125 h 4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09" h="472">
                <a:moveTo>
                  <a:pt x="0" y="116"/>
                </a:moveTo>
                <a:lnTo>
                  <a:pt x="204" y="0"/>
                </a:lnTo>
                <a:lnTo>
                  <a:pt x="409" y="116"/>
                </a:lnTo>
                <a:lnTo>
                  <a:pt x="409" y="353"/>
                </a:lnTo>
                <a:lnTo>
                  <a:pt x="204" y="472"/>
                </a:lnTo>
                <a:lnTo>
                  <a:pt x="0" y="353"/>
                </a:lnTo>
                <a:lnTo>
                  <a:pt x="0" y="116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Freeform 37"/>
          <p:cNvSpPr>
            <a:spLocks/>
          </p:cNvSpPr>
          <p:nvPr/>
        </p:nvSpPr>
        <p:spPr bwMode="auto">
          <a:xfrm>
            <a:off x="2566988" y="2384425"/>
            <a:ext cx="630237" cy="728663"/>
          </a:xfrm>
          <a:custGeom>
            <a:avLst/>
            <a:gdLst>
              <a:gd name="T0" fmla="*/ 0 w 397"/>
              <a:gd name="T1" fmla="*/ 289818961 h 459"/>
              <a:gd name="T2" fmla="*/ 498990542 w 397"/>
              <a:gd name="T3" fmla="*/ 0 h 459"/>
              <a:gd name="T4" fmla="*/ 1000500444 w 397"/>
              <a:gd name="T5" fmla="*/ 289818961 h 459"/>
              <a:gd name="T6" fmla="*/ 1000500444 w 397"/>
              <a:gd name="T7" fmla="*/ 866934345 h 459"/>
              <a:gd name="T8" fmla="*/ 498990542 w 397"/>
              <a:gd name="T9" fmla="*/ 1156753306 h 459"/>
              <a:gd name="T10" fmla="*/ 0 w 397"/>
              <a:gd name="T11" fmla="*/ 866934345 h 459"/>
              <a:gd name="T12" fmla="*/ 0 w 397"/>
              <a:gd name="T13" fmla="*/ 289818961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97" h="459">
                <a:moveTo>
                  <a:pt x="0" y="115"/>
                </a:moveTo>
                <a:lnTo>
                  <a:pt x="198" y="0"/>
                </a:lnTo>
                <a:lnTo>
                  <a:pt x="397" y="115"/>
                </a:lnTo>
                <a:lnTo>
                  <a:pt x="397" y="344"/>
                </a:lnTo>
                <a:lnTo>
                  <a:pt x="198" y="459"/>
                </a:lnTo>
                <a:lnTo>
                  <a:pt x="0" y="344"/>
                </a:lnTo>
                <a:lnTo>
                  <a:pt x="0" y="115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38"/>
          <p:cNvSpPr>
            <a:spLocks/>
          </p:cNvSpPr>
          <p:nvPr/>
        </p:nvSpPr>
        <p:spPr bwMode="auto">
          <a:xfrm>
            <a:off x="4605338" y="1747838"/>
            <a:ext cx="682625" cy="787400"/>
          </a:xfrm>
          <a:custGeom>
            <a:avLst/>
            <a:gdLst>
              <a:gd name="T0" fmla="*/ 0 w 430"/>
              <a:gd name="T1" fmla="*/ 312499375 h 496"/>
              <a:gd name="T2" fmla="*/ 539313438 w 430"/>
              <a:gd name="T3" fmla="*/ 0 h 496"/>
              <a:gd name="T4" fmla="*/ 1083667188 w 430"/>
              <a:gd name="T5" fmla="*/ 312499375 h 496"/>
              <a:gd name="T6" fmla="*/ 1083667188 w 430"/>
              <a:gd name="T7" fmla="*/ 937498125 h 496"/>
              <a:gd name="T8" fmla="*/ 539313438 w 430"/>
              <a:gd name="T9" fmla="*/ 1249997500 h 496"/>
              <a:gd name="T10" fmla="*/ 0 w 430"/>
              <a:gd name="T11" fmla="*/ 937498125 h 496"/>
              <a:gd name="T12" fmla="*/ 0 w 430"/>
              <a:gd name="T13" fmla="*/ 312499375 h 4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30" h="496">
                <a:moveTo>
                  <a:pt x="0" y="124"/>
                </a:moveTo>
                <a:lnTo>
                  <a:pt x="214" y="0"/>
                </a:lnTo>
                <a:lnTo>
                  <a:pt x="430" y="124"/>
                </a:lnTo>
                <a:lnTo>
                  <a:pt x="430" y="372"/>
                </a:lnTo>
                <a:lnTo>
                  <a:pt x="214" y="496"/>
                </a:lnTo>
                <a:lnTo>
                  <a:pt x="0" y="372"/>
                </a:lnTo>
                <a:lnTo>
                  <a:pt x="0" y="124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2" name="Freeform 39"/>
          <p:cNvSpPr>
            <a:spLocks/>
          </p:cNvSpPr>
          <p:nvPr/>
        </p:nvSpPr>
        <p:spPr bwMode="auto">
          <a:xfrm>
            <a:off x="2981325" y="2894013"/>
            <a:ext cx="865188" cy="998537"/>
          </a:xfrm>
          <a:custGeom>
            <a:avLst/>
            <a:gdLst>
              <a:gd name="T0" fmla="*/ 0 w 545"/>
              <a:gd name="T1" fmla="*/ 395663539 h 629"/>
              <a:gd name="T2" fmla="*/ 690523212 w 545"/>
              <a:gd name="T3" fmla="*/ 0 h 629"/>
              <a:gd name="T4" fmla="*/ 1373486744 w 545"/>
              <a:gd name="T5" fmla="*/ 395663539 h 629"/>
              <a:gd name="T6" fmla="*/ 1373486744 w 545"/>
              <a:gd name="T7" fmla="*/ 1189513154 h 629"/>
              <a:gd name="T8" fmla="*/ 690523212 w 545"/>
              <a:gd name="T9" fmla="*/ 1585176694 h 629"/>
              <a:gd name="T10" fmla="*/ 0 w 545"/>
              <a:gd name="T11" fmla="*/ 1189513154 h 629"/>
              <a:gd name="T12" fmla="*/ 0 w 545"/>
              <a:gd name="T13" fmla="*/ 395663539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5" h="629">
                <a:moveTo>
                  <a:pt x="0" y="157"/>
                </a:moveTo>
                <a:lnTo>
                  <a:pt x="274" y="0"/>
                </a:lnTo>
                <a:lnTo>
                  <a:pt x="545" y="157"/>
                </a:lnTo>
                <a:lnTo>
                  <a:pt x="545" y="472"/>
                </a:lnTo>
                <a:lnTo>
                  <a:pt x="274" y="629"/>
                </a:lnTo>
                <a:lnTo>
                  <a:pt x="0" y="472"/>
                </a:lnTo>
                <a:lnTo>
                  <a:pt x="0" y="157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13" name="Group 40"/>
          <p:cNvGrpSpPr>
            <a:grpSpLocks/>
          </p:cNvGrpSpPr>
          <p:nvPr/>
        </p:nvGrpSpPr>
        <p:grpSpPr bwMode="auto">
          <a:xfrm>
            <a:off x="3287713" y="3260725"/>
            <a:ext cx="252412" cy="266700"/>
            <a:chOff x="0" y="0"/>
            <a:chExt cx="159" cy="168"/>
          </a:xfrm>
        </p:grpSpPr>
        <p:sp>
          <p:nvSpPr>
            <p:cNvPr id="25642" name="Freeform 41"/>
            <p:cNvSpPr>
              <a:spLocks/>
            </p:cNvSpPr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13 w 7"/>
                <a:gd name="T1" fmla="*/ 0 h 67"/>
                <a:gd name="T2" fmla="*/ 0 w 7"/>
                <a:gd name="T3" fmla="*/ 11 h 67"/>
                <a:gd name="T4" fmla="*/ 0 w 7"/>
                <a:gd name="T5" fmla="*/ 229 h 67"/>
                <a:gd name="T6" fmla="*/ 13 w 7"/>
                <a:gd name="T7" fmla="*/ 245 h 67"/>
                <a:gd name="T8" fmla="*/ 24 w 7"/>
                <a:gd name="T9" fmla="*/ 229 h 67"/>
                <a:gd name="T10" fmla="*/ 24 w 7"/>
                <a:gd name="T11" fmla="*/ 11 h 67"/>
                <a:gd name="T12" fmla="*/ 13 w 7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3" name="Freeform 42"/>
            <p:cNvSpPr>
              <a:spLocks/>
            </p:cNvSpPr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11 w 7"/>
                <a:gd name="T1" fmla="*/ 0 h 56"/>
                <a:gd name="T2" fmla="*/ 0 w 7"/>
                <a:gd name="T3" fmla="*/ 15 h 56"/>
                <a:gd name="T4" fmla="*/ 0 w 7"/>
                <a:gd name="T5" fmla="*/ 189 h 56"/>
                <a:gd name="T6" fmla="*/ 11 w 7"/>
                <a:gd name="T7" fmla="*/ 204 h 56"/>
                <a:gd name="T8" fmla="*/ 24 w 7"/>
                <a:gd name="T9" fmla="*/ 189 h 56"/>
                <a:gd name="T10" fmla="*/ 24 w 7"/>
                <a:gd name="T11" fmla="*/ 15 h 56"/>
                <a:gd name="T12" fmla="*/ 11 w 7"/>
                <a:gd name="T13" fmla="*/ 0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4" name="Freeform 43"/>
            <p:cNvSpPr>
              <a:spLocks/>
            </p:cNvSpPr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97 w 30"/>
                <a:gd name="T1" fmla="*/ 0 h 8"/>
                <a:gd name="T2" fmla="*/ 15 w 30"/>
                <a:gd name="T3" fmla="*/ 0 h 8"/>
                <a:gd name="T4" fmla="*/ 0 w 30"/>
                <a:gd name="T5" fmla="*/ 15 h 8"/>
                <a:gd name="T6" fmla="*/ 15 w 30"/>
                <a:gd name="T7" fmla="*/ 28 h 8"/>
                <a:gd name="T8" fmla="*/ 97 w 30"/>
                <a:gd name="T9" fmla="*/ 28 h 8"/>
                <a:gd name="T10" fmla="*/ 108 w 30"/>
                <a:gd name="T11" fmla="*/ 15 h 8"/>
                <a:gd name="T12" fmla="*/ 97 w 30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5" name="Freeform 44"/>
            <p:cNvSpPr>
              <a:spLocks/>
            </p:cNvSpPr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97 w 30"/>
                <a:gd name="T1" fmla="*/ 0 h 7"/>
                <a:gd name="T2" fmla="*/ 15 w 30"/>
                <a:gd name="T3" fmla="*/ 0 h 7"/>
                <a:gd name="T4" fmla="*/ 0 w 30"/>
                <a:gd name="T5" fmla="*/ 13 h 7"/>
                <a:gd name="T6" fmla="*/ 15 w 30"/>
                <a:gd name="T7" fmla="*/ 24 h 7"/>
                <a:gd name="T8" fmla="*/ 97 w 30"/>
                <a:gd name="T9" fmla="*/ 24 h 7"/>
                <a:gd name="T10" fmla="*/ 108 w 30"/>
                <a:gd name="T11" fmla="*/ 13 h 7"/>
                <a:gd name="T12" fmla="*/ 97 w 30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6" name="Freeform 45"/>
            <p:cNvSpPr>
              <a:spLocks/>
            </p:cNvSpPr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69 w 23"/>
                <a:gd name="T1" fmla="*/ 0 h 7"/>
                <a:gd name="T2" fmla="*/ 15 w 23"/>
                <a:gd name="T3" fmla="*/ 0 h 7"/>
                <a:gd name="T4" fmla="*/ 0 w 23"/>
                <a:gd name="T5" fmla="*/ 12 h 7"/>
                <a:gd name="T6" fmla="*/ 15 w 23"/>
                <a:gd name="T7" fmla="*/ 28 h 7"/>
                <a:gd name="T8" fmla="*/ 69 w 23"/>
                <a:gd name="T9" fmla="*/ 28 h 7"/>
                <a:gd name="T10" fmla="*/ 84 w 23"/>
                <a:gd name="T11" fmla="*/ 12 h 7"/>
                <a:gd name="T12" fmla="*/ 69 w 23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7" name="Freeform 46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204 w 63"/>
                <a:gd name="T1" fmla="*/ 0 h 88"/>
                <a:gd name="T2" fmla="*/ 33 w 63"/>
                <a:gd name="T3" fmla="*/ 0 h 88"/>
                <a:gd name="T4" fmla="*/ 0 w 63"/>
                <a:gd name="T5" fmla="*/ 29 h 88"/>
                <a:gd name="T6" fmla="*/ 0 w 63"/>
                <a:gd name="T7" fmla="*/ 288 h 88"/>
                <a:gd name="T8" fmla="*/ 33 w 63"/>
                <a:gd name="T9" fmla="*/ 321 h 88"/>
                <a:gd name="T10" fmla="*/ 204 w 63"/>
                <a:gd name="T11" fmla="*/ 321 h 88"/>
                <a:gd name="T12" fmla="*/ 232 w 63"/>
                <a:gd name="T13" fmla="*/ 288 h 88"/>
                <a:gd name="T14" fmla="*/ 232 w 63"/>
                <a:gd name="T15" fmla="*/ 29 h 88"/>
                <a:gd name="T16" fmla="*/ 204 w 63"/>
                <a:gd name="T17" fmla="*/ 0 h 88"/>
                <a:gd name="T18" fmla="*/ 204 w 63"/>
                <a:gd name="T19" fmla="*/ 288 h 88"/>
                <a:gd name="T20" fmla="*/ 204 w 63"/>
                <a:gd name="T21" fmla="*/ 292 h 88"/>
                <a:gd name="T22" fmla="*/ 33 w 63"/>
                <a:gd name="T23" fmla="*/ 292 h 88"/>
                <a:gd name="T24" fmla="*/ 29 w 63"/>
                <a:gd name="T25" fmla="*/ 288 h 88"/>
                <a:gd name="T26" fmla="*/ 29 w 63"/>
                <a:gd name="T27" fmla="*/ 29 h 88"/>
                <a:gd name="T28" fmla="*/ 33 w 63"/>
                <a:gd name="T29" fmla="*/ 25 h 88"/>
                <a:gd name="T30" fmla="*/ 204 w 63"/>
                <a:gd name="T31" fmla="*/ 25 h 88"/>
                <a:gd name="T32" fmla="*/ 204 w 63"/>
                <a:gd name="T33" fmla="*/ 29 h 88"/>
                <a:gd name="T34" fmla="*/ 204 w 63"/>
                <a:gd name="T35" fmla="*/ 288 h 8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4" name="Group 47"/>
          <p:cNvGrpSpPr>
            <a:grpSpLocks/>
          </p:cNvGrpSpPr>
          <p:nvPr/>
        </p:nvGrpSpPr>
        <p:grpSpPr bwMode="auto">
          <a:xfrm>
            <a:off x="2747963" y="2614613"/>
            <a:ext cx="266700" cy="266700"/>
            <a:chOff x="0" y="0"/>
            <a:chExt cx="168" cy="168"/>
          </a:xfrm>
        </p:grpSpPr>
        <p:sp>
          <p:nvSpPr>
            <p:cNvPr id="25640" name="Freeform 48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160 w 88"/>
                <a:gd name="T1" fmla="*/ 0 h 88"/>
                <a:gd name="T2" fmla="*/ 0 w 88"/>
                <a:gd name="T3" fmla="*/ 160 h 88"/>
                <a:gd name="T4" fmla="*/ 160 w 88"/>
                <a:gd name="T5" fmla="*/ 321 h 88"/>
                <a:gd name="T6" fmla="*/ 321 w 88"/>
                <a:gd name="T7" fmla="*/ 160 h 88"/>
                <a:gd name="T8" fmla="*/ 160 w 88"/>
                <a:gd name="T9" fmla="*/ 0 h 88"/>
                <a:gd name="T10" fmla="*/ 160 w 88"/>
                <a:gd name="T11" fmla="*/ 292 h 88"/>
                <a:gd name="T12" fmla="*/ 29 w 88"/>
                <a:gd name="T13" fmla="*/ 160 h 88"/>
                <a:gd name="T14" fmla="*/ 160 w 88"/>
                <a:gd name="T15" fmla="*/ 25 h 88"/>
                <a:gd name="T16" fmla="*/ 292 w 88"/>
                <a:gd name="T17" fmla="*/ 160 h 88"/>
                <a:gd name="T18" fmla="*/ 160 w 88"/>
                <a:gd name="T19" fmla="*/ 292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1" name="Freeform 49"/>
            <p:cNvSpPr>
              <a:spLocks/>
            </p:cNvSpPr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141 w 41"/>
                <a:gd name="T1" fmla="*/ 4 h 33"/>
                <a:gd name="T2" fmla="*/ 124 w 41"/>
                <a:gd name="T3" fmla="*/ 8 h 33"/>
                <a:gd name="T4" fmla="*/ 61 w 41"/>
                <a:gd name="T5" fmla="*/ 84 h 33"/>
                <a:gd name="T6" fmla="*/ 21 w 41"/>
                <a:gd name="T7" fmla="*/ 44 h 33"/>
                <a:gd name="T8" fmla="*/ 4 w 41"/>
                <a:gd name="T9" fmla="*/ 44 h 33"/>
                <a:gd name="T10" fmla="*/ 4 w 41"/>
                <a:gd name="T11" fmla="*/ 61 h 33"/>
                <a:gd name="T12" fmla="*/ 51 w 41"/>
                <a:gd name="T13" fmla="*/ 116 h 33"/>
                <a:gd name="T14" fmla="*/ 61 w 41"/>
                <a:gd name="T15" fmla="*/ 120 h 33"/>
                <a:gd name="T16" fmla="*/ 61 w 41"/>
                <a:gd name="T17" fmla="*/ 120 h 33"/>
                <a:gd name="T18" fmla="*/ 72 w 41"/>
                <a:gd name="T19" fmla="*/ 113 h 33"/>
                <a:gd name="T20" fmla="*/ 145 w 41"/>
                <a:gd name="T21" fmla="*/ 21 h 33"/>
                <a:gd name="T22" fmla="*/ 141 w 41"/>
                <a:gd name="T23" fmla="*/ 4 h 3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5" name="Group 50"/>
          <p:cNvGrpSpPr>
            <a:grpSpLocks/>
          </p:cNvGrpSpPr>
          <p:nvPr/>
        </p:nvGrpSpPr>
        <p:grpSpPr bwMode="auto">
          <a:xfrm>
            <a:off x="6297613" y="2870200"/>
            <a:ext cx="206375" cy="266700"/>
            <a:chOff x="0" y="0"/>
            <a:chExt cx="130" cy="168"/>
          </a:xfrm>
        </p:grpSpPr>
        <p:sp>
          <p:nvSpPr>
            <p:cNvPr id="25635" name="Freeform 51"/>
            <p:cNvSpPr>
              <a:spLocks/>
            </p:cNvSpPr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55 w 68"/>
                <a:gd name="T1" fmla="*/ 296 h 88"/>
                <a:gd name="T2" fmla="*/ 29 w 68"/>
                <a:gd name="T3" fmla="*/ 296 h 88"/>
                <a:gd name="T4" fmla="*/ 29 w 68"/>
                <a:gd name="T5" fmla="*/ 29 h 88"/>
                <a:gd name="T6" fmla="*/ 237 w 68"/>
                <a:gd name="T7" fmla="*/ 29 h 88"/>
                <a:gd name="T8" fmla="*/ 249 w 68"/>
                <a:gd name="T9" fmla="*/ 15 h 88"/>
                <a:gd name="T10" fmla="*/ 237 w 68"/>
                <a:gd name="T11" fmla="*/ 0 h 88"/>
                <a:gd name="T12" fmla="*/ 15 w 68"/>
                <a:gd name="T13" fmla="*/ 0 h 88"/>
                <a:gd name="T14" fmla="*/ 0 w 68"/>
                <a:gd name="T15" fmla="*/ 15 h 88"/>
                <a:gd name="T16" fmla="*/ 0 w 68"/>
                <a:gd name="T17" fmla="*/ 305 h 88"/>
                <a:gd name="T18" fmla="*/ 15 w 68"/>
                <a:gd name="T19" fmla="*/ 321 h 88"/>
                <a:gd name="T20" fmla="*/ 55 w 68"/>
                <a:gd name="T21" fmla="*/ 321 h 88"/>
                <a:gd name="T22" fmla="*/ 69 w 68"/>
                <a:gd name="T23" fmla="*/ 305 h 88"/>
                <a:gd name="T24" fmla="*/ 55 w 68"/>
                <a:gd name="T25" fmla="*/ 296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Freeform 52"/>
            <p:cNvSpPr>
              <a:spLocks/>
            </p:cNvSpPr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77 w 25"/>
                <a:gd name="T1" fmla="*/ 0 h 36"/>
                <a:gd name="T2" fmla="*/ 64 w 25"/>
                <a:gd name="T3" fmla="*/ 15 h 36"/>
                <a:gd name="T4" fmla="*/ 64 w 25"/>
                <a:gd name="T5" fmla="*/ 107 h 36"/>
                <a:gd name="T6" fmla="*/ 15 w 25"/>
                <a:gd name="T7" fmla="*/ 107 h 36"/>
                <a:gd name="T8" fmla="*/ 0 w 25"/>
                <a:gd name="T9" fmla="*/ 117 h 36"/>
                <a:gd name="T10" fmla="*/ 15 w 25"/>
                <a:gd name="T11" fmla="*/ 132 h 36"/>
                <a:gd name="T12" fmla="*/ 77 w 25"/>
                <a:gd name="T13" fmla="*/ 132 h 36"/>
                <a:gd name="T14" fmla="*/ 85 w 25"/>
                <a:gd name="T15" fmla="*/ 128 h 36"/>
                <a:gd name="T16" fmla="*/ 88 w 25"/>
                <a:gd name="T17" fmla="*/ 117 h 36"/>
                <a:gd name="T18" fmla="*/ 88 w 25"/>
                <a:gd name="T19" fmla="*/ 15 h 36"/>
                <a:gd name="T20" fmla="*/ 77 w 25"/>
                <a:gd name="T21" fmla="*/ 0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Freeform 53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133 w 42"/>
                <a:gd name="T1" fmla="*/ 4 h 62"/>
                <a:gd name="T2" fmla="*/ 116 w 42"/>
                <a:gd name="T3" fmla="*/ 0 h 62"/>
                <a:gd name="T4" fmla="*/ 88 w 42"/>
                <a:gd name="T5" fmla="*/ 15 h 62"/>
                <a:gd name="T6" fmla="*/ 0 w 42"/>
                <a:gd name="T7" fmla="*/ 169 h 62"/>
                <a:gd name="T8" fmla="*/ 0 w 42"/>
                <a:gd name="T9" fmla="*/ 177 h 62"/>
                <a:gd name="T10" fmla="*/ 0 w 42"/>
                <a:gd name="T11" fmla="*/ 213 h 62"/>
                <a:gd name="T12" fmla="*/ 8 w 42"/>
                <a:gd name="T13" fmla="*/ 225 h 62"/>
                <a:gd name="T14" fmla="*/ 15 w 42"/>
                <a:gd name="T15" fmla="*/ 228 h 62"/>
                <a:gd name="T16" fmla="*/ 19 w 42"/>
                <a:gd name="T17" fmla="*/ 225 h 62"/>
                <a:gd name="T18" fmla="*/ 51 w 42"/>
                <a:gd name="T19" fmla="*/ 209 h 62"/>
                <a:gd name="T20" fmla="*/ 55 w 42"/>
                <a:gd name="T21" fmla="*/ 203 h 62"/>
                <a:gd name="T22" fmla="*/ 145 w 42"/>
                <a:gd name="T23" fmla="*/ 48 h 62"/>
                <a:gd name="T24" fmla="*/ 133 w 42"/>
                <a:gd name="T25" fmla="*/ 4 h 62"/>
                <a:gd name="T26" fmla="*/ 120 w 42"/>
                <a:gd name="T27" fmla="*/ 33 h 62"/>
                <a:gd name="T28" fmla="*/ 32 w 42"/>
                <a:gd name="T29" fmla="*/ 184 h 62"/>
                <a:gd name="T30" fmla="*/ 25 w 42"/>
                <a:gd name="T31" fmla="*/ 192 h 62"/>
                <a:gd name="T32" fmla="*/ 25 w 42"/>
                <a:gd name="T33" fmla="*/ 180 h 62"/>
                <a:gd name="T34" fmla="*/ 112 w 42"/>
                <a:gd name="T35" fmla="*/ 29 h 62"/>
                <a:gd name="T36" fmla="*/ 120 w 42"/>
                <a:gd name="T37" fmla="*/ 25 h 62"/>
                <a:gd name="T38" fmla="*/ 120 w 42"/>
                <a:gd name="T39" fmla="*/ 33 h 6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Freeform 54"/>
            <p:cNvSpPr>
              <a:spLocks/>
            </p:cNvSpPr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96 w 26"/>
                <a:gd name="T1" fmla="*/ 15 h 8"/>
                <a:gd name="T2" fmla="*/ 85 w 26"/>
                <a:gd name="T3" fmla="*/ 0 h 8"/>
                <a:gd name="T4" fmla="*/ 15 w 26"/>
                <a:gd name="T5" fmla="*/ 0 h 8"/>
                <a:gd name="T6" fmla="*/ 0 w 26"/>
                <a:gd name="T7" fmla="*/ 15 h 8"/>
                <a:gd name="T8" fmla="*/ 15 w 26"/>
                <a:gd name="T9" fmla="*/ 28 h 8"/>
                <a:gd name="T10" fmla="*/ 85 w 26"/>
                <a:gd name="T11" fmla="*/ 28 h 8"/>
                <a:gd name="T12" fmla="*/ 96 w 26"/>
                <a:gd name="T13" fmla="*/ 15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9" name="Freeform 55"/>
            <p:cNvSpPr>
              <a:spLocks/>
            </p:cNvSpPr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16 w 17"/>
                <a:gd name="T1" fmla="*/ 0 h 8"/>
                <a:gd name="T2" fmla="*/ 0 w 17"/>
                <a:gd name="T3" fmla="*/ 15 h 8"/>
                <a:gd name="T4" fmla="*/ 16 w 17"/>
                <a:gd name="T5" fmla="*/ 28 h 8"/>
                <a:gd name="T6" fmla="*/ 49 w 17"/>
                <a:gd name="T7" fmla="*/ 28 h 8"/>
                <a:gd name="T8" fmla="*/ 64 w 17"/>
                <a:gd name="T9" fmla="*/ 15 h 8"/>
                <a:gd name="T10" fmla="*/ 49 w 17"/>
                <a:gd name="T11" fmla="*/ 0 h 8"/>
                <a:gd name="T12" fmla="*/ 16 w 17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6" name="Group 56"/>
          <p:cNvGrpSpPr>
            <a:grpSpLocks/>
          </p:cNvGrpSpPr>
          <p:nvPr/>
        </p:nvGrpSpPr>
        <p:grpSpPr bwMode="auto">
          <a:xfrm>
            <a:off x="5305425" y="2857500"/>
            <a:ext cx="265113" cy="266700"/>
            <a:chOff x="0" y="0"/>
            <a:chExt cx="167" cy="168"/>
          </a:xfrm>
        </p:grpSpPr>
        <p:sp>
          <p:nvSpPr>
            <p:cNvPr id="25633" name="Freeform 57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309 w 87"/>
                <a:gd name="T1" fmla="*/ 124 h 88"/>
                <a:gd name="T2" fmla="*/ 280 w 87"/>
                <a:gd name="T3" fmla="*/ 101 h 88"/>
                <a:gd name="T4" fmla="*/ 292 w 87"/>
                <a:gd name="T5" fmla="*/ 65 h 88"/>
                <a:gd name="T6" fmla="*/ 244 w 87"/>
                <a:gd name="T7" fmla="*/ 29 h 88"/>
                <a:gd name="T8" fmla="*/ 205 w 87"/>
                <a:gd name="T9" fmla="*/ 36 h 88"/>
                <a:gd name="T10" fmla="*/ 184 w 87"/>
                <a:gd name="T11" fmla="*/ 0 h 88"/>
                <a:gd name="T12" fmla="*/ 125 w 87"/>
                <a:gd name="T13" fmla="*/ 11 h 88"/>
                <a:gd name="T14" fmla="*/ 104 w 87"/>
                <a:gd name="T15" fmla="*/ 40 h 88"/>
                <a:gd name="T16" fmla="*/ 67 w 87"/>
                <a:gd name="T17" fmla="*/ 29 h 88"/>
                <a:gd name="T18" fmla="*/ 29 w 87"/>
                <a:gd name="T19" fmla="*/ 80 h 88"/>
                <a:gd name="T20" fmla="*/ 33 w 87"/>
                <a:gd name="T21" fmla="*/ 116 h 88"/>
                <a:gd name="T22" fmla="*/ 0 w 87"/>
                <a:gd name="T23" fmla="*/ 136 h 88"/>
                <a:gd name="T24" fmla="*/ 0 w 87"/>
                <a:gd name="T25" fmla="*/ 181 h 88"/>
                <a:gd name="T26" fmla="*/ 33 w 87"/>
                <a:gd name="T27" fmla="*/ 204 h 88"/>
                <a:gd name="T28" fmla="*/ 29 w 87"/>
                <a:gd name="T29" fmla="*/ 241 h 88"/>
                <a:gd name="T30" fmla="*/ 67 w 87"/>
                <a:gd name="T31" fmla="*/ 288 h 88"/>
                <a:gd name="T32" fmla="*/ 104 w 87"/>
                <a:gd name="T33" fmla="*/ 277 h 88"/>
                <a:gd name="T34" fmla="*/ 125 w 87"/>
                <a:gd name="T35" fmla="*/ 309 h 88"/>
                <a:gd name="T36" fmla="*/ 159 w 87"/>
                <a:gd name="T37" fmla="*/ 321 h 88"/>
                <a:gd name="T38" fmla="*/ 196 w 87"/>
                <a:gd name="T39" fmla="*/ 309 h 88"/>
                <a:gd name="T40" fmla="*/ 217 w 87"/>
                <a:gd name="T41" fmla="*/ 277 h 88"/>
                <a:gd name="T42" fmla="*/ 253 w 87"/>
                <a:gd name="T43" fmla="*/ 288 h 88"/>
                <a:gd name="T44" fmla="*/ 292 w 87"/>
                <a:gd name="T45" fmla="*/ 241 h 88"/>
                <a:gd name="T46" fmla="*/ 284 w 87"/>
                <a:gd name="T47" fmla="*/ 204 h 88"/>
                <a:gd name="T48" fmla="*/ 321 w 87"/>
                <a:gd name="T49" fmla="*/ 181 h 88"/>
                <a:gd name="T50" fmla="*/ 321 w 87"/>
                <a:gd name="T51" fmla="*/ 136 h 88"/>
                <a:gd name="T52" fmla="*/ 269 w 87"/>
                <a:gd name="T53" fmla="*/ 179 h 88"/>
                <a:gd name="T54" fmla="*/ 253 w 87"/>
                <a:gd name="T55" fmla="*/ 208 h 88"/>
                <a:gd name="T56" fmla="*/ 261 w 87"/>
                <a:gd name="T57" fmla="*/ 244 h 88"/>
                <a:gd name="T58" fmla="*/ 225 w 87"/>
                <a:gd name="T59" fmla="*/ 252 h 88"/>
                <a:gd name="T60" fmla="*/ 192 w 87"/>
                <a:gd name="T61" fmla="*/ 260 h 88"/>
                <a:gd name="T62" fmla="*/ 173 w 87"/>
                <a:gd name="T63" fmla="*/ 292 h 88"/>
                <a:gd name="T64" fmla="*/ 140 w 87"/>
                <a:gd name="T65" fmla="*/ 269 h 88"/>
                <a:gd name="T66" fmla="*/ 111 w 87"/>
                <a:gd name="T67" fmla="*/ 252 h 88"/>
                <a:gd name="T68" fmla="*/ 73 w 87"/>
                <a:gd name="T69" fmla="*/ 262 h 88"/>
                <a:gd name="T70" fmla="*/ 67 w 87"/>
                <a:gd name="T71" fmla="*/ 221 h 88"/>
                <a:gd name="T72" fmla="*/ 60 w 87"/>
                <a:gd name="T73" fmla="*/ 189 h 88"/>
                <a:gd name="T74" fmla="*/ 25 w 87"/>
                <a:gd name="T75" fmla="*/ 172 h 88"/>
                <a:gd name="T76" fmla="*/ 25 w 87"/>
                <a:gd name="T77" fmla="*/ 145 h 88"/>
                <a:gd name="T78" fmla="*/ 60 w 87"/>
                <a:gd name="T79" fmla="*/ 132 h 88"/>
                <a:gd name="T80" fmla="*/ 67 w 87"/>
                <a:gd name="T81" fmla="*/ 99 h 88"/>
                <a:gd name="T82" fmla="*/ 73 w 87"/>
                <a:gd name="T83" fmla="*/ 59 h 88"/>
                <a:gd name="T84" fmla="*/ 111 w 87"/>
                <a:gd name="T85" fmla="*/ 69 h 88"/>
                <a:gd name="T86" fmla="*/ 140 w 87"/>
                <a:gd name="T87" fmla="*/ 52 h 88"/>
                <a:gd name="T88" fmla="*/ 173 w 87"/>
                <a:gd name="T89" fmla="*/ 29 h 88"/>
                <a:gd name="T90" fmla="*/ 192 w 87"/>
                <a:gd name="T91" fmla="*/ 59 h 88"/>
                <a:gd name="T92" fmla="*/ 225 w 87"/>
                <a:gd name="T93" fmla="*/ 69 h 88"/>
                <a:gd name="T94" fmla="*/ 261 w 87"/>
                <a:gd name="T95" fmla="*/ 76 h 88"/>
                <a:gd name="T96" fmla="*/ 253 w 87"/>
                <a:gd name="T97" fmla="*/ 109 h 88"/>
                <a:gd name="T98" fmla="*/ 269 w 87"/>
                <a:gd name="T99" fmla="*/ 139 h 88"/>
                <a:gd name="T100" fmla="*/ 296 w 87"/>
                <a:gd name="T101" fmla="*/ 160 h 8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4" name="Freeform 58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63 w 35"/>
                <a:gd name="T1" fmla="*/ 0 h 35"/>
                <a:gd name="T2" fmla="*/ 0 w 35"/>
                <a:gd name="T3" fmla="*/ 65 h 35"/>
                <a:gd name="T4" fmla="*/ 63 w 35"/>
                <a:gd name="T5" fmla="*/ 128 h 35"/>
                <a:gd name="T6" fmla="*/ 128 w 35"/>
                <a:gd name="T7" fmla="*/ 65 h 35"/>
                <a:gd name="T8" fmla="*/ 63 w 35"/>
                <a:gd name="T9" fmla="*/ 0 h 35"/>
                <a:gd name="T10" fmla="*/ 63 w 35"/>
                <a:gd name="T11" fmla="*/ 103 h 35"/>
                <a:gd name="T12" fmla="*/ 29 w 35"/>
                <a:gd name="T13" fmla="*/ 65 h 35"/>
                <a:gd name="T14" fmla="*/ 63 w 35"/>
                <a:gd name="T15" fmla="*/ 29 h 35"/>
                <a:gd name="T16" fmla="*/ 100 w 35"/>
                <a:gd name="T17" fmla="*/ 65 h 35"/>
                <a:gd name="T18" fmla="*/ 63 w 35"/>
                <a:gd name="T19" fmla="*/ 103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7" name="Group 59"/>
          <p:cNvGrpSpPr>
            <a:grpSpLocks/>
          </p:cNvGrpSpPr>
          <p:nvPr/>
        </p:nvGrpSpPr>
        <p:grpSpPr bwMode="auto">
          <a:xfrm>
            <a:off x="4814888" y="2008188"/>
            <a:ext cx="263525" cy="266700"/>
            <a:chOff x="0" y="0"/>
            <a:chExt cx="166" cy="168"/>
          </a:xfrm>
        </p:grpSpPr>
        <p:sp>
          <p:nvSpPr>
            <p:cNvPr id="25631" name="Freeform 60"/>
            <p:cNvSpPr>
              <a:spLocks/>
            </p:cNvSpPr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244 w 87"/>
                <a:gd name="T1" fmla="*/ 84 h 63"/>
                <a:gd name="T2" fmla="*/ 229 w 87"/>
                <a:gd name="T3" fmla="*/ 88 h 63"/>
                <a:gd name="T4" fmla="*/ 229 w 87"/>
                <a:gd name="T5" fmla="*/ 80 h 63"/>
                <a:gd name="T6" fmla="*/ 149 w 87"/>
                <a:gd name="T7" fmla="*/ 0 h 63"/>
                <a:gd name="T8" fmla="*/ 73 w 87"/>
                <a:gd name="T9" fmla="*/ 65 h 63"/>
                <a:gd name="T10" fmla="*/ 52 w 87"/>
                <a:gd name="T11" fmla="*/ 69 h 63"/>
                <a:gd name="T12" fmla="*/ 52 w 87"/>
                <a:gd name="T13" fmla="*/ 69 h 63"/>
                <a:gd name="T14" fmla="*/ 19 w 87"/>
                <a:gd name="T15" fmla="*/ 116 h 63"/>
                <a:gd name="T16" fmla="*/ 21 w 87"/>
                <a:gd name="T17" fmla="*/ 137 h 63"/>
                <a:gd name="T18" fmla="*/ 0 w 87"/>
                <a:gd name="T19" fmla="*/ 181 h 63"/>
                <a:gd name="T20" fmla="*/ 52 w 87"/>
                <a:gd name="T21" fmla="*/ 229 h 63"/>
                <a:gd name="T22" fmla="*/ 101 w 87"/>
                <a:gd name="T23" fmla="*/ 229 h 63"/>
                <a:gd name="T24" fmla="*/ 116 w 87"/>
                <a:gd name="T25" fmla="*/ 217 h 63"/>
                <a:gd name="T26" fmla="*/ 101 w 87"/>
                <a:gd name="T27" fmla="*/ 204 h 63"/>
                <a:gd name="T28" fmla="*/ 52 w 87"/>
                <a:gd name="T29" fmla="*/ 204 h 63"/>
                <a:gd name="T30" fmla="*/ 29 w 87"/>
                <a:gd name="T31" fmla="*/ 181 h 63"/>
                <a:gd name="T32" fmla="*/ 48 w 87"/>
                <a:gd name="T33" fmla="*/ 156 h 63"/>
                <a:gd name="T34" fmla="*/ 59 w 87"/>
                <a:gd name="T35" fmla="*/ 149 h 63"/>
                <a:gd name="T36" fmla="*/ 55 w 87"/>
                <a:gd name="T37" fmla="*/ 133 h 63"/>
                <a:gd name="T38" fmla="*/ 48 w 87"/>
                <a:gd name="T39" fmla="*/ 116 h 63"/>
                <a:gd name="T40" fmla="*/ 61 w 87"/>
                <a:gd name="T41" fmla="*/ 95 h 63"/>
                <a:gd name="T42" fmla="*/ 61 w 87"/>
                <a:gd name="T43" fmla="*/ 95 h 63"/>
                <a:gd name="T44" fmla="*/ 80 w 87"/>
                <a:gd name="T45" fmla="*/ 97 h 63"/>
                <a:gd name="T46" fmla="*/ 95 w 87"/>
                <a:gd name="T47" fmla="*/ 95 h 63"/>
                <a:gd name="T48" fmla="*/ 101 w 87"/>
                <a:gd name="T49" fmla="*/ 84 h 63"/>
                <a:gd name="T50" fmla="*/ 99 w 87"/>
                <a:gd name="T51" fmla="*/ 80 h 63"/>
                <a:gd name="T52" fmla="*/ 99 w 87"/>
                <a:gd name="T53" fmla="*/ 80 h 63"/>
                <a:gd name="T54" fmla="*/ 149 w 87"/>
                <a:gd name="T55" fmla="*/ 29 h 63"/>
                <a:gd name="T56" fmla="*/ 200 w 87"/>
                <a:gd name="T57" fmla="*/ 80 h 63"/>
                <a:gd name="T58" fmla="*/ 193 w 87"/>
                <a:gd name="T59" fmla="*/ 105 h 63"/>
                <a:gd name="T60" fmla="*/ 197 w 87"/>
                <a:gd name="T61" fmla="*/ 124 h 63"/>
                <a:gd name="T62" fmla="*/ 216 w 87"/>
                <a:gd name="T63" fmla="*/ 124 h 63"/>
                <a:gd name="T64" fmla="*/ 244 w 87"/>
                <a:gd name="T65" fmla="*/ 112 h 63"/>
                <a:gd name="T66" fmla="*/ 288 w 87"/>
                <a:gd name="T67" fmla="*/ 156 h 63"/>
                <a:gd name="T68" fmla="*/ 244 w 87"/>
                <a:gd name="T69" fmla="*/ 204 h 63"/>
                <a:gd name="T70" fmla="*/ 216 w 87"/>
                <a:gd name="T71" fmla="*/ 204 h 63"/>
                <a:gd name="T72" fmla="*/ 200 w 87"/>
                <a:gd name="T73" fmla="*/ 217 h 63"/>
                <a:gd name="T74" fmla="*/ 216 w 87"/>
                <a:gd name="T75" fmla="*/ 229 h 63"/>
                <a:gd name="T76" fmla="*/ 244 w 87"/>
                <a:gd name="T77" fmla="*/ 229 h 63"/>
                <a:gd name="T78" fmla="*/ 317 w 87"/>
                <a:gd name="T79" fmla="*/ 156 h 63"/>
                <a:gd name="T80" fmla="*/ 244 w 87"/>
                <a:gd name="T81" fmla="*/ 84 h 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2" name="Freeform 61"/>
            <p:cNvSpPr>
              <a:spLocks/>
            </p:cNvSpPr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99 w 33"/>
                <a:gd name="T1" fmla="*/ 120 h 52"/>
                <a:gd name="T2" fmla="*/ 73 w 33"/>
                <a:gd name="T3" fmla="*/ 141 h 52"/>
                <a:gd name="T4" fmla="*/ 73 w 33"/>
                <a:gd name="T5" fmla="*/ 11 h 52"/>
                <a:gd name="T6" fmla="*/ 59 w 33"/>
                <a:gd name="T7" fmla="*/ 0 h 52"/>
                <a:gd name="T8" fmla="*/ 48 w 33"/>
                <a:gd name="T9" fmla="*/ 11 h 52"/>
                <a:gd name="T10" fmla="*/ 48 w 33"/>
                <a:gd name="T11" fmla="*/ 141 h 52"/>
                <a:gd name="T12" fmla="*/ 21 w 33"/>
                <a:gd name="T13" fmla="*/ 120 h 52"/>
                <a:gd name="T14" fmla="*/ 4 w 33"/>
                <a:gd name="T15" fmla="*/ 120 h 52"/>
                <a:gd name="T16" fmla="*/ 4 w 33"/>
                <a:gd name="T17" fmla="*/ 137 h 52"/>
                <a:gd name="T18" fmla="*/ 52 w 33"/>
                <a:gd name="T19" fmla="*/ 185 h 52"/>
                <a:gd name="T20" fmla="*/ 59 w 33"/>
                <a:gd name="T21" fmla="*/ 188 h 52"/>
                <a:gd name="T22" fmla="*/ 69 w 33"/>
                <a:gd name="T23" fmla="*/ 185 h 52"/>
                <a:gd name="T24" fmla="*/ 116 w 33"/>
                <a:gd name="T25" fmla="*/ 137 h 52"/>
                <a:gd name="T26" fmla="*/ 116 w 33"/>
                <a:gd name="T27" fmla="*/ 120 h 52"/>
                <a:gd name="T28" fmla="*/ 99 w 33"/>
                <a:gd name="T29" fmla="*/ 120 h 5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8" name="Freeform 62"/>
          <p:cNvSpPr>
            <a:spLocks noEditPoints="1"/>
          </p:cNvSpPr>
          <p:nvPr/>
        </p:nvSpPr>
        <p:spPr bwMode="auto">
          <a:xfrm>
            <a:off x="3767138" y="2265363"/>
            <a:ext cx="268287" cy="185737"/>
          </a:xfrm>
          <a:custGeom>
            <a:avLst/>
            <a:gdLst>
              <a:gd name="T0" fmla="*/ 780751755 w 88"/>
              <a:gd name="T1" fmla="*/ 64898335 h 61"/>
              <a:gd name="T2" fmla="*/ 706393574 w 88"/>
              <a:gd name="T3" fmla="*/ 37083458 h 61"/>
              <a:gd name="T4" fmla="*/ 632038441 w 88"/>
              <a:gd name="T5" fmla="*/ 64898335 h 61"/>
              <a:gd name="T6" fmla="*/ 594859351 w 88"/>
              <a:gd name="T7" fmla="*/ 139068295 h 61"/>
              <a:gd name="T8" fmla="*/ 604154886 w 88"/>
              <a:gd name="T9" fmla="*/ 185423379 h 61"/>
              <a:gd name="T10" fmla="*/ 474029593 w 88"/>
              <a:gd name="T11" fmla="*/ 305951467 h 61"/>
              <a:gd name="T12" fmla="*/ 399671412 w 88"/>
              <a:gd name="T13" fmla="*/ 287408216 h 61"/>
              <a:gd name="T14" fmla="*/ 334608766 w 88"/>
              <a:gd name="T15" fmla="*/ 305951467 h 61"/>
              <a:gd name="T16" fmla="*/ 232367029 w 88"/>
              <a:gd name="T17" fmla="*/ 194695004 h 61"/>
              <a:gd name="T18" fmla="*/ 213775960 w 88"/>
              <a:gd name="T19" fmla="*/ 37083458 h 61"/>
              <a:gd name="T20" fmla="*/ 130125292 w 88"/>
              <a:gd name="T21" fmla="*/ 0 h 61"/>
              <a:gd name="T22" fmla="*/ 37179091 w 88"/>
              <a:gd name="T23" fmla="*/ 37083458 h 61"/>
              <a:gd name="T24" fmla="*/ 0 w 88"/>
              <a:gd name="T25" fmla="*/ 129796669 h 61"/>
              <a:gd name="T26" fmla="*/ 37179091 w 88"/>
              <a:gd name="T27" fmla="*/ 213238255 h 61"/>
              <a:gd name="T28" fmla="*/ 130125292 w 88"/>
              <a:gd name="T29" fmla="*/ 250321713 h 61"/>
              <a:gd name="T30" fmla="*/ 185892404 w 88"/>
              <a:gd name="T31" fmla="*/ 241053132 h 61"/>
              <a:gd name="T32" fmla="*/ 278838606 w 88"/>
              <a:gd name="T33" fmla="*/ 352306551 h 61"/>
              <a:gd name="T34" fmla="*/ 306725210 w 88"/>
              <a:gd name="T35" fmla="*/ 519189723 h 61"/>
              <a:gd name="T36" fmla="*/ 399671412 w 88"/>
              <a:gd name="T37" fmla="*/ 565544806 h 61"/>
              <a:gd name="T38" fmla="*/ 501913149 w 88"/>
              <a:gd name="T39" fmla="*/ 519189723 h 61"/>
              <a:gd name="T40" fmla="*/ 520501170 w 88"/>
              <a:gd name="T41" fmla="*/ 352306551 h 61"/>
              <a:gd name="T42" fmla="*/ 659921997 w 88"/>
              <a:gd name="T43" fmla="*/ 241053132 h 61"/>
              <a:gd name="T44" fmla="*/ 706393574 w 88"/>
              <a:gd name="T45" fmla="*/ 250321713 h 61"/>
              <a:gd name="T46" fmla="*/ 780751755 w 88"/>
              <a:gd name="T47" fmla="*/ 222509881 h 61"/>
              <a:gd name="T48" fmla="*/ 817930845 w 88"/>
              <a:gd name="T49" fmla="*/ 139068295 h 61"/>
              <a:gd name="T50" fmla="*/ 780751755 w 88"/>
              <a:gd name="T51" fmla="*/ 64898335 h 61"/>
              <a:gd name="T52" fmla="*/ 83650667 w 88"/>
              <a:gd name="T53" fmla="*/ 166883172 h 61"/>
              <a:gd name="T54" fmla="*/ 65062646 w 88"/>
              <a:gd name="T55" fmla="*/ 129796669 h 61"/>
              <a:gd name="T56" fmla="*/ 83650667 w 88"/>
              <a:gd name="T57" fmla="*/ 83441586 h 61"/>
              <a:gd name="T58" fmla="*/ 130125292 w 88"/>
              <a:gd name="T59" fmla="*/ 74169960 h 61"/>
              <a:gd name="T60" fmla="*/ 167304383 w 88"/>
              <a:gd name="T61" fmla="*/ 83441586 h 61"/>
              <a:gd name="T62" fmla="*/ 167304383 w 88"/>
              <a:gd name="T63" fmla="*/ 166883172 h 61"/>
              <a:gd name="T64" fmla="*/ 83650667 w 88"/>
              <a:gd name="T65" fmla="*/ 166883172 h 61"/>
              <a:gd name="T66" fmla="*/ 734280178 w 88"/>
              <a:gd name="T67" fmla="*/ 166883172 h 61"/>
              <a:gd name="T68" fmla="*/ 678510018 w 88"/>
              <a:gd name="T69" fmla="*/ 166883172 h 61"/>
              <a:gd name="T70" fmla="*/ 669217532 w 88"/>
              <a:gd name="T71" fmla="*/ 139068295 h 61"/>
              <a:gd name="T72" fmla="*/ 678510018 w 88"/>
              <a:gd name="T73" fmla="*/ 111253418 h 61"/>
              <a:gd name="T74" fmla="*/ 706393574 w 88"/>
              <a:gd name="T75" fmla="*/ 101984837 h 61"/>
              <a:gd name="T76" fmla="*/ 734280178 w 88"/>
              <a:gd name="T77" fmla="*/ 111253418 h 61"/>
              <a:gd name="T78" fmla="*/ 743572664 w 88"/>
              <a:gd name="T79" fmla="*/ 139068295 h 61"/>
              <a:gd name="T80" fmla="*/ 734280178 w 88"/>
              <a:gd name="T81" fmla="*/ 166883172 h 6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Freeform 63"/>
          <p:cNvSpPr>
            <a:spLocks/>
          </p:cNvSpPr>
          <p:nvPr/>
        </p:nvSpPr>
        <p:spPr bwMode="auto">
          <a:xfrm>
            <a:off x="3197225" y="1428750"/>
            <a:ext cx="704850" cy="206375"/>
          </a:xfrm>
          <a:custGeom>
            <a:avLst/>
            <a:gdLst>
              <a:gd name="T0" fmla="*/ 1118949375 w 444"/>
              <a:gd name="T1" fmla="*/ 327620313 h 130"/>
              <a:gd name="T2" fmla="*/ 1118949375 w 444"/>
              <a:gd name="T3" fmla="*/ 0 h 130"/>
              <a:gd name="T4" fmla="*/ 0 w 444"/>
              <a:gd name="T5" fmla="*/ 0 h 1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0" name="Freeform 64"/>
          <p:cNvSpPr>
            <a:spLocks/>
          </p:cNvSpPr>
          <p:nvPr/>
        </p:nvSpPr>
        <p:spPr bwMode="auto">
          <a:xfrm>
            <a:off x="4945063" y="1428750"/>
            <a:ext cx="679450" cy="319088"/>
          </a:xfrm>
          <a:custGeom>
            <a:avLst/>
            <a:gdLst>
              <a:gd name="T0" fmla="*/ 0 w 428"/>
              <a:gd name="T1" fmla="*/ 506552994 h 201"/>
              <a:gd name="T2" fmla="*/ 0 w 428"/>
              <a:gd name="T3" fmla="*/ 0 h 201"/>
              <a:gd name="T4" fmla="*/ 1078626875 w 428"/>
              <a:gd name="T5" fmla="*/ 0 h 20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1" name="Freeform 65"/>
          <p:cNvSpPr>
            <a:spLocks/>
          </p:cNvSpPr>
          <p:nvPr/>
        </p:nvSpPr>
        <p:spPr bwMode="auto">
          <a:xfrm>
            <a:off x="6400800" y="2141538"/>
            <a:ext cx="1344613" cy="488950"/>
          </a:xfrm>
          <a:custGeom>
            <a:avLst/>
            <a:gdLst>
              <a:gd name="T0" fmla="*/ 0 w 847"/>
              <a:gd name="T1" fmla="*/ 776208125 h 308"/>
              <a:gd name="T2" fmla="*/ 0 w 847"/>
              <a:gd name="T3" fmla="*/ 0 h 308"/>
              <a:gd name="T4" fmla="*/ 2134573931 w 847"/>
              <a:gd name="T5" fmla="*/ 0 h 308"/>
              <a:gd name="T6" fmla="*/ 2134573931 w 847"/>
              <a:gd name="T7" fmla="*/ 264617200 h 3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2" name="Freeform 66"/>
          <p:cNvSpPr>
            <a:spLocks/>
          </p:cNvSpPr>
          <p:nvPr/>
        </p:nvSpPr>
        <p:spPr bwMode="auto">
          <a:xfrm>
            <a:off x="1401763" y="2141538"/>
            <a:ext cx="1479550" cy="242887"/>
          </a:xfrm>
          <a:custGeom>
            <a:avLst/>
            <a:gdLst>
              <a:gd name="T0" fmla="*/ 2147483647 w 932"/>
              <a:gd name="T1" fmla="*/ 385582319 h 153"/>
              <a:gd name="T2" fmla="*/ 2147483647 w 932"/>
              <a:gd name="T3" fmla="*/ 0 h 153"/>
              <a:gd name="T4" fmla="*/ 0 w 932"/>
              <a:gd name="T5" fmla="*/ 0 h 153"/>
              <a:gd name="T6" fmla="*/ 0 w 932"/>
              <a:gd name="T7" fmla="*/ 264615068 h 1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3" name="Freeform 67"/>
          <p:cNvSpPr>
            <a:spLocks/>
          </p:cNvSpPr>
          <p:nvPr/>
        </p:nvSpPr>
        <p:spPr bwMode="auto">
          <a:xfrm>
            <a:off x="3090863" y="3643313"/>
            <a:ext cx="989012" cy="446087"/>
          </a:xfrm>
          <a:custGeom>
            <a:avLst/>
            <a:gdLst>
              <a:gd name="T0" fmla="*/ 1199593769 w 623"/>
              <a:gd name="T1" fmla="*/ 0 h 281"/>
              <a:gd name="T2" fmla="*/ 1570055756 w 623"/>
              <a:gd name="T3" fmla="*/ 0 h 281"/>
              <a:gd name="T4" fmla="*/ 1570055756 w 623"/>
              <a:gd name="T5" fmla="*/ 708162319 h 281"/>
              <a:gd name="T6" fmla="*/ 0 w 623"/>
              <a:gd name="T7" fmla="*/ 708162319 h 28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4" name="Freeform 68"/>
          <p:cNvSpPr>
            <a:spLocks/>
          </p:cNvSpPr>
          <p:nvPr/>
        </p:nvSpPr>
        <p:spPr bwMode="auto">
          <a:xfrm>
            <a:off x="4622800" y="3316288"/>
            <a:ext cx="1157288" cy="773112"/>
          </a:xfrm>
          <a:custGeom>
            <a:avLst/>
            <a:gdLst>
              <a:gd name="T0" fmla="*/ 400705811 w 729"/>
              <a:gd name="T1" fmla="*/ 0 h 487"/>
              <a:gd name="T2" fmla="*/ 0 w 729"/>
              <a:gd name="T3" fmla="*/ 0 h 487"/>
              <a:gd name="T4" fmla="*/ 0 w 729"/>
              <a:gd name="T5" fmla="*/ 1227314506 h 487"/>
              <a:gd name="T6" fmla="*/ 1837195494 w 729"/>
              <a:gd name="T7" fmla="*/ 1227314506 h 48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prstDash val="dash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5" name="Rectangle 69"/>
          <p:cNvSpPr>
            <a:spLocks noChangeArrowheads="1"/>
          </p:cNvSpPr>
          <p:nvPr/>
        </p:nvSpPr>
        <p:spPr bwMode="auto">
          <a:xfrm>
            <a:off x="427038" y="24082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26" name="Rectangle 70"/>
          <p:cNvSpPr>
            <a:spLocks noChangeArrowheads="1"/>
          </p:cNvSpPr>
          <p:nvPr/>
        </p:nvSpPr>
        <p:spPr bwMode="auto">
          <a:xfrm>
            <a:off x="1201738" y="109378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27" name="Rectangle 71"/>
          <p:cNvSpPr>
            <a:spLocks noChangeArrowheads="1"/>
          </p:cNvSpPr>
          <p:nvPr/>
        </p:nvSpPr>
        <p:spPr bwMode="auto">
          <a:xfrm>
            <a:off x="5659438" y="109378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28" name="Rectangle 72"/>
          <p:cNvSpPr>
            <a:spLocks noChangeArrowheads="1"/>
          </p:cNvSpPr>
          <p:nvPr/>
        </p:nvSpPr>
        <p:spPr bwMode="auto">
          <a:xfrm>
            <a:off x="6777038" y="24082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29" name="Rectangle 73"/>
          <p:cNvSpPr>
            <a:spLocks noChangeArrowheads="1"/>
          </p:cNvSpPr>
          <p:nvPr/>
        </p:nvSpPr>
        <p:spPr bwMode="auto">
          <a:xfrm>
            <a:off x="5867400" y="3729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30" name="Rectangle 74"/>
          <p:cNvSpPr>
            <a:spLocks noChangeArrowheads="1"/>
          </p:cNvSpPr>
          <p:nvPr/>
        </p:nvSpPr>
        <p:spPr bwMode="auto">
          <a:xfrm>
            <a:off x="1079500" y="3729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627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6646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7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28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26629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6630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6631" name="Oval 51"/>
          <p:cNvSpPr>
            <a:spLocks noChangeArrowheads="1"/>
          </p:cNvSpPr>
          <p:nvPr/>
        </p:nvSpPr>
        <p:spPr bwMode="auto">
          <a:xfrm>
            <a:off x="1449388" y="1562100"/>
            <a:ext cx="1393825" cy="13954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2" name="Oval 52"/>
          <p:cNvSpPr>
            <a:spLocks noChangeArrowheads="1"/>
          </p:cNvSpPr>
          <p:nvPr/>
        </p:nvSpPr>
        <p:spPr bwMode="auto">
          <a:xfrm>
            <a:off x="3068638" y="1562100"/>
            <a:ext cx="1390650" cy="13954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3" name="Oval 53"/>
          <p:cNvSpPr>
            <a:spLocks noChangeArrowheads="1"/>
          </p:cNvSpPr>
          <p:nvPr/>
        </p:nvSpPr>
        <p:spPr bwMode="auto">
          <a:xfrm>
            <a:off x="4683125" y="1562100"/>
            <a:ext cx="1392238" cy="13954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Oval 54"/>
          <p:cNvSpPr>
            <a:spLocks noChangeArrowheads="1"/>
          </p:cNvSpPr>
          <p:nvPr/>
        </p:nvSpPr>
        <p:spPr bwMode="auto">
          <a:xfrm>
            <a:off x="2730500" y="2041525"/>
            <a:ext cx="438150" cy="436563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Oval 55"/>
          <p:cNvSpPr>
            <a:spLocks noChangeArrowheads="1"/>
          </p:cNvSpPr>
          <p:nvPr/>
        </p:nvSpPr>
        <p:spPr bwMode="auto">
          <a:xfrm>
            <a:off x="4349750" y="2041525"/>
            <a:ext cx="434975" cy="436563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6" name="Oval 57"/>
          <p:cNvSpPr>
            <a:spLocks noChangeArrowheads="1"/>
          </p:cNvSpPr>
          <p:nvPr/>
        </p:nvSpPr>
        <p:spPr bwMode="auto">
          <a:xfrm>
            <a:off x="6300788" y="1562100"/>
            <a:ext cx="1393825" cy="13954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7" name="Rectangle 58"/>
          <p:cNvSpPr>
            <a:spLocks noChangeArrowheads="1"/>
          </p:cNvSpPr>
          <p:nvPr/>
        </p:nvSpPr>
        <p:spPr bwMode="auto">
          <a:xfrm>
            <a:off x="1820863" y="2084388"/>
            <a:ext cx="6397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PARIS</a:t>
            </a:r>
          </a:p>
          <a:p>
            <a:pPr algn="ctr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$1000m</a:t>
            </a:r>
          </a:p>
        </p:txBody>
      </p:sp>
      <p:sp>
        <p:nvSpPr>
          <p:cNvPr id="26638" name="Rectangle 59"/>
          <p:cNvSpPr>
            <a:spLocks noChangeArrowheads="1"/>
          </p:cNvSpPr>
          <p:nvPr/>
        </p:nvSpPr>
        <p:spPr bwMode="auto">
          <a:xfrm>
            <a:off x="3443288" y="2084388"/>
            <a:ext cx="6397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PARIS</a:t>
            </a:r>
          </a:p>
          <a:p>
            <a:pPr algn="ctr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$1000m</a:t>
            </a:r>
          </a:p>
        </p:txBody>
      </p:sp>
      <p:sp>
        <p:nvSpPr>
          <p:cNvPr id="26639" name="Rectangle 60"/>
          <p:cNvSpPr>
            <a:spLocks noChangeArrowheads="1"/>
          </p:cNvSpPr>
          <p:nvPr/>
        </p:nvSpPr>
        <p:spPr bwMode="auto">
          <a:xfrm>
            <a:off x="5059363" y="2084388"/>
            <a:ext cx="6397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PARIS</a:t>
            </a:r>
          </a:p>
          <a:p>
            <a:pPr algn="ctr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$1000m</a:t>
            </a:r>
          </a:p>
        </p:txBody>
      </p:sp>
      <p:sp>
        <p:nvSpPr>
          <p:cNvPr id="26640" name="Rectangle 61"/>
          <p:cNvSpPr>
            <a:spLocks noChangeArrowheads="1"/>
          </p:cNvSpPr>
          <p:nvPr/>
        </p:nvSpPr>
        <p:spPr bwMode="auto">
          <a:xfrm>
            <a:off x="6702425" y="2084388"/>
            <a:ext cx="639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PARIS</a:t>
            </a:r>
          </a:p>
          <a:p>
            <a:pPr algn="ctr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$1000m</a:t>
            </a:r>
          </a:p>
        </p:txBody>
      </p:sp>
      <p:sp>
        <p:nvSpPr>
          <p:cNvPr id="26641" name="Rectangle 62"/>
          <p:cNvSpPr>
            <a:spLocks noChangeArrowheads="1"/>
          </p:cNvSpPr>
          <p:nvPr/>
        </p:nvSpPr>
        <p:spPr bwMode="auto">
          <a:xfrm>
            <a:off x="1403350" y="34353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endParaRPr lang="zh-CN" altLang="en-US" sz="800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6642" name="Rectangle 63"/>
          <p:cNvSpPr>
            <a:spLocks noChangeArrowheads="1"/>
          </p:cNvSpPr>
          <p:nvPr/>
        </p:nvSpPr>
        <p:spPr bwMode="auto">
          <a:xfrm>
            <a:off x="3046413" y="34353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6643" name="Rectangle 64"/>
          <p:cNvSpPr>
            <a:spLocks noChangeArrowheads="1"/>
          </p:cNvSpPr>
          <p:nvPr/>
        </p:nvSpPr>
        <p:spPr bwMode="auto">
          <a:xfrm>
            <a:off x="4714875" y="34353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6644" name="Rectangle 65"/>
          <p:cNvSpPr>
            <a:spLocks noChangeArrowheads="1"/>
          </p:cNvSpPr>
          <p:nvPr/>
        </p:nvSpPr>
        <p:spPr bwMode="auto">
          <a:xfrm>
            <a:off x="6330950" y="34353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6645" name="Oval 56"/>
          <p:cNvSpPr>
            <a:spLocks noChangeArrowheads="1"/>
          </p:cNvSpPr>
          <p:nvPr/>
        </p:nvSpPr>
        <p:spPr bwMode="auto">
          <a:xfrm>
            <a:off x="5964238" y="2041525"/>
            <a:ext cx="438150" cy="436563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7651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7678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9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0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2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7654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679450" y="1490663"/>
            <a:ext cx="2206625" cy="762000"/>
          </a:xfrm>
          <a:prstGeom prst="rect">
            <a:avLst/>
          </a:prstGeom>
          <a:blipFill dpi="0" rotWithShape="1">
            <a:blip r:embed="rId2"/>
            <a:srcRect/>
            <a:stretch>
              <a:fillRect b="-11718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7658" name="Oval 26"/>
          <p:cNvSpPr>
            <a:spLocks noChangeArrowheads="1"/>
          </p:cNvSpPr>
          <p:nvPr/>
        </p:nvSpPr>
        <p:spPr bwMode="auto">
          <a:xfrm>
            <a:off x="1309688" y="1397000"/>
            <a:ext cx="947737" cy="952500"/>
          </a:xfrm>
          <a:prstGeom prst="ellipse">
            <a:avLst/>
          </a:prstGeom>
          <a:solidFill>
            <a:srgbClr val="B0220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Oval 27"/>
          <p:cNvSpPr>
            <a:spLocks noChangeArrowheads="1"/>
          </p:cNvSpPr>
          <p:nvPr/>
        </p:nvSpPr>
        <p:spPr bwMode="auto">
          <a:xfrm>
            <a:off x="1355725" y="1443038"/>
            <a:ext cx="854075" cy="858837"/>
          </a:xfrm>
          <a:prstGeom prst="ellipse">
            <a:avLst/>
          </a:prstGeom>
          <a:solidFill>
            <a:srgbClr val="B0220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1" name="Rectangle 31"/>
          <p:cNvSpPr>
            <a:spLocks noChangeArrowheads="1"/>
          </p:cNvSpPr>
          <p:nvPr/>
        </p:nvSpPr>
        <p:spPr bwMode="auto">
          <a:xfrm>
            <a:off x="3467100" y="1490663"/>
            <a:ext cx="2206625" cy="762000"/>
          </a:xfrm>
          <a:prstGeom prst="rect">
            <a:avLst/>
          </a:prstGeom>
          <a:blipFill dpi="0" rotWithShape="1">
            <a:blip r:embed="rId3"/>
            <a:srcRect/>
            <a:stretch>
              <a:fillRect b="-8099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7663" name="Oval 32"/>
          <p:cNvSpPr>
            <a:spLocks noChangeArrowheads="1"/>
          </p:cNvSpPr>
          <p:nvPr/>
        </p:nvSpPr>
        <p:spPr bwMode="auto">
          <a:xfrm>
            <a:off x="4095750" y="1397000"/>
            <a:ext cx="947738" cy="952500"/>
          </a:xfrm>
          <a:prstGeom prst="ellipse">
            <a:avLst/>
          </a:prstGeom>
          <a:solidFill>
            <a:srgbClr val="B0220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33"/>
          <p:cNvSpPr>
            <a:spLocks noChangeArrowheads="1"/>
          </p:cNvSpPr>
          <p:nvPr/>
        </p:nvSpPr>
        <p:spPr bwMode="auto">
          <a:xfrm>
            <a:off x="4143375" y="1443038"/>
            <a:ext cx="854075" cy="858837"/>
          </a:xfrm>
          <a:prstGeom prst="ellipse">
            <a:avLst/>
          </a:prstGeom>
          <a:solidFill>
            <a:srgbClr val="B0220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7" name="Rectangle 37"/>
          <p:cNvSpPr>
            <a:spLocks noChangeArrowheads="1"/>
          </p:cNvSpPr>
          <p:nvPr/>
        </p:nvSpPr>
        <p:spPr bwMode="auto">
          <a:xfrm>
            <a:off x="6253163" y="1490663"/>
            <a:ext cx="2206625" cy="762000"/>
          </a:xfrm>
          <a:prstGeom prst="rect">
            <a:avLst/>
          </a:prstGeom>
          <a:blipFill dpi="0" rotWithShape="1">
            <a:blip r:embed="rId4"/>
            <a:srcRect/>
            <a:stretch>
              <a:fillRect b="-3039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7668" name="Oval 38"/>
          <p:cNvSpPr>
            <a:spLocks noChangeArrowheads="1"/>
          </p:cNvSpPr>
          <p:nvPr/>
        </p:nvSpPr>
        <p:spPr bwMode="auto">
          <a:xfrm>
            <a:off x="6883400" y="1397000"/>
            <a:ext cx="947738" cy="952500"/>
          </a:xfrm>
          <a:prstGeom prst="ellipse">
            <a:avLst/>
          </a:prstGeom>
          <a:solidFill>
            <a:srgbClr val="B0220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9" name="Oval 39"/>
          <p:cNvSpPr>
            <a:spLocks noChangeArrowheads="1"/>
          </p:cNvSpPr>
          <p:nvPr/>
        </p:nvSpPr>
        <p:spPr bwMode="auto">
          <a:xfrm>
            <a:off x="6929438" y="1443038"/>
            <a:ext cx="854075" cy="858837"/>
          </a:xfrm>
          <a:prstGeom prst="ellipse">
            <a:avLst/>
          </a:prstGeom>
          <a:solidFill>
            <a:srgbClr val="B0220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0" name="Rectangle 40"/>
          <p:cNvSpPr>
            <a:spLocks noChangeArrowheads="1"/>
          </p:cNvSpPr>
          <p:nvPr/>
        </p:nvSpPr>
        <p:spPr bwMode="auto">
          <a:xfrm>
            <a:off x="706438" y="2514600"/>
            <a:ext cx="21590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01.TOPIC HEADER HERE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10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has been specifically designed to help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anyone that is stepping into the world of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has been specifically designed to help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anyone that is stepping into the world of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7671" name="Rectangle 41"/>
          <p:cNvSpPr>
            <a:spLocks noChangeArrowheads="1"/>
          </p:cNvSpPr>
          <p:nvPr/>
        </p:nvSpPr>
        <p:spPr bwMode="auto">
          <a:xfrm>
            <a:off x="3494088" y="2514600"/>
            <a:ext cx="21590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02.TOPIC HEADER HERE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1000" b="1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has been specifically designed to help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anyone that is stepping into the world of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has been specifically designed to help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anyone that is stepping into the world of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7672" name="Rectangle 42"/>
          <p:cNvSpPr>
            <a:spLocks noChangeArrowheads="1"/>
          </p:cNvSpPr>
          <p:nvPr/>
        </p:nvSpPr>
        <p:spPr bwMode="auto">
          <a:xfrm>
            <a:off x="6300788" y="2514600"/>
            <a:ext cx="21590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03.TOPIC HEADER HERE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10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has been specifically designed to help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anyone that is stepping into the world of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has been specifically designed to help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anyone that is stepping into the world of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7673" name="Text Box 43"/>
          <p:cNvSpPr txBox="1">
            <a:spLocks noChangeArrowheads="1"/>
          </p:cNvSpPr>
          <p:nvPr/>
        </p:nvSpPr>
        <p:spPr bwMode="auto">
          <a:xfrm>
            <a:off x="1379538" y="1684338"/>
            <a:ext cx="809625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FOR SALE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$100</a:t>
            </a:r>
          </a:p>
        </p:txBody>
      </p:sp>
      <p:sp>
        <p:nvSpPr>
          <p:cNvPr id="27674" name="Text Box 44"/>
          <p:cNvSpPr txBox="1">
            <a:spLocks noChangeArrowheads="1"/>
          </p:cNvSpPr>
          <p:nvPr/>
        </p:nvSpPr>
        <p:spPr bwMode="auto">
          <a:xfrm>
            <a:off x="4160838" y="1684338"/>
            <a:ext cx="809625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FOR SALE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$100</a:t>
            </a:r>
          </a:p>
        </p:txBody>
      </p:sp>
      <p:sp>
        <p:nvSpPr>
          <p:cNvPr id="27675" name="Text Box 45"/>
          <p:cNvSpPr txBox="1">
            <a:spLocks noChangeArrowheads="1"/>
          </p:cNvSpPr>
          <p:nvPr/>
        </p:nvSpPr>
        <p:spPr bwMode="auto">
          <a:xfrm>
            <a:off x="6954838" y="1684338"/>
            <a:ext cx="809625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FOR SALE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$100</a:t>
            </a:r>
          </a:p>
        </p:txBody>
      </p:sp>
      <p:sp>
        <p:nvSpPr>
          <p:cNvPr id="27676" name="Line 46"/>
          <p:cNvSpPr>
            <a:spLocks noChangeShapeType="1"/>
          </p:cNvSpPr>
          <p:nvPr/>
        </p:nvSpPr>
        <p:spPr bwMode="auto">
          <a:xfrm>
            <a:off x="3163888" y="1468438"/>
            <a:ext cx="0" cy="2592387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7" name="Line 47"/>
          <p:cNvSpPr>
            <a:spLocks noChangeShapeType="1"/>
          </p:cNvSpPr>
          <p:nvPr/>
        </p:nvSpPr>
        <p:spPr bwMode="auto">
          <a:xfrm>
            <a:off x="5970588" y="1468438"/>
            <a:ext cx="0" cy="2592387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8712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3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4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76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28677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8678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8679" name="Freeform 27"/>
          <p:cNvSpPr>
            <a:spLocks/>
          </p:cNvSpPr>
          <p:nvPr/>
        </p:nvSpPr>
        <p:spPr bwMode="auto">
          <a:xfrm>
            <a:off x="2498725" y="2840038"/>
            <a:ext cx="1582738" cy="792162"/>
          </a:xfrm>
          <a:custGeom>
            <a:avLst/>
            <a:gdLst>
              <a:gd name="T0" fmla="*/ 2147483647 w 457"/>
              <a:gd name="T1" fmla="*/ 1699204786 h 229"/>
              <a:gd name="T2" fmla="*/ 1043529987 w 457"/>
              <a:gd name="T3" fmla="*/ 0 h 229"/>
              <a:gd name="T4" fmla="*/ 0 w 457"/>
              <a:gd name="T5" fmla="*/ 0 h 229"/>
              <a:gd name="T6" fmla="*/ 2147483647 w 457"/>
              <a:gd name="T7" fmla="*/ 2147483647 h 229"/>
              <a:gd name="T8" fmla="*/ 2147483647 w 457"/>
              <a:gd name="T9" fmla="*/ 0 h 229"/>
              <a:gd name="T10" fmla="*/ 2147483647 w 457"/>
              <a:gd name="T11" fmla="*/ 0 h 229"/>
              <a:gd name="T12" fmla="*/ 2147483647 w 457"/>
              <a:gd name="T13" fmla="*/ 169920478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Freeform 28"/>
          <p:cNvSpPr>
            <a:spLocks/>
          </p:cNvSpPr>
          <p:nvPr/>
        </p:nvSpPr>
        <p:spPr bwMode="auto">
          <a:xfrm>
            <a:off x="3779838" y="2047875"/>
            <a:ext cx="1584325" cy="792163"/>
          </a:xfrm>
          <a:custGeom>
            <a:avLst/>
            <a:gdLst>
              <a:gd name="T0" fmla="*/ 2147483647 w 458"/>
              <a:gd name="T1" fmla="*/ 1041064766 h 229"/>
              <a:gd name="T2" fmla="*/ 2147483647 w 458"/>
              <a:gd name="T3" fmla="*/ 2147483647 h 229"/>
              <a:gd name="T4" fmla="*/ 2147483647 w 458"/>
              <a:gd name="T5" fmla="*/ 2147483647 h 229"/>
              <a:gd name="T6" fmla="*/ 2147483647 w 458"/>
              <a:gd name="T7" fmla="*/ 0 h 229"/>
              <a:gd name="T8" fmla="*/ 0 w 458"/>
              <a:gd name="T9" fmla="*/ 2147483647 h 229"/>
              <a:gd name="T10" fmla="*/ 1041064109 w 458"/>
              <a:gd name="T11" fmla="*/ 2147483647 h 229"/>
              <a:gd name="T12" fmla="*/ 2147483647 w 458"/>
              <a:gd name="T13" fmla="*/ 104106476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Freeform 29"/>
          <p:cNvSpPr>
            <a:spLocks/>
          </p:cNvSpPr>
          <p:nvPr/>
        </p:nvSpPr>
        <p:spPr bwMode="auto">
          <a:xfrm>
            <a:off x="5062538" y="2840038"/>
            <a:ext cx="1582737" cy="792162"/>
          </a:xfrm>
          <a:custGeom>
            <a:avLst/>
            <a:gdLst>
              <a:gd name="T0" fmla="*/ 2147483647 w 457"/>
              <a:gd name="T1" fmla="*/ 1699204786 h 229"/>
              <a:gd name="T2" fmla="*/ 1031532389 w 457"/>
              <a:gd name="T3" fmla="*/ 0 h 229"/>
              <a:gd name="T4" fmla="*/ 0 w 457"/>
              <a:gd name="T5" fmla="*/ 0 h 229"/>
              <a:gd name="T6" fmla="*/ 2147483647 w 457"/>
              <a:gd name="T7" fmla="*/ 2147483647 h 229"/>
              <a:gd name="T8" fmla="*/ 2147483647 w 457"/>
              <a:gd name="T9" fmla="*/ 0 h 229"/>
              <a:gd name="T10" fmla="*/ 2147483647 w 457"/>
              <a:gd name="T11" fmla="*/ 0 h 229"/>
              <a:gd name="T12" fmla="*/ 2147483647 w 457"/>
              <a:gd name="T13" fmla="*/ 169920478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2" name="Freeform 30"/>
          <p:cNvSpPr>
            <a:spLocks/>
          </p:cNvSpPr>
          <p:nvPr/>
        </p:nvSpPr>
        <p:spPr bwMode="auto">
          <a:xfrm>
            <a:off x="1216025" y="2047875"/>
            <a:ext cx="1584325" cy="941388"/>
          </a:xfrm>
          <a:custGeom>
            <a:avLst/>
            <a:gdLst>
              <a:gd name="T0" fmla="*/ 2147483647 w 458"/>
              <a:gd name="T1" fmla="*/ 0 h 272"/>
              <a:gd name="T2" fmla="*/ 0 w 458"/>
              <a:gd name="T3" fmla="*/ 2147483647 h 272"/>
              <a:gd name="T4" fmla="*/ 526514784 w 458"/>
              <a:gd name="T5" fmla="*/ 2147483647 h 272"/>
              <a:gd name="T6" fmla="*/ 1041064109 w 458"/>
              <a:gd name="T7" fmla="*/ 2147483647 h 272"/>
              <a:gd name="T8" fmla="*/ 2147483647 w 458"/>
              <a:gd name="T9" fmla="*/ 1042123438 h 272"/>
              <a:gd name="T10" fmla="*/ 2147483647 w 458"/>
              <a:gd name="T11" fmla="*/ 2147483647 h 272"/>
              <a:gd name="T12" fmla="*/ 2147483647 w 458"/>
              <a:gd name="T13" fmla="*/ 2147483647 h 272"/>
              <a:gd name="T14" fmla="*/ 2147483647 w 458"/>
              <a:gd name="T15" fmla="*/ 0 h 2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Freeform 31"/>
          <p:cNvSpPr>
            <a:spLocks/>
          </p:cNvSpPr>
          <p:nvPr/>
        </p:nvSpPr>
        <p:spPr bwMode="auto">
          <a:xfrm>
            <a:off x="6343650" y="2047875"/>
            <a:ext cx="1584325" cy="941388"/>
          </a:xfrm>
          <a:custGeom>
            <a:avLst/>
            <a:gdLst>
              <a:gd name="T0" fmla="*/ 2147483647 w 458"/>
              <a:gd name="T1" fmla="*/ 0 h 272"/>
              <a:gd name="T2" fmla="*/ 0 w 458"/>
              <a:gd name="T3" fmla="*/ 2147483647 h 272"/>
              <a:gd name="T4" fmla="*/ 1041064109 w 458"/>
              <a:gd name="T5" fmla="*/ 2147483647 h 272"/>
              <a:gd name="T6" fmla="*/ 2147483647 w 458"/>
              <a:gd name="T7" fmla="*/ 1042123438 h 272"/>
              <a:gd name="T8" fmla="*/ 2147483647 w 458"/>
              <a:gd name="T9" fmla="*/ 2147483647 h 272"/>
              <a:gd name="T10" fmla="*/ 2147483647 w 458"/>
              <a:gd name="T11" fmla="*/ 2147483647 h 272"/>
              <a:gd name="T12" fmla="*/ 2147483647 w 458"/>
              <a:gd name="T13" fmla="*/ 2147483647 h 272"/>
              <a:gd name="T14" fmla="*/ 2147483647 w 458"/>
              <a:gd name="T15" fmla="*/ 0 h 2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684" name="Group 32"/>
          <p:cNvGrpSpPr>
            <a:grpSpLocks/>
          </p:cNvGrpSpPr>
          <p:nvPr/>
        </p:nvGrpSpPr>
        <p:grpSpPr bwMode="auto">
          <a:xfrm>
            <a:off x="1897063" y="2697163"/>
            <a:ext cx="222250" cy="285750"/>
            <a:chOff x="0" y="0"/>
            <a:chExt cx="184" cy="236"/>
          </a:xfrm>
        </p:grpSpPr>
        <p:sp>
          <p:nvSpPr>
            <p:cNvPr id="28707" name="Freeform 33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92 w 84"/>
                <a:gd name="T1" fmla="*/ 468 h 108"/>
                <a:gd name="T2" fmla="*/ 48 w 84"/>
                <a:gd name="T3" fmla="*/ 468 h 108"/>
                <a:gd name="T4" fmla="*/ 48 w 84"/>
                <a:gd name="T5" fmla="*/ 44 h 108"/>
                <a:gd name="T6" fmla="*/ 379 w 84"/>
                <a:gd name="T7" fmla="*/ 44 h 108"/>
                <a:gd name="T8" fmla="*/ 403 w 84"/>
                <a:gd name="T9" fmla="*/ 24 h 108"/>
                <a:gd name="T10" fmla="*/ 379 w 84"/>
                <a:gd name="T11" fmla="*/ 0 h 108"/>
                <a:gd name="T12" fmla="*/ 24 w 84"/>
                <a:gd name="T13" fmla="*/ 0 h 108"/>
                <a:gd name="T14" fmla="*/ 0 w 84"/>
                <a:gd name="T15" fmla="*/ 24 h 108"/>
                <a:gd name="T16" fmla="*/ 0 w 84"/>
                <a:gd name="T17" fmla="*/ 492 h 108"/>
                <a:gd name="T18" fmla="*/ 24 w 84"/>
                <a:gd name="T19" fmla="*/ 516 h 108"/>
                <a:gd name="T20" fmla="*/ 92 w 84"/>
                <a:gd name="T21" fmla="*/ 516 h 108"/>
                <a:gd name="T22" fmla="*/ 110 w 84"/>
                <a:gd name="T23" fmla="*/ 492 h 108"/>
                <a:gd name="T24" fmla="*/ 92 w 84"/>
                <a:gd name="T25" fmla="*/ 468 h 1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8" name="Freeform 34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125 w 31"/>
                <a:gd name="T1" fmla="*/ 0 h 45"/>
                <a:gd name="T2" fmla="*/ 101 w 31"/>
                <a:gd name="T3" fmla="*/ 24 h 45"/>
                <a:gd name="T4" fmla="*/ 101 w 31"/>
                <a:gd name="T5" fmla="*/ 166 h 45"/>
                <a:gd name="T6" fmla="*/ 20 w 31"/>
                <a:gd name="T7" fmla="*/ 166 h 45"/>
                <a:gd name="T8" fmla="*/ 0 w 31"/>
                <a:gd name="T9" fmla="*/ 189 h 45"/>
                <a:gd name="T10" fmla="*/ 20 w 31"/>
                <a:gd name="T11" fmla="*/ 213 h 45"/>
                <a:gd name="T12" fmla="*/ 125 w 31"/>
                <a:gd name="T13" fmla="*/ 213 h 45"/>
                <a:gd name="T14" fmla="*/ 140 w 31"/>
                <a:gd name="T15" fmla="*/ 205 h 45"/>
                <a:gd name="T16" fmla="*/ 149 w 31"/>
                <a:gd name="T17" fmla="*/ 189 h 45"/>
                <a:gd name="T18" fmla="*/ 149 w 31"/>
                <a:gd name="T19" fmla="*/ 24 h 45"/>
                <a:gd name="T20" fmla="*/ 125 w 31"/>
                <a:gd name="T21" fmla="*/ 0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9" name="Freeform 35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213 w 52"/>
                <a:gd name="T1" fmla="*/ 4 h 75"/>
                <a:gd name="T2" fmla="*/ 189 w 52"/>
                <a:gd name="T3" fmla="*/ 0 h 75"/>
                <a:gd name="T4" fmla="*/ 141 w 52"/>
                <a:gd name="T5" fmla="*/ 24 h 75"/>
                <a:gd name="T6" fmla="*/ 4 w 52"/>
                <a:gd name="T7" fmla="*/ 269 h 75"/>
                <a:gd name="T8" fmla="*/ 0 w 52"/>
                <a:gd name="T9" fmla="*/ 278 h 75"/>
                <a:gd name="T10" fmla="*/ 0 w 52"/>
                <a:gd name="T11" fmla="*/ 335 h 75"/>
                <a:gd name="T12" fmla="*/ 15 w 52"/>
                <a:gd name="T13" fmla="*/ 354 h 75"/>
                <a:gd name="T14" fmla="*/ 24 w 52"/>
                <a:gd name="T15" fmla="*/ 354 h 75"/>
                <a:gd name="T16" fmla="*/ 33 w 52"/>
                <a:gd name="T17" fmla="*/ 354 h 75"/>
                <a:gd name="T18" fmla="*/ 85 w 52"/>
                <a:gd name="T19" fmla="*/ 326 h 75"/>
                <a:gd name="T20" fmla="*/ 89 w 52"/>
                <a:gd name="T21" fmla="*/ 317 h 75"/>
                <a:gd name="T22" fmla="*/ 230 w 52"/>
                <a:gd name="T23" fmla="*/ 76 h 75"/>
                <a:gd name="T24" fmla="*/ 213 w 52"/>
                <a:gd name="T25" fmla="*/ 4 h 75"/>
                <a:gd name="T26" fmla="*/ 193 w 52"/>
                <a:gd name="T27" fmla="*/ 52 h 75"/>
                <a:gd name="T28" fmla="*/ 56 w 52"/>
                <a:gd name="T29" fmla="*/ 293 h 75"/>
                <a:gd name="T30" fmla="*/ 43 w 52"/>
                <a:gd name="T31" fmla="*/ 298 h 75"/>
                <a:gd name="T32" fmla="*/ 43 w 52"/>
                <a:gd name="T33" fmla="*/ 283 h 75"/>
                <a:gd name="T34" fmla="*/ 180 w 52"/>
                <a:gd name="T35" fmla="*/ 48 h 75"/>
                <a:gd name="T36" fmla="*/ 193 w 52"/>
                <a:gd name="T37" fmla="*/ 43 h 75"/>
                <a:gd name="T38" fmla="*/ 193 w 52"/>
                <a:gd name="T39" fmla="*/ 52 h 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0" name="Freeform 36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153 w 32"/>
                <a:gd name="T1" fmla="*/ 20 h 9"/>
                <a:gd name="T2" fmla="*/ 133 w 32"/>
                <a:gd name="T3" fmla="*/ 0 h 9"/>
                <a:gd name="T4" fmla="*/ 20 w 32"/>
                <a:gd name="T5" fmla="*/ 0 h 9"/>
                <a:gd name="T6" fmla="*/ 0 w 32"/>
                <a:gd name="T7" fmla="*/ 20 h 9"/>
                <a:gd name="T8" fmla="*/ 20 w 32"/>
                <a:gd name="T9" fmla="*/ 44 h 9"/>
                <a:gd name="T10" fmla="*/ 133 w 32"/>
                <a:gd name="T11" fmla="*/ 44 h 9"/>
                <a:gd name="T12" fmla="*/ 153 w 32"/>
                <a:gd name="T13" fmla="*/ 2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1" name="Freeform 37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20 w 21"/>
                <a:gd name="T1" fmla="*/ 0 h 9"/>
                <a:gd name="T2" fmla="*/ 0 w 21"/>
                <a:gd name="T3" fmla="*/ 20 h 9"/>
                <a:gd name="T4" fmla="*/ 20 w 21"/>
                <a:gd name="T5" fmla="*/ 44 h 9"/>
                <a:gd name="T6" fmla="*/ 77 w 21"/>
                <a:gd name="T7" fmla="*/ 44 h 9"/>
                <a:gd name="T8" fmla="*/ 101 w 21"/>
                <a:gd name="T9" fmla="*/ 20 h 9"/>
                <a:gd name="T10" fmla="*/ 77 w 21"/>
                <a:gd name="T11" fmla="*/ 0 h 9"/>
                <a:gd name="T12" fmla="*/ 20 w 21"/>
                <a:gd name="T13" fmla="*/ 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85" name="Group 38"/>
          <p:cNvGrpSpPr>
            <a:grpSpLocks/>
          </p:cNvGrpSpPr>
          <p:nvPr/>
        </p:nvGrpSpPr>
        <p:grpSpPr bwMode="auto">
          <a:xfrm>
            <a:off x="5711825" y="2697163"/>
            <a:ext cx="282575" cy="285750"/>
            <a:chOff x="0" y="0"/>
            <a:chExt cx="233" cy="236"/>
          </a:xfrm>
        </p:grpSpPr>
        <p:sp>
          <p:nvSpPr>
            <p:cNvPr id="28705" name="Freeform 39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488 w 107"/>
                <a:gd name="T1" fmla="*/ 201 h 108"/>
                <a:gd name="T2" fmla="*/ 442 w 107"/>
                <a:gd name="T3" fmla="*/ 166 h 108"/>
                <a:gd name="T4" fmla="*/ 459 w 107"/>
                <a:gd name="T5" fmla="*/ 105 h 108"/>
                <a:gd name="T6" fmla="*/ 379 w 107"/>
                <a:gd name="T7" fmla="*/ 48 h 108"/>
                <a:gd name="T8" fmla="*/ 322 w 107"/>
                <a:gd name="T9" fmla="*/ 57 h 108"/>
                <a:gd name="T10" fmla="*/ 294 w 107"/>
                <a:gd name="T11" fmla="*/ 4 h 108"/>
                <a:gd name="T12" fmla="*/ 198 w 107"/>
                <a:gd name="T13" fmla="*/ 20 h 108"/>
                <a:gd name="T14" fmla="*/ 161 w 107"/>
                <a:gd name="T15" fmla="*/ 68 h 108"/>
                <a:gd name="T16" fmla="*/ 105 w 107"/>
                <a:gd name="T17" fmla="*/ 52 h 108"/>
                <a:gd name="T18" fmla="*/ 48 w 107"/>
                <a:gd name="T19" fmla="*/ 129 h 108"/>
                <a:gd name="T20" fmla="*/ 57 w 107"/>
                <a:gd name="T21" fmla="*/ 186 h 108"/>
                <a:gd name="T22" fmla="*/ 0 w 107"/>
                <a:gd name="T23" fmla="*/ 221 h 108"/>
                <a:gd name="T24" fmla="*/ 0 w 107"/>
                <a:gd name="T25" fmla="*/ 295 h 108"/>
                <a:gd name="T26" fmla="*/ 57 w 107"/>
                <a:gd name="T27" fmla="*/ 330 h 108"/>
                <a:gd name="T28" fmla="*/ 48 w 107"/>
                <a:gd name="T29" fmla="*/ 387 h 108"/>
                <a:gd name="T30" fmla="*/ 105 w 107"/>
                <a:gd name="T31" fmla="*/ 463 h 108"/>
                <a:gd name="T32" fmla="*/ 161 w 107"/>
                <a:gd name="T33" fmla="*/ 448 h 108"/>
                <a:gd name="T34" fmla="*/ 198 w 107"/>
                <a:gd name="T35" fmla="*/ 496 h 108"/>
                <a:gd name="T36" fmla="*/ 250 w 107"/>
                <a:gd name="T37" fmla="*/ 516 h 108"/>
                <a:gd name="T38" fmla="*/ 309 w 107"/>
                <a:gd name="T39" fmla="*/ 496 h 108"/>
                <a:gd name="T40" fmla="*/ 342 w 107"/>
                <a:gd name="T41" fmla="*/ 448 h 108"/>
                <a:gd name="T42" fmla="*/ 403 w 107"/>
                <a:gd name="T43" fmla="*/ 463 h 108"/>
                <a:gd name="T44" fmla="*/ 459 w 107"/>
                <a:gd name="T45" fmla="*/ 387 h 108"/>
                <a:gd name="T46" fmla="*/ 451 w 107"/>
                <a:gd name="T47" fmla="*/ 330 h 108"/>
                <a:gd name="T48" fmla="*/ 503 w 107"/>
                <a:gd name="T49" fmla="*/ 295 h 108"/>
                <a:gd name="T50" fmla="*/ 503 w 107"/>
                <a:gd name="T51" fmla="*/ 221 h 108"/>
                <a:gd name="T52" fmla="*/ 427 w 107"/>
                <a:gd name="T53" fmla="*/ 291 h 108"/>
                <a:gd name="T54" fmla="*/ 398 w 107"/>
                <a:gd name="T55" fmla="*/ 339 h 108"/>
                <a:gd name="T56" fmla="*/ 418 w 107"/>
                <a:gd name="T57" fmla="*/ 391 h 108"/>
                <a:gd name="T58" fmla="*/ 351 w 107"/>
                <a:gd name="T59" fmla="*/ 402 h 108"/>
                <a:gd name="T60" fmla="*/ 298 w 107"/>
                <a:gd name="T61" fmla="*/ 415 h 108"/>
                <a:gd name="T62" fmla="*/ 270 w 107"/>
                <a:gd name="T63" fmla="*/ 468 h 108"/>
                <a:gd name="T64" fmla="*/ 222 w 107"/>
                <a:gd name="T65" fmla="*/ 430 h 108"/>
                <a:gd name="T66" fmla="*/ 176 w 107"/>
                <a:gd name="T67" fmla="*/ 406 h 108"/>
                <a:gd name="T68" fmla="*/ 118 w 107"/>
                <a:gd name="T69" fmla="*/ 420 h 108"/>
                <a:gd name="T70" fmla="*/ 109 w 107"/>
                <a:gd name="T71" fmla="*/ 358 h 108"/>
                <a:gd name="T72" fmla="*/ 96 w 107"/>
                <a:gd name="T73" fmla="*/ 306 h 108"/>
                <a:gd name="T74" fmla="*/ 44 w 107"/>
                <a:gd name="T75" fmla="*/ 278 h 108"/>
                <a:gd name="T76" fmla="*/ 44 w 107"/>
                <a:gd name="T77" fmla="*/ 238 h 108"/>
                <a:gd name="T78" fmla="*/ 96 w 107"/>
                <a:gd name="T79" fmla="*/ 210 h 108"/>
                <a:gd name="T80" fmla="*/ 109 w 107"/>
                <a:gd name="T81" fmla="*/ 157 h 108"/>
                <a:gd name="T82" fmla="*/ 118 w 107"/>
                <a:gd name="T83" fmla="*/ 96 h 108"/>
                <a:gd name="T84" fmla="*/ 176 w 107"/>
                <a:gd name="T85" fmla="*/ 109 h 108"/>
                <a:gd name="T86" fmla="*/ 222 w 107"/>
                <a:gd name="T87" fmla="*/ 85 h 108"/>
                <a:gd name="T88" fmla="*/ 270 w 107"/>
                <a:gd name="T89" fmla="*/ 48 h 108"/>
                <a:gd name="T90" fmla="*/ 298 w 107"/>
                <a:gd name="T91" fmla="*/ 101 h 108"/>
                <a:gd name="T92" fmla="*/ 351 w 107"/>
                <a:gd name="T93" fmla="*/ 109 h 108"/>
                <a:gd name="T94" fmla="*/ 418 w 107"/>
                <a:gd name="T95" fmla="*/ 125 h 108"/>
                <a:gd name="T96" fmla="*/ 398 w 107"/>
                <a:gd name="T97" fmla="*/ 177 h 108"/>
                <a:gd name="T98" fmla="*/ 427 w 107"/>
                <a:gd name="T99" fmla="*/ 225 h 108"/>
                <a:gd name="T100" fmla="*/ 464 w 107"/>
                <a:gd name="T101" fmla="*/ 258 h 1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6" name="Freeform 40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97 w 43"/>
                <a:gd name="T1" fmla="*/ 0 h 42"/>
                <a:gd name="T2" fmla="*/ 0 w 43"/>
                <a:gd name="T3" fmla="*/ 101 h 42"/>
                <a:gd name="T4" fmla="*/ 97 w 43"/>
                <a:gd name="T5" fmla="*/ 202 h 42"/>
                <a:gd name="T6" fmla="*/ 201 w 43"/>
                <a:gd name="T7" fmla="*/ 101 h 42"/>
                <a:gd name="T8" fmla="*/ 97 w 43"/>
                <a:gd name="T9" fmla="*/ 0 h 42"/>
                <a:gd name="T10" fmla="*/ 97 w 43"/>
                <a:gd name="T11" fmla="*/ 158 h 42"/>
                <a:gd name="T12" fmla="*/ 41 w 43"/>
                <a:gd name="T13" fmla="*/ 101 h 42"/>
                <a:gd name="T14" fmla="*/ 97 w 43"/>
                <a:gd name="T15" fmla="*/ 44 h 42"/>
                <a:gd name="T16" fmla="*/ 154 w 43"/>
                <a:gd name="T17" fmla="*/ 101 h 42"/>
                <a:gd name="T18" fmla="*/ 97 w 43"/>
                <a:gd name="T19" fmla="*/ 158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86" name="Group 41"/>
          <p:cNvGrpSpPr>
            <a:grpSpLocks/>
          </p:cNvGrpSpPr>
          <p:nvPr/>
        </p:nvGrpSpPr>
        <p:grpSpPr bwMode="auto">
          <a:xfrm>
            <a:off x="4432300" y="2697163"/>
            <a:ext cx="279400" cy="285750"/>
            <a:chOff x="0" y="0"/>
            <a:chExt cx="232" cy="236"/>
          </a:xfrm>
        </p:grpSpPr>
        <p:sp>
          <p:nvSpPr>
            <p:cNvPr id="28703" name="Freeform 42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392 w 106"/>
                <a:gd name="T1" fmla="*/ 133 h 77"/>
                <a:gd name="T2" fmla="*/ 370 w 106"/>
                <a:gd name="T3" fmla="*/ 137 h 77"/>
                <a:gd name="T4" fmla="*/ 370 w 106"/>
                <a:gd name="T5" fmla="*/ 129 h 77"/>
                <a:gd name="T6" fmla="*/ 239 w 106"/>
                <a:gd name="T7" fmla="*/ 0 h 77"/>
                <a:gd name="T8" fmla="*/ 120 w 106"/>
                <a:gd name="T9" fmla="*/ 105 h 77"/>
                <a:gd name="T10" fmla="*/ 81 w 106"/>
                <a:gd name="T11" fmla="*/ 109 h 77"/>
                <a:gd name="T12" fmla="*/ 81 w 106"/>
                <a:gd name="T13" fmla="*/ 109 h 77"/>
                <a:gd name="T14" fmla="*/ 28 w 106"/>
                <a:gd name="T15" fmla="*/ 185 h 77"/>
                <a:gd name="T16" fmla="*/ 39 w 106"/>
                <a:gd name="T17" fmla="*/ 218 h 77"/>
                <a:gd name="T18" fmla="*/ 0 w 106"/>
                <a:gd name="T19" fmla="*/ 286 h 77"/>
                <a:gd name="T20" fmla="*/ 81 w 106"/>
                <a:gd name="T21" fmla="*/ 367 h 77"/>
                <a:gd name="T22" fmla="*/ 169 w 106"/>
                <a:gd name="T23" fmla="*/ 367 h 77"/>
                <a:gd name="T24" fmla="*/ 186 w 106"/>
                <a:gd name="T25" fmla="*/ 347 h 77"/>
                <a:gd name="T26" fmla="*/ 169 w 106"/>
                <a:gd name="T27" fmla="*/ 323 h 77"/>
                <a:gd name="T28" fmla="*/ 81 w 106"/>
                <a:gd name="T29" fmla="*/ 323 h 77"/>
                <a:gd name="T30" fmla="*/ 44 w 106"/>
                <a:gd name="T31" fmla="*/ 286 h 77"/>
                <a:gd name="T32" fmla="*/ 77 w 106"/>
                <a:gd name="T33" fmla="*/ 253 h 77"/>
                <a:gd name="T34" fmla="*/ 96 w 106"/>
                <a:gd name="T35" fmla="*/ 238 h 77"/>
                <a:gd name="T36" fmla="*/ 85 w 106"/>
                <a:gd name="T37" fmla="*/ 214 h 77"/>
                <a:gd name="T38" fmla="*/ 72 w 106"/>
                <a:gd name="T39" fmla="*/ 185 h 77"/>
                <a:gd name="T40" fmla="*/ 96 w 106"/>
                <a:gd name="T41" fmla="*/ 153 h 77"/>
                <a:gd name="T42" fmla="*/ 96 w 106"/>
                <a:gd name="T43" fmla="*/ 153 h 77"/>
                <a:gd name="T44" fmla="*/ 129 w 106"/>
                <a:gd name="T45" fmla="*/ 153 h 77"/>
                <a:gd name="T46" fmla="*/ 149 w 106"/>
                <a:gd name="T47" fmla="*/ 153 h 77"/>
                <a:gd name="T48" fmla="*/ 162 w 106"/>
                <a:gd name="T49" fmla="*/ 133 h 77"/>
                <a:gd name="T50" fmla="*/ 158 w 106"/>
                <a:gd name="T51" fmla="*/ 129 h 77"/>
                <a:gd name="T52" fmla="*/ 158 w 106"/>
                <a:gd name="T53" fmla="*/ 129 h 77"/>
                <a:gd name="T54" fmla="*/ 239 w 106"/>
                <a:gd name="T55" fmla="*/ 44 h 77"/>
                <a:gd name="T56" fmla="*/ 322 w 106"/>
                <a:gd name="T57" fmla="*/ 129 h 77"/>
                <a:gd name="T58" fmla="*/ 311 w 106"/>
                <a:gd name="T59" fmla="*/ 166 h 77"/>
                <a:gd name="T60" fmla="*/ 315 w 106"/>
                <a:gd name="T61" fmla="*/ 194 h 77"/>
                <a:gd name="T62" fmla="*/ 346 w 106"/>
                <a:gd name="T63" fmla="*/ 194 h 77"/>
                <a:gd name="T64" fmla="*/ 392 w 106"/>
                <a:gd name="T65" fmla="*/ 181 h 77"/>
                <a:gd name="T66" fmla="*/ 464 w 106"/>
                <a:gd name="T67" fmla="*/ 253 h 77"/>
                <a:gd name="T68" fmla="*/ 392 w 106"/>
                <a:gd name="T69" fmla="*/ 323 h 77"/>
                <a:gd name="T70" fmla="*/ 339 w 106"/>
                <a:gd name="T71" fmla="*/ 323 h 77"/>
                <a:gd name="T72" fmla="*/ 322 w 106"/>
                <a:gd name="T73" fmla="*/ 347 h 77"/>
                <a:gd name="T74" fmla="*/ 339 w 106"/>
                <a:gd name="T75" fmla="*/ 367 h 77"/>
                <a:gd name="T76" fmla="*/ 392 w 106"/>
                <a:gd name="T77" fmla="*/ 367 h 77"/>
                <a:gd name="T78" fmla="*/ 508 w 106"/>
                <a:gd name="T79" fmla="*/ 253 h 77"/>
                <a:gd name="T80" fmla="*/ 392 w 106"/>
                <a:gd name="T81" fmla="*/ 133 h 7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4" name="Freeform 43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158 w 42"/>
                <a:gd name="T1" fmla="*/ 197 h 65"/>
                <a:gd name="T2" fmla="*/ 125 w 42"/>
                <a:gd name="T3" fmla="*/ 234 h 65"/>
                <a:gd name="T4" fmla="*/ 125 w 42"/>
                <a:gd name="T5" fmla="*/ 24 h 65"/>
                <a:gd name="T6" fmla="*/ 101 w 42"/>
                <a:gd name="T7" fmla="*/ 0 h 65"/>
                <a:gd name="T8" fmla="*/ 77 w 42"/>
                <a:gd name="T9" fmla="*/ 24 h 65"/>
                <a:gd name="T10" fmla="*/ 77 w 42"/>
                <a:gd name="T11" fmla="*/ 234 h 65"/>
                <a:gd name="T12" fmla="*/ 44 w 42"/>
                <a:gd name="T13" fmla="*/ 197 h 65"/>
                <a:gd name="T14" fmla="*/ 9 w 42"/>
                <a:gd name="T15" fmla="*/ 197 h 65"/>
                <a:gd name="T16" fmla="*/ 9 w 42"/>
                <a:gd name="T17" fmla="*/ 229 h 65"/>
                <a:gd name="T18" fmla="*/ 85 w 42"/>
                <a:gd name="T19" fmla="*/ 301 h 65"/>
                <a:gd name="T20" fmla="*/ 101 w 42"/>
                <a:gd name="T21" fmla="*/ 310 h 65"/>
                <a:gd name="T22" fmla="*/ 116 w 42"/>
                <a:gd name="T23" fmla="*/ 301 h 65"/>
                <a:gd name="T24" fmla="*/ 193 w 42"/>
                <a:gd name="T25" fmla="*/ 229 h 65"/>
                <a:gd name="T26" fmla="*/ 193 w 42"/>
                <a:gd name="T27" fmla="*/ 197 h 65"/>
                <a:gd name="T28" fmla="*/ 158 w 42"/>
                <a:gd name="T29" fmla="*/ 197 h 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87" name="Group 44"/>
          <p:cNvGrpSpPr>
            <a:grpSpLocks/>
          </p:cNvGrpSpPr>
          <p:nvPr/>
        </p:nvGrpSpPr>
        <p:grpSpPr bwMode="auto">
          <a:xfrm>
            <a:off x="3162300" y="2719388"/>
            <a:ext cx="285750" cy="241300"/>
            <a:chOff x="0" y="0"/>
            <a:chExt cx="235" cy="200"/>
          </a:xfrm>
        </p:grpSpPr>
        <p:sp>
          <p:nvSpPr>
            <p:cNvPr id="28701" name="Freeform 45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446 w 108"/>
                <a:gd name="T1" fmla="*/ 72 h 92"/>
                <a:gd name="T2" fmla="*/ 366 w 108"/>
                <a:gd name="T3" fmla="*/ 72 h 92"/>
                <a:gd name="T4" fmla="*/ 366 w 108"/>
                <a:gd name="T5" fmla="*/ 65 h 92"/>
                <a:gd name="T6" fmla="*/ 366 w 108"/>
                <a:gd name="T7" fmla="*/ 52 h 92"/>
                <a:gd name="T8" fmla="*/ 313 w 108"/>
                <a:gd name="T9" fmla="*/ 0 h 92"/>
                <a:gd name="T10" fmla="*/ 257 w 108"/>
                <a:gd name="T11" fmla="*/ 0 h 92"/>
                <a:gd name="T12" fmla="*/ 205 w 108"/>
                <a:gd name="T13" fmla="*/ 52 h 92"/>
                <a:gd name="T14" fmla="*/ 205 w 108"/>
                <a:gd name="T15" fmla="*/ 72 h 92"/>
                <a:gd name="T16" fmla="*/ 65 w 108"/>
                <a:gd name="T17" fmla="*/ 72 h 92"/>
                <a:gd name="T18" fmla="*/ 0 w 108"/>
                <a:gd name="T19" fmla="*/ 137 h 92"/>
                <a:gd name="T20" fmla="*/ 0 w 108"/>
                <a:gd name="T21" fmla="*/ 370 h 92"/>
                <a:gd name="T22" fmla="*/ 65 w 108"/>
                <a:gd name="T23" fmla="*/ 435 h 92"/>
                <a:gd name="T24" fmla="*/ 446 w 108"/>
                <a:gd name="T25" fmla="*/ 435 h 92"/>
                <a:gd name="T26" fmla="*/ 511 w 108"/>
                <a:gd name="T27" fmla="*/ 370 h 92"/>
                <a:gd name="T28" fmla="*/ 511 w 108"/>
                <a:gd name="T29" fmla="*/ 137 h 92"/>
                <a:gd name="T30" fmla="*/ 446 w 108"/>
                <a:gd name="T31" fmla="*/ 72 h 92"/>
                <a:gd name="T32" fmla="*/ 48 w 108"/>
                <a:gd name="T33" fmla="*/ 370 h 92"/>
                <a:gd name="T34" fmla="*/ 48 w 108"/>
                <a:gd name="T35" fmla="*/ 137 h 92"/>
                <a:gd name="T36" fmla="*/ 65 w 108"/>
                <a:gd name="T37" fmla="*/ 113 h 92"/>
                <a:gd name="T38" fmla="*/ 124 w 108"/>
                <a:gd name="T39" fmla="*/ 113 h 92"/>
                <a:gd name="T40" fmla="*/ 124 w 108"/>
                <a:gd name="T41" fmla="*/ 391 h 92"/>
                <a:gd name="T42" fmla="*/ 65 w 108"/>
                <a:gd name="T43" fmla="*/ 391 h 92"/>
                <a:gd name="T44" fmla="*/ 48 w 108"/>
                <a:gd name="T45" fmla="*/ 370 h 92"/>
                <a:gd name="T46" fmla="*/ 468 w 108"/>
                <a:gd name="T47" fmla="*/ 370 h 92"/>
                <a:gd name="T48" fmla="*/ 446 w 108"/>
                <a:gd name="T49" fmla="*/ 391 h 92"/>
                <a:gd name="T50" fmla="*/ 165 w 108"/>
                <a:gd name="T51" fmla="*/ 391 h 92"/>
                <a:gd name="T52" fmla="*/ 165 w 108"/>
                <a:gd name="T53" fmla="*/ 113 h 92"/>
                <a:gd name="T54" fmla="*/ 205 w 108"/>
                <a:gd name="T55" fmla="*/ 113 h 92"/>
                <a:gd name="T56" fmla="*/ 366 w 108"/>
                <a:gd name="T57" fmla="*/ 113 h 92"/>
                <a:gd name="T58" fmla="*/ 446 w 108"/>
                <a:gd name="T59" fmla="*/ 113 h 92"/>
                <a:gd name="T60" fmla="*/ 468 w 108"/>
                <a:gd name="T61" fmla="*/ 137 h 92"/>
                <a:gd name="T62" fmla="*/ 468 w 108"/>
                <a:gd name="T63" fmla="*/ 370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2" name="Freeform 46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81 w 34"/>
                <a:gd name="T1" fmla="*/ 0 h 34"/>
                <a:gd name="T2" fmla="*/ 0 w 34"/>
                <a:gd name="T3" fmla="*/ 81 h 34"/>
                <a:gd name="T4" fmla="*/ 81 w 34"/>
                <a:gd name="T5" fmla="*/ 161 h 34"/>
                <a:gd name="T6" fmla="*/ 161 w 34"/>
                <a:gd name="T7" fmla="*/ 81 h 34"/>
                <a:gd name="T8" fmla="*/ 81 w 34"/>
                <a:gd name="T9" fmla="*/ 0 h 34"/>
                <a:gd name="T10" fmla="*/ 81 w 34"/>
                <a:gd name="T11" fmla="*/ 118 h 34"/>
                <a:gd name="T12" fmla="*/ 44 w 34"/>
                <a:gd name="T13" fmla="*/ 81 h 34"/>
                <a:gd name="T14" fmla="*/ 81 w 34"/>
                <a:gd name="T15" fmla="*/ 48 h 34"/>
                <a:gd name="T16" fmla="*/ 118 w 34"/>
                <a:gd name="T17" fmla="*/ 81 h 34"/>
                <a:gd name="T18" fmla="*/ 81 w 34"/>
                <a:gd name="T19" fmla="*/ 118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88" name="Group 47"/>
          <p:cNvGrpSpPr>
            <a:grpSpLocks/>
          </p:cNvGrpSpPr>
          <p:nvPr/>
        </p:nvGrpSpPr>
        <p:grpSpPr bwMode="auto">
          <a:xfrm>
            <a:off x="6996113" y="2701925"/>
            <a:ext cx="279400" cy="276225"/>
            <a:chOff x="0" y="0"/>
            <a:chExt cx="231" cy="230"/>
          </a:xfrm>
        </p:grpSpPr>
        <p:sp>
          <p:nvSpPr>
            <p:cNvPr id="28699" name="Freeform 48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251 w 106"/>
                <a:gd name="T1" fmla="*/ 499 h 106"/>
                <a:gd name="T2" fmla="*/ 0 w 106"/>
                <a:gd name="T3" fmla="*/ 250 h 106"/>
                <a:gd name="T4" fmla="*/ 251 w 106"/>
                <a:gd name="T5" fmla="*/ 0 h 106"/>
                <a:gd name="T6" fmla="*/ 503 w 106"/>
                <a:gd name="T7" fmla="*/ 250 h 106"/>
                <a:gd name="T8" fmla="*/ 251 w 106"/>
                <a:gd name="T9" fmla="*/ 499 h 106"/>
                <a:gd name="T10" fmla="*/ 251 w 106"/>
                <a:gd name="T11" fmla="*/ 43 h 106"/>
                <a:gd name="T12" fmla="*/ 44 w 106"/>
                <a:gd name="T13" fmla="*/ 250 h 106"/>
                <a:gd name="T14" fmla="*/ 251 w 106"/>
                <a:gd name="T15" fmla="*/ 456 h 106"/>
                <a:gd name="T16" fmla="*/ 460 w 106"/>
                <a:gd name="T17" fmla="*/ 250 h 106"/>
                <a:gd name="T18" fmla="*/ 251 w 106"/>
                <a:gd name="T19" fmla="*/ 43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Freeform 49"/>
            <p:cNvSpPr>
              <a:spLocks/>
            </p:cNvSpPr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133 w 33"/>
                <a:gd name="T1" fmla="*/ 177 h 37"/>
                <a:gd name="T2" fmla="*/ 24 w 33"/>
                <a:gd name="T3" fmla="*/ 177 h 37"/>
                <a:gd name="T4" fmla="*/ 0 w 33"/>
                <a:gd name="T5" fmla="*/ 158 h 37"/>
                <a:gd name="T6" fmla="*/ 0 w 33"/>
                <a:gd name="T7" fmla="*/ 24 h 37"/>
                <a:gd name="T8" fmla="*/ 24 w 33"/>
                <a:gd name="T9" fmla="*/ 0 h 37"/>
                <a:gd name="T10" fmla="*/ 44 w 33"/>
                <a:gd name="T11" fmla="*/ 24 h 37"/>
                <a:gd name="T12" fmla="*/ 44 w 33"/>
                <a:gd name="T13" fmla="*/ 134 h 37"/>
                <a:gd name="T14" fmla="*/ 133 w 33"/>
                <a:gd name="T15" fmla="*/ 134 h 37"/>
                <a:gd name="T16" fmla="*/ 157 w 33"/>
                <a:gd name="T17" fmla="*/ 158 h 37"/>
                <a:gd name="T18" fmla="*/ 133 w 33"/>
                <a:gd name="T19" fmla="*/ 177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89" name="Rectangle 50"/>
          <p:cNvSpPr>
            <a:spLocks noChangeArrowheads="1"/>
          </p:cNvSpPr>
          <p:nvPr/>
        </p:nvSpPr>
        <p:spPr bwMode="auto">
          <a:xfrm>
            <a:off x="1036638" y="3857625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ONE</a:t>
            </a:r>
            <a:endParaRPr lang="zh-CN" altLang="en-US" sz="800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690" name="Rectangle 51"/>
          <p:cNvSpPr>
            <a:spLocks noChangeArrowheads="1"/>
          </p:cNvSpPr>
          <p:nvPr/>
        </p:nvSpPr>
        <p:spPr bwMode="auto">
          <a:xfrm>
            <a:off x="3595688" y="3857625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ONE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691" name="Rectangle 52"/>
          <p:cNvSpPr>
            <a:spLocks noChangeArrowheads="1"/>
          </p:cNvSpPr>
          <p:nvPr/>
        </p:nvSpPr>
        <p:spPr bwMode="auto">
          <a:xfrm>
            <a:off x="6165850" y="3857625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ONE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692" name="Rectangle 53"/>
          <p:cNvSpPr>
            <a:spLocks noChangeArrowheads="1"/>
          </p:cNvSpPr>
          <p:nvPr/>
        </p:nvSpPr>
        <p:spPr bwMode="auto">
          <a:xfrm>
            <a:off x="2320925" y="1025525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ONE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693" name="Rectangle 54"/>
          <p:cNvSpPr>
            <a:spLocks noChangeArrowheads="1"/>
          </p:cNvSpPr>
          <p:nvPr/>
        </p:nvSpPr>
        <p:spPr bwMode="auto">
          <a:xfrm>
            <a:off x="4879975" y="1025525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ONE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694" name="Line 55"/>
          <p:cNvSpPr>
            <a:spLocks noChangeShapeType="1"/>
          </p:cNvSpPr>
          <p:nvPr/>
        </p:nvSpPr>
        <p:spPr bwMode="auto">
          <a:xfrm>
            <a:off x="2000250" y="3017838"/>
            <a:ext cx="0" cy="7620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5" name="Line 56"/>
          <p:cNvSpPr>
            <a:spLocks noChangeShapeType="1"/>
          </p:cNvSpPr>
          <p:nvPr/>
        </p:nvSpPr>
        <p:spPr bwMode="auto">
          <a:xfrm>
            <a:off x="3319463" y="1844675"/>
            <a:ext cx="0" cy="817563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6" name="Line 57"/>
          <p:cNvSpPr>
            <a:spLocks noChangeShapeType="1"/>
          </p:cNvSpPr>
          <p:nvPr/>
        </p:nvSpPr>
        <p:spPr bwMode="auto">
          <a:xfrm>
            <a:off x="5862638" y="1844675"/>
            <a:ext cx="0" cy="817563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7" name="Line 58"/>
          <p:cNvSpPr>
            <a:spLocks noChangeShapeType="1"/>
          </p:cNvSpPr>
          <p:nvPr/>
        </p:nvSpPr>
        <p:spPr bwMode="auto">
          <a:xfrm>
            <a:off x="4562475" y="3017838"/>
            <a:ext cx="0" cy="7620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8" name="Line 59"/>
          <p:cNvSpPr>
            <a:spLocks noChangeShapeType="1"/>
          </p:cNvSpPr>
          <p:nvPr/>
        </p:nvSpPr>
        <p:spPr bwMode="auto">
          <a:xfrm>
            <a:off x="7143750" y="3017838"/>
            <a:ext cx="0" cy="7620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9727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8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9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0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29701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9702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5339" name="Freeform 43"/>
          <p:cNvSpPr>
            <a:spLocks/>
          </p:cNvSpPr>
          <p:nvPr/>
        </p:nvSpPr>
        <p:spPr bwMode="auto">
          <a:xfrm>
            <a:off x="1947863" y="1060450"/>
            <a:ext cx="1690687" cy="1685925"/>
          </a:xfrm>
          <a:custGeom>
            <a:avLst/>
            <a:gdLst>
              <a:gd name="T0" fmla="*/ 533 w 1065"/>
              <a:gd name="T1" fmla="*/ 1062 h 1062"/>
              <a:gd name="T2" fmla="*/ 0 w 1065"/>
              <a:gd name="T3" fmla="*/ 531 h 1062"/>
              <a:gd name="T4" fmla="*/ 533 w 1065"/>
              <a:gd name="T5" fmla="*/ 0 h 1062"/>
              <a:gd name="T6" fmla="*/ 1065 w 1065"/>
              <a:gd name="T7" fmla="*/ 531 h 1062"/>
              <a:gd name="T8" fmla="*/ 533 w 1065"/>
              <a:gd name="T9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5" h="1062">
                <a:moveTo>
                  <a:pt x="533" y="1062"/>
                </a:moveTo>
                <a:lnTo>
                  <a:pt x="0" y="531"/>
                </a:lnTo>
                <a:lnTo>
                  <a:pt x="533" y="0"/>
                </a:lnTo>
                <a:lnTo>
                  <a:pt x="1065" y="531"/>
                </a:lnTo>
                <a:lnTo>
                  <a:pt x="533" y="1062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r="-2966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55340" name="Freeform 44"/>
          <p:cNvSpPr>
            <a:spLocks/>
          </p:cNvSpPr>
          <p:nvPr/>
        </p:nvSpPr>
        <p:spPr bwMode="auto">
          <a:xfrm>
            <a:off x="2835275" y="1943100"/>
            <a:ext cx="1690688" cy="1685925"/>
          </a:xfrm>
          <a:custGeom>
            <a:avLst/>
            <a:gdLst>
              <a:gd name="T0" fmla="*/ 533 w 1065"/>
              <a:gd name="T1" fmla="*/ 1062 h 1062"/>
              <a:gd name="T2" fmla="*/ 0 w 1065"/>
              <a:gd name="T3" fmla="*/ 531 h 1062"/>
              <a:gd name="T4" fmla="*/ 533 w 1065"/>
              <a:gd name="T5" fmla="*/ 0 h 1062"/>
              <a:gd name="T6" fmla="*/ 1065 w 1065"/>
              <a:gd name="T7" fmla="*/ 531 h 1062"/>
              <a:gd name="T8" fmla="*/ 533 w 1065"/>
              <a:gd name="T9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5" h="1062">
                <a:moveTo>
                  <a:pt x="533" y="1062"/>
                </a:moveTo>
                <a:lnTo>
                  <a:pt x="0" y="531"/>
                </a:lnTo>
                <a:lnTo>
                  <a:pt x="533" y="0"/>
                </a:lnTo>
                <a:lnTo>
                  <a:pt x="1065" y="531"/>
                </a:lnTo>
                <a:lnTo>
                  <a:pt x="533" y="1062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r="-3295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55341" name="Freeform 45"/>
          <p:cNvSpPr>
            <a:spLocks/>
          </p:cNvSpPr>
          <p:nvPr/>
        </p:nvSpPr>
        <p:spPr bwMode="auto">
          <a:xfrm>
            <a:off x="3721100" y="2828925"/>
            <a:ext cx="1689100" cy="1685925"/>
          </a:xfrm>
          <a:custGeom>
            <a:avLst/>
            <a:gdLst>
              <a:gd name="T0" fmla="*/ 532 w 1064"/>
              <a:gd name="T1" fmla="*/ 1062 h 1062"/>
              <a:gd name="T2" fmla="*/ 0 w 1064"/>
              <a:gd name="T3" fmla="*/ 531 h 1062"/>
              <a:gd name="T4" fmla="*/ 532 w 1064"/>
              <a:gd name="T5" fmla="*/ 0 h 1062"/>
              <a:gd name="T6" fmla="*/ 1064 w 1064"/>
              <a:gd name="T7" fmla="*/ 531 h 1062"/>
              <a:gd name="T8" fmla="*/ 532 w 1064"/>
              <a:gd name="T9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4" h="1062">
                <a:moveTo>
                  <a:pt x="532" y="1062"/>
                </a:moveTo>
                <a:lnTo>
                  <a:pt x="0" y="531"/>
                </a:lnTo>
                <a:lnTo>
                  <a:pt x="532" y="0"/>
                </a:lnTo>
                <a:lnTo>
                  <a:pt x="1064" y="531"/>
                </a:lnTo>
                <a:lnTo>
                  <a:pt x="532" y="1062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r="-3375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55342" name="Freeform 46"/>
          <p:cNvSpPr>
            <a:spLocks/>
          </p:cNvSpPr>
          <p:nvPr/>
        </p:nvSpPr>
        <p:spPr bwMode="auto">
          <a:xfrm>
            <a:off x="3725863" y="1055688"/>
            <a:ext cx="1690687" cy="1685925"/>
          </a:xfrm>
          <a:custGeom>
            <a:avLst/>
            <a:gdLst>
              <a:gd name="T0" fmla="*/ 532 w 1065"/>
              <a:gd name="T1" fmla="*/ 1062 h 1062"/>
              <a:gd name="T2" fmla="*/ 0 w 1065"/>
              <a:gd name="T3" fmla="*/ 531 h 1062"/>
              <a:gd name="T4" fmla="*/ 532 w 1065"/>
              <a:gd name="T5" fmla="*/ 0 h 1062"/>
              <a:gd name="T6" fmla="*/ 1065 w 1065"/>
              <a:gd name="T7" fmla="*/ 531 h 1062"/>
              <a:gd name="T8" fmla="*/ 532 w 1065"/>
              <a:gd name="T9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5" h="1062">
                <a:moveTo>
                  <a:pt x="532" y="1062"/>
                </a:moveTo>
                <a:lnTo>
                  <a:pt x="0" y="531"/>
                </a:lnTo>
                <a:lnTo>
                  <a:pt x="532" y="0"/>
                </a:lnTo>
                <a:lnTo>
                  <a:pt x="1065" y="531"/>
                </a:lnTo>
                <a:lnTo>
                  <a:pt x="532" y="1062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3384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55343" name="Freeform 47"/>
          <p:cNvSpPr>
            <a:spLocks/>
          </p:cNvSpPr>
          <p:nvPr/>
        </p:nvSpPr>
        <p:spPr bwMode="auto">
          <a:xfrm>
            <a:off x="4613275" y="1939925"/>
            <a:ext cx="1690688" cy="1685925"/>
          </a:xfrm>
          <a:custGeom>
            <a:avLst/>
            <a:gdLst>
              <a:gd name="T0" fmla="*/ 532 w 1065"/>
              <a:gd name="T1" fmla="*/ 1062 h 1062"/>
              <a:gd name="T2" fmla="*/ 0 w 1065"/>
              <a:gd name="T3" fmla="*/ 531 h 1062"/>
              <a:gd name="T4" fmla="*/ 532 w 1065"/>
              <a:gd name="T5" fmla="*/ 0 h 1062"/>
              <a:gd name="T6" fmla="*/ 1065 w 1065"/>
              <a:gd name="T7" fmla="*/ 531 h 1062"/>
              <a:gd name="T8" fmla="*/ 532 w 1065"/>
              <a:gd name="T9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5" h="1062">
                <a:moveTo>
                  <a:pt x="532" y="1062"/>
                </a:moveTo>
                <a:lnTo>
                  <a:pt x="0" y="531"/>
                </a:lnTo>
                <a:lnTo>
                  <a:pt x="532" y="0"/>
                </a:lnTo>
                <a:lnTo>
                  <a:pt x="1065" y="531"/>
                </a:lnTo>
                <a:lnTo>
                  <a:pt x="532" y="1062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 r="-5791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55344" name="Freeform 48"/>
          <p:cNvSpPr>
            <a:spLocks/>
          </p:cNvSpPr>
          <p:nvPr/>
        </p:nvSpPr>
        <p:spPr bwMode="auto">
          <a:xfrm>
            <a:off x="5503863" y="1049338"/>
            <a:ext cx="1689100" cy="1685925"/>
          </a:xfrm>
          <a:custGeom>
            <a:avLst/>
            <a:gdLst>
              <a:gd name="T0" fmla="*/ 532 w 1064"/>
              <a:gd name="T1" fmla="*/ 1062 h 1062"/>
              <a:gd name="T2" fmla="*/ 0 w 1064"/>
              <a:gd name="T3" fmla="*/ 531 h 1062"/>
              <a:gd name="T4" fmla="*/ 532 w 1064"/>
              <a:gd name="T5" fmla="*/ 0 h 1062"/>
              <a:gd name="T6" fmla="*/ 1064 w 1064"/>
              <a:gd name="T7" fmla="*/ 531 h 1062"/>
              <a:gd name="T8" fmla="*/ 532 w 1064"/>
              <a:gd name="T9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4" h="1062">
                <a:moveTo>
                  <a:pt x="532" y="1062"/>
                </a:moveTo>
                <a:lnTo>
                  <a:pt x="0" y="531"/>
                </a:lnTo>
                <a:lnTo>
                  <a:pt x="532" y="0"/>
                </a:lnTo>
                <a:lnTo>
                  <a:pt x="1064" y="531"/>
                </a:lnTo>
                <a:lnTo>
                  <a:pt x="532" y="1062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 r="-2944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29721" name="Freeform 49"/>
          <p:cNvSpPr>
            <a:spLocks/>
          </p:cNvSpPr>
          <p:nvPr/>
        </p:nvSpPr>
        <p:spPr bwMode="auto">
          <a:xfrm>
            <a:off x="1385888" y="2397125"/>
            <a:ext cx="649287" cy="638175"/>
          </a:xfrm>
          <a:custGeom>
            <a:avLst/>
            <a:gdLst>
              <a:gd name="T0" fmla="*/ 49890214 w 260"/>
              <a:gd name="T1" fmla="*/ 1590888010 h 256"/>
              <a:gd name="T2" fmla="*/ 1621436955 w 260"/>
              <a:gd name="T3" fmla="*/ 0 h 25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60" h="256">
                <a:moveTo>
                  <a:pt x="8" y="256"/>
                </a:moveTo>
                <a:cubicBezTo>
                  <a:pt x="8" y="256"/>
                  <a:pt x="0" y="0"/>
                  <a:pt x="260" y="0"/>
                </a:cubicBezTo>
              </a:path>
            </a:pathLst>
          </a:custGeom>
          <a:noFill/>
          <a:ln w="11176" cap="flat" cmpd="sng">
            <a:solidFill>
              <a:srgbClr val="B0220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2" name="Freeform 50"/>
          <p:cNvSpPr>
            <a:spLocks/>
          </p:cNvSpPr>
          <p:nvPr/>
        </p:nvSpPr>
        <p:spPr bwMode="auto">
          <a:xfrm>
            <a:off x="7107238" y="2397125"/>
            <a:ext cx="650875" cy="638175"/>
          </a:xfrm>
          <a:custGeom>
            <a:avLst/>
            <a:gdLst>
              <a:gd name="T0" fmla="*/ 1579243046 w 260"/>
              <a:gd name="T1" fmla="*/ 1590888010 h 256"/>
              <a:gd name="T2" fmla="*/ 0 w 260"/>
              <a:gd name="T3" fmla="*/ 0 h 25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60" h="256">
                <a:moveTo>
                  <a:pt x="252" y="256"/>
                </a:moveTo>
                <a:cubicBezTo>
                  <a:pt x="252" y="256"/>
                  <a:pt x="260" y="0"/>
                  <a:pt x="0" y="0"/>
                </a:cubicBezTo>
              </a:path>
            </a:pathLst>
          </a:custGeom>
          <a:noFill/>
          <a:ln w="11176" cap="flat" cmpd="sng">
            <a:solidFill>
              <a:srgbClr val="B0220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3" name="Rectangle 51"/>
          <p:cNvSpPr>
            <a:spLocks noChangeArrowheads="1"/>
          </p:cNvSpPr>
          <p:nvPr/>
        </p:nvSpPr>
        <p:spPr bwMode="auto">
          <a:xfrm>
            <a:off x="468313" y="3287713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HERE</a:t>
            </a:r>
            <a:endParaRPr lang="zh-CN" altLang="en-US" sz="800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24" name="Line 52"/>
          <p:cNvSpPr>
            <a:spLocks noChangeShapeType="1"/>
          </p:cNvSpPr>
          <p:nvPr/>
        </p:nvSpPr>
        <p:spPr bwMode="auto">
          <a:xfrm>
            <a:off x="468313" y="3503613"/>
            <a:ext cx="1871662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5" name="Rectangle 53"/>
          <p:cNvSpPr>
            <a:spLocks noChangeArrowheads="1"/>
          </p:cNvSpPr>
          <p:nvPr/>
        </p:nvSpPr>
        <p:spPr bwMode="auto">
          <a:xfrm>
            <a:off x="6732588" y="3287713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26" name="Line 54"/>
          <p:cNvSpPr>
            <a:spLocks noChangeShapeType="1"/>
          </p:cNvSpPr>
          <p:nvPr/>
        </p:nvSpPr>
        <p:spPr bwMode="auto">
          <a:xfrm>
            <a:off x="6732588" y="3503613"/>
            <a:ext cx="1871662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2"/>
          <p:cNvSpPr>
            <a:spLocks noChangeArrowheads="1"/>
          </p:cNvSpPr>
          <p:nvPr/>
        </p:nvSpPr>
        <p:spPr bwMode="auto">
          <a:xfrm>
            <a:off x="6199188" y="1511300"/>
            <a:ext cx="431800" cy="4318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357313" y="2724150"/>
            <a:ext cx="20304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rgbClr val="FFFFFF"/>
              </a:solidFill>
            </a:endParaRP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1355725" y="2665413"/>
            <a:ext cx="1997075" cy="1587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1355725" y="3273425"/>
            <a:ext cx="1997075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331913" y="1555750"/>
            <a:ext cx="21145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b="1">
                <a:solidFill>
                  <a:srgbClr val="FFDE00"/>
                </a:solidFill>
              </a:rPr>
              <a:t>THANK YOU</a:t>
            </a:r>
            <a:endParaRPr lang="en-US" altLang="zh-CN" sz="2800">
              <a:solidFill>
                <a:srgbClr val="FFDE00"/>
              </a:solidFill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1331913" y="1971675"/>
            <a:ext cx="24034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FOR WATCHING</a:t>
            </a:r>
          </a:p>
        </p:txBody>
      </p:sp>
      <p:pic>
        <p:nvPicPr>
          <p:cNvPr id="30728" name="Picture 8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0" y="909638"/>
            <a:ext cx="45593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1344613" y="2328863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900">
                <a:solidFill>
                  <a:srgbClr val="FFDE00"/>
                </a:solidFill>
              </a:rPr>
              <a:t>POWERPOINT TEMPLATE</a:t>
            </a:r>
            <a:endParaRPr lang="en-US" altLang="zh-CN">
              <a:solidFill>
                <a:srgbClr val="FFDE00"/>
              </a:solidFill>
            </a:endParaRP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1357313" y="3351213"/>
            <a:ext cx="811212" cy="155575"/>
          </a:xfrm>
          <a:prstGeom prst="rect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2181225" y="3351213"/>
            <a:ext cx="1171575" cy="155575"/>
          </a:xfrm>
          <a:prstGeom prst="rect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1476375" y="3365500"/>
            <a:ext cx="5746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>
                <a:solidFill>
                  <a:srgbClr val="B0220C"/>
                </a:solidFill>
              </a:rPr>
              <a:t>哎呀小小草</a:t>
            </a:r>
            <a:endParaRPr lang="zh-CN" altLang="zh-CN" sz="800">
              <a:solidFill>
                <a:srgbClr val="B0220C"/>
              </a:solidFill>
            </a:endParaRP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2441575" y="3365500"/>
            <a:ext cx="6445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Mar 21,2015</a:t>
            </a:r>
            <a:endParaRPr lang="zh-CN" altLang="zh-CN" sz="800">
              <a:solidFill>
                <a:srgbClr val="B0220C"/>
              </a:solidFill>
            </a:endParaRPr>
          </a:p>
        </p:txBody>
      </p:sp>
      <p:sp>
        <p:nvSpPr>
          <p:cNvPr id="30734" name="Oval 14"/>
          <p:cNvSpPr>
            <a:spLocks noChangeArrowheads="1"/>
          </p:cNvSpPr>
          <p:nvPr/>
        </p:nvSpPr>
        <p:spPr bwMode="auto">
          <a:xfrm>
            <a:off x="8459788" y="4370388"/>
            <a:ext cx="1206500" cy="12065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5" name="Oval 15"/>
          <p:cNvSpPr>
            <a:spLocks noChangeArrowheads="1"/>
          </p:cNvSpPr>
          <p:nvPr/>
        </p:nvSpPr>
        <p:spPr bwMode="auto">
          <a:xfrm>
            <a:off x="7667625" y="4943475"/>
            <a:ext cx="527050" cy="5270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6" name="Oval 16"/>
          <p:cNvSpPr>
            <a:spLocks noChangeArrowheads="1"/>
          </p:cNvSpPr>
          <p:nvPr/>
        </p:nvSpPr>
        <p:spPr bwMode="auto">
          <a:xfrm>
            <a:off x="-292100" y="247650"/>
            <a:ext cx="465138" cy="4651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7" name="Oval 17"/>
          <p:cNvSpPr>
            <a:spLocks noChangeArrowheads="1"/>
          </p:cNvSpPr>
          <p:nvPr/>
        </p:nvSpPr>
        <p:spPr bwMode="auto">
          <a:xfrm>
            <a:off x="2051050" y="4370388"/>
            <a:ext cx="120650" cy="119062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8" name="Oval 18"/>
          <p:cNvSpPr>
            <a:spLocks noChangeArrowheads="1"/>
          </p:cNvSpPr>
          <p:nvPr/>
        </p:nvSpPr>
        <p:spPr bwMode="auto">
          <a:xfrm>
            <a:off x="728663" y="4632325"/>
            <a:ext cx="219075" cy="219075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9" name="Oval 19"/>
          <p:cNvSpPr>
            <a:spLocks noChangeArrowheads="1"/>
          </p:cNvSpPr>
          <p:nvPr/>
        </p:nvSpPr>
        <p:spPr bwMode="auto">
          <a:xfrm>
            <a:off x="8604250" y="842963"/>
            <a:ext cx="120650" cy="119062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76" y="0"/>
            <a:ext cx="9158776" cy="515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8"/>
          <p:cNvSpPr>
            <a:spLocks noChangeArrowheads="1"/>
          </p:cNvSpPr>
          <p:nvPr/>
        </p:nvSpPr>
        <p:spPr bwMode="auto">
          <a:xfrm>
            <a:off x="896938" y="1779588"/>
            <a:ext cx="1581150" cy="15811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147" name="Picture 5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8" y="1628775"/>
            <a:ext cx="2682875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9"/>
          <p:cNvSpPr txBox="1">
            <a:spLocks noChangeArrowheads="1"/>
          </p:cNvSpPr>
          <p:nvPr/>
        </p:nvSpPr>
        <p:spPr bwMode="auto">
          <a:xfrm>
            <a:off x="4064000" y="2066925"/>
            <a:ext cx="12525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6000">
                <a:solidFill>
                  <a:srgbClr val="FFDE00"/>
                </a:solidFill>
              </a:rPr>
              <a:t>01</a:t>
            </a:r>
          </a:p>
        </p:txBody>
      </p:sp>
      <p:sp>
        <p:nvSpPr>
          <p:cNvPr id="6149" name="Rectangle 10"/>
          <p:cNvSpPr>
            <a:spLocks noChangeArrowheads="1"/>
          </p:cNvSpPr>
          <p:nvPr/>
        </p:nvSpPr>
        <p:spPr bwMode="auto">
          <a:xfrm>
            <a:off x="5354638" y="2273300"/>
            <a:ext cx="29940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b="1">
                <a:solidFill>
                  <a:srgbClr val="FFDE00"/>
                </a:solidFill>
              </a:rPr>
              <a:t>Insert Header Topic Here</a:t>
            </a:r>
            <a:endParaRPr lang="en-US" altLang="zh-CN" sz="800">
              <a:solidFill>
                <a:srgbClr val="FFDE00"/>
              </a:solidFill>
            </a:endParaRPr>
          </a:p>
        </p:txBody>
      </p:sp>
      <p:sp>
        <p:nvSpPr>
          <p:cNvPr id="6150" name="Rectangle 11"/>
          <p:cNvSpPr>
            <a:spLocks noChangeArrowheads="1"/>
          </p:cNvSpPr>
          <p:nvPr/>
        </p:nvSpPr>
        <p:spPr bwMode="auto">
          <a:xfrm>
            <a:off x="5354638" y="2497138"/>
            <a:ext cx="299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6151" name="Line 13"/>
          <p:cNvSpPr>
            <a:spLocks noChangeShapeType="1"/>
          </p:cNvSpPr>
          <p:nvPr/>
        </p:nvSpPr>
        <p:spPr bwMode="auto">
          <a:xfrm>
            <a:off x="5170488" y="2287588"/>
            <a:ext cx="0" cy="576262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2" name="Oval 17"/>
          <p:cNvSpPr>
            <a:spLocks noChangeArrowheads="1"/>
          </p:cNvSpPr>
          <p:nvPr/>
        </p:nvSpPr>
        <p:spPr bwMode="auto">
          <a:xfrm>
            <a:off x="250825" y="3074988"/>
            <a:ext cx="120650" cy="1206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3" name="Oval 16"/>
          <p:cNvSpPr>
            <a:spLocks noChangeArrowheads="1"/>
          </p:cNvSpPr>
          <p:nvPr/>
        </p:nvSpPr>
        <p:spPr bwMode="auto">
          <a:xfrm>
            <a:off x="2611438" y="1590675"/>
            <a:ext cx="342900" cy="3429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171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7199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7174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1307" name="Rectangle 43"/>
          <p:cNvSpPr>
            <a:spLocks noChangeArrowheads="1"/>
          </p:cNvSpPr>
          <p:nvPr/>
        </p:nvSpPr>
        <p:spPr bwMode="auto">
          <a:xfrm>
            <a:off x="0" y="1346200"/>
            <a:ext cx="9144000" cy="2016125"/>
          </a:xfrm>
          <a:prstGeom prst="rect">
            <a:avLst/>
          </a:prstGeom>
          <a:blipFill dpi="0" rotWithShape="1">
            <a:blip r:embed="rId2"/>
            <a:srcRect/>
            <a:stretch>
              <a:fillRect b="-52008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7178" name="Rectangle 44"/>
          <p:cNvSpPr>
            <a:spLocks noChangeArrowheads="1"/>
          </p:cNvSpPr>
          <p:nvPr/>
        </p:nvSpPr>
        <p:spPr bwMode="auto">
          <a:xfrm>
            <a:off x="0" y="1346200"/>
            <a:ext cx="9144000" cy="2016125"/>
          </a:xfrm>
          <a:prstGeom prst="rect">
            <a:avLst/>
          </a:prstGeom>
          <a:solidFill>
            <a:srgbClr val="B0220C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9" name="Freeform 45"/>
          <p:cNvSpPr>
            <a:spLocks noEditPoints="1"/>
          </p:cNvSpPr>
          <p:nvPr/>
        </p:nvSpPr>
        <p:spPr bwMode="auto">
          <a:xfrm>
            <a:off x="1177925" y="1712913"/>
            <a:ext cx="307975" cy="342900"/>
          </a:xfrm>
          <a:custGeom>
            <a:avLst/>
            <a:gdLst>
              <a:gd name="T0" fmla="*/ 564389385 w 110"/>
              <a:gd name="T1" fmla="*/ 567346171 h 123"/>
              <a:gd name="T2" fmla="*/ 619259331 w 110"/>
              <a:gd name="T3" fmla="*/ 582888183 h 123"/>
              <a:gd name="T4" fmla="*/ 674129277 w 110"/>
              <a:gd name="T5" fmla="*/ 567346171 h 123"/>
              <a:gd name="T6" fmla="*/ 721162659 w 110"/>
              <a:gd name="T7" fmla="*/ 536259359 h 123"/>
              <a:gd name="T8" fmla="*/ 752517314 w 110"/>
              <a:gd name="T9" fmla="*/ 497400146 h 123"/>
              <a:gd name="T10" fmla="*/ 752517314 w 110"/>
              <a:gd name="T11" fmla="*/ 388592122 h 123"/>
              <a:gd name="T12" fmla="*/ 744677950 w 110"/>
              <a:gd name="T13" fmla="*/ 373050110 h 123"/>
              <a:gd name="T14" fmla="*/ 846581278 w 110"/>
              <a:gd name="T15" fmla="*/ 217613261 h 123"/>
              <a:gd name="T16" fmla="*/ 697647368 w 110"/>
              <a:gd name="T17" fmla="*/ 186523661 h 123"/>
              <a:gd name="T18" fmla="*/ 580065313 w 110"/>
              <a:gd name="T19" fmla="*/ 163209249 h 123"/>
              <a:gd name="T20" fmla="*/ 431131403 w 110"/>
              <a:gd name="T21" fmla="*/ 15544800 h 123"/>
              <a:gd name="T22" fmla="*/ 376258657 w 110"/>
              <a:gd name="T23" fmla="*/ 15544800 h 123"/>
              <a:gd name="T24" fmla="*/ 282194693 w 110"/>
              <a:gd name="T25" fmla="*/ 108805237 h 123"/>
              <a:gd name="T26" fmla="*/ 188130728 w 110"/>
              <a:gd name="T27" fmla="*/ 248700073 h 123"/>
              <a:gd name="T28" fmla="*/ 101903328 w 110"/>
              <a:gd name="T29" fmla="*/ 442996134 h 123"/>
              <a:gd name="T30" fmla="*/ 78388037 w 110"/>
              <a:gd name="T31" fmla="*/ 442996134 h 123"/>
              <a:gd name="T32" fmla="*/ 0 w 110"/>
              <a:gd name="T33" fmla="*/ 512942159 h 123"/>
              <a:gd name="T34" fmla="*/ 78388037 w 110"/>
              <a:gd name="T35" fmla="*/ 590660583 h 123"/>
              <a:gd name="T36" fmla="*/ 101903328 w 110"/>
              <a:gd name="T37" fmla="*/ 590660583 h 123"/>
              <a:gd name="T38" fmla="*/ 290034056 w 110"/>
              <a:gd name="T39" fmla="*/ 808273844 h 123"/>
              <a:gd name="T40" fmla="*/ 172452001 w 110"/>
              <a:gd name="T41" fmla="*/ 948165893 h 123"/>
              <a:gd name="T42" fmla="*/ 195967292 w 110"/>
              <a:gd name="T43" fmla="*/ 955938293 h 123"/>
              <a:gd name="T44" fmla="*/ 697647368 w 110"/>
              <a:gd name="T45" fmla="*/ 955938293 h 123"/>
              <a:gd name="T46" fmla="*/ 697647368 w 110"/>
              <a:gd name="T47" fmla="*/ 955938293 h 123"/>
              <a:gd name="T48" fmla="*/ 721162659 w 110"/>
              <a:gd name="T49" fmla="*/ 901534280 h 123"/>
              <a:gd name="T50" fmla="*/ 446807330 w 110"/>
              <a:gd name="T51" fmla="*/ 777184244 h 123"/>
              <a:gd name="T52" fmla="*/ 148936710 w 110"/>
              <a:gd name="T53" fmla="*/ 536259359 h 123"/>
              <a:gd name="T54" fmla="*/ 156773274 w 110"/>
              <a:gd name="T55" fmla="*/ 512942159 h 123"/>
              <a:gd name="T56" fmla="*/ 148936710 w 110"/>
              <a:gd name="T57" fmla="*/ 497400146 h 123"/>
              <a:gd name="T58" fmla="*/ 337064639 w 110"/>
              <a:gd name="T59" fmla="*/ 396364522 h 123"/>
              <a:gd name="T60" fmla="*/ 384098021 w 110"/>
              <a:gd name="T61" fmla="*/ 645064595 h 123"/>
              <a:gd name="T62" fmla="*/ 446807330 w 110"/>
              <a:gd name="T63" fmla="*/ 668379007 h 123"/>
              <a:gd name="T64" fmla="*/ 517356003 w 110"/>
              <a:gd name="T65" fmla="*/ 202068461 h 123"/>
              <a:gd name="T66" fmla="*/ 384098021 w 110"/>
              <a:gd name="T67" fmla="*/ 341960510 h 123"/>
              <a:gd name="T68" fmla="*/ 321388711 w 110"/>
              <a:gd name="T69" fmla="*/ 279786885 h 123"/>
              <a:gd name="T70" fmla="*/ 321388711 w 110"/>
              <a:gd name="T71" fmla="*/ 279786885 h 123"/>
              <a:gd name="T72" fmla="*/ 266515965 w 110"/>
              <a:gd name="T73" fmla="*/ 225382873 h 123"/>
              <a:gd name="T74" fmla="*/ 337064639 w 110"/>
              <a:gd name="T75" fmla="*/ 155436849 h 123"/>
              <a:gd name="T76" fmla="*/ 454646694 w 110"/>
              <a:gd name="T77" fmla="*/ 139892049 h 123"/>
              <a:gd name="T78" fmla="*/ 407613312 w 110"/>
              <a:gd name="T79" fmla="*/ 373050110 h 123"/>
              <a:gd name="T80" fmla="*/ 556550022 w 110"/>
              <a:gd name="T81" fmla="*/ 233155273 h 123"/>
              <a:gd name="T82" fmla="*/ 681968641 w 110"/>
              <a:gd name="T83" fmla="*/ 256472473 h 123"/>
              <a:gd name="T84" fmla="*/ 595744040 w 110"/>
              <a:gd name="T85" fmla="*/ 419678934 h 123"/>
              <a:gd name="T86" fmla="*/ 431131403 w 110"/>
              <a:gd name="T87" fmla="*/ 505169759 h 123"/>
              <a:gd name="T88" fmla="*/ 258679402 w 110"/>
              <a:gd name="T89" fmla="*/ 917079080 h 123"/>
              <a:gd name="T90" fmla="*/ 321388711 w 110"/>
              <a:gd name="T91" fmla="*/ 870447468 h 123"/>
              <a:gd name="T92" fmla="*/ 564389385 w 110"/>
              <a:gd name="T93" fmla="*/ 870447468 h 123"/>
              <a:gd name="T94" fmla="*/ 258679402 w 110"/>
              <a:gd name="T95" fmla="*/ 917079080 h 123"/>
              <a:gd name="T96" fmla="*/ 587904677 w 110"/>
              <a:gd name="T97" fmla="*/ 528486959 h 123"/>
              <a:gd name="T98" fmla="*/ 713323296 w 110"/>
              <a:gd name="T99" fmla="*/ 404136922 h 123"/>
              <a:gd name="T100" fmla="*/ 713323296 w 110"/>
              <a:gd name="T101" fmla="*/ 474082946 h 123"/>
              <a:gd name="T102" fmla="*/ 689808005 w 110"/>
              <a:gd name="T103" fmla="*/ 505169759 h 123"/>
              <a:gd name="T104" fmla="*/ 658453350 w 110"/>
              <a:gd name="T105" fmla="*/ 528486959 h 123"/>
              <a:gd name="T106" fmla="*/ 587904677 w 110"/>
              <a:gd name="T107" fmla="*/ 528486959 h 123"/>
              <a:gd name="T108" fmla="*/ 54869946 w 110"/>
              <a:gd name="T109" fmla="*/ 497400146 h 123"/>
              <a:gd name="T110" fmla="*/ 78388037 w 110"/>
              <a:gd name="T111" fmla="*/ 481855346 h 123"/>
              <a:gd name="T112" fmla="*/ 109742692 w 110"/>
              <a:gd name="T113" fmla="*/ 512942159 h 123"/>
              <a:gd name="T114" fmla="*/ 78388037 w 110"/>
              <a:gd name="T115" fmla="*/ 544028971 h 123"/>
              <a:gd name="T116" fmla="*/ 47033382 w 110"/>
              <a:gd name="T117" fmla="*/ 512942159 h 12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10" h="123">
                <a:moveTo>
                  <a:pt x="70" y="72"/>
                </a:moveTo>
                <a:cubicBezTo>
                  <a:pt x="71" y="73"/>
                  <a:pt x="72" y="73"/>
                  <a:pt x="72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5" y="74"/>
                  <a:pt x="77" y="75"/>
                  <a:pt x="79" y="75"/>
                </a:cubicBezTo>
                <a:cubicBezTo>
                  <a:pt x="82" y="75"/>
                  <a:pt x="84" y="74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88" y="72"/>
                  <a:pt x="90" y="71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4" y="68"/>
                  <a:pt x="95" y="66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7" y="61"/>
                  <a:pt x="97" y="59"/>
                  <a:pt x="97" y="57"/>
                </a:cubicBezTo>
                <a:cubicBezTo>
                  <a:pt x="97" y="55"/>
                  <a:pt x="97" y="52"/>
                  <a:pt x="96" y="50"/>
                </a:cubicBezTo>
                <a:cubicBezTo>
                  <a:pt x="96" y="50"/>
                  <a:pt x="96" y="50"/>
                  <a:pt x="96" y="50"/>
                </a:cubicBezTo>
                <a:cubicBezTo>
                  <a:pt x="95" y="49"/>
                  <a:pt x="95" y="49"/>
                  <a:pt x="95" y="48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10" y="33"/>
                  <a:pt x="110" y="30"/>
                  <a:pt x="108" y="28"/>
                </a:cubicBezTo>
                <a:cubicBezTo>
                  <a:pt x="107" y="27"/>
                  <a:pt x="106" y="27"/>
                  <a:pt x="105" y="27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74" y="21"/>
                  <a:pt x="74" y="21"/>
                  <a:pt x="74" y="21"/>
                </a:cubicBezTo>
                <a:cubicBezTo>
                  <a:pt x="65" y="12"/>
                  <a:pt x="65" y="12"/>
                  <a:pt x="65" y="12"/>
                </a:cubicBezTo>
                <a:cubicBezTo>
                  <a:pt x="55" y="2"/>
                  <a:pt x="55" y="2"/>
                  <a:pt x="55" y="2"/>
                </a:cubicBezTo>
                <a:cubicBezTo>
                  <a:pt x="53" y="0"/>
                  <a:pt x="50" y="0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24" y="26"/>
                  <a:pt x="24" y="26"/>
                  <a:pt x="24" y="26"/>
                </a:cubicBezTo>
                <a:cubicBezTo>
                  <a:pt x="22" y="27"/>
                  <a:pt x="22" y="30"/>
                  <a:pt x="24" y="32"/>
                </a:cubicBezTo>
                <a:cubicBezTo>
                  <a:pt x="31" y="39"/>
                  <a:pt x="31" y="39"/>
                  <a:pt x="31" y="39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7"/>
                  <a:pt x="11" y="57"/>
                  <a:pt x="10" y="57"/>
                </a:cubicBezTo>
                <a:cubicBezTo>
                  <a:pt x="7" y="57"/>
                  <a:pt x="5" y="58"/>
                  <a:pt x="3" y="60"/>
                </a:cubicBezTo>
                <a:cubicBezTo>
                  <a:pt x="1" y="61"/>
                  <a:pt x="0" y="64"/>
                  <a:pt x="0" y="66"/>
                </a:cubicBezTo>
                <a:cubicBezTo>
                  <a:pt x="0" y="69"/>
                  <a:pt x="1" y="72"/>
                  <a:pt x="3" y="73"/>
                </a:cubicBezTo>
                <a:cubicBezTo>
                  <a:pt x="5" y="75"/>
                  <a:pt x="7" y="76"/>
                  <a:pt x="10" y="76"/>
                </a:cubicBezTo>
                <a:cubicBezTo>
                  <a:pt x="11" y="76"/>
                  <a:pt x="12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39" y="103"/>
                  <a:pt x="38" y="104"/>
                  <a:pt x="37" y="104"/>
                </a:cubicBezTo>
                <a:cubicBezTo>
                  <a:pt x="31" y="107"/>
                  <a:pt x="26" y="111"/>
                  <a:pt x="21" y="116"/>
                </a:cubicBezTo>
                <a:cubicBezTo>
                  <a:pt x="19" y="117"/>
                  <a:pt x="20" y="120"/>
                  <a:pt x="22" y="122"/>
                </a:cubicBezTo>
                <a:cubicBezTo>
                  <a:pt x="22" y="123"/>
                  <a:pt x="24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2" y="122"/>
                </a:cubicBezTo>
                <a:cubicBezTo>
                  <a:pt x="94" y="120"/>
                  <a:pt x="94" y="117"/>
                  <a:pt x="92" y="116"/>
                </a:cubicBezTo>
                <a:cubicBezTo>
                  <a:pt x="88" y="111"/>
                  <a:pt x="82" y="107"/>
                  <a:pt x="76" y="104"/>
                </a:cubicBezTo>
                <a:cubicBezTo>
                  <a:pt x="70" y="101"/>
                  <a:pt x="64" y="100"/>
                  <a:pt x="57" y="100"/>
                </a:cubicBezTo>
                <a:cubicBezTo>
                  <a:pt x="55" y="100"/>
                  <a:pt x="52" y="100"/>
                  <a:pt x="50" y="100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8"/>
                  <a:pt x="20" y="67"/>
                  <a:pt x="20" y="66"/>
                </a:cubicBezTo>
                <a:cubicBezTo>
                  <a:pt x="20" y="65"/>
                  <a:pt x="19" y="65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7" y="46"/>
                  <a:pt x="37" y="46"/>
                  <a:pt x="37" y="46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66"/>
                  <a:pt x="46" y="66"/>
                  <a:pt x="46" y="66"/>
                </a:cubicBezTo>
                <a:cubicBezTo>
                  <a:pt x="49" y="83"/>
                  <a:pt x="49" y="83"/>
                  <a:pt x="49" y="83"/>
                </a:cubicBezTo>
                <a:cubicBezTo>
                  <a:pt x="50" y="86"/>
                  <a:pt x="52" y="87"/>
                  <a:pt x="55" y="87"/>
                </a:cubicBezTo>
                <a:cubicBezTo>
                  <a:pt x="56" y="87"/>
                  <a:pt x="57" y="86"/>
                  <a:pt x="57" y="86"/>
                </a:cubicBezTo>
                <a:cubicBezTo>
                  <a:pt x="70" y="72"/>
                  <a:pt x="70" y="72"/>
                  <a:pt x="70" y="72"/>
                </a:cubicBezTo>
                <a:close/>
                <a:moveTo>
                  <a:pt x="66" y="26"/>
                </a:moveTo>
                <a:cubicBezTo>
                  <a:pt x="66" y="26"/>
                  <a:pt x="66" y="26"/>
                  <a:pt x="66" y="26"/>
                </a:cubicBezTo>
                <a:cubicBezTo>
                  <a:pt x="49" y="44"/>
                  <a:pt x="49" y="44"/>
                  <a:pt x="49" y="44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5"/>
                  <a:pt x="41" y="35"/>
                  <a:pt x="41" y="35"/>
                </a:cubicBezTo>
                <a:cubicBezTo>
                  <a:pt x="34" y="29"/>
                  <a:pt x="34" y="29"/>
                  <a:pt x="34" y="29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0"/>
                  <a:pt x="43" y="20"/>
                  <a:pt x="43" y="20"/>
                </a:cubicBezTo>
                <a:cubicBezTo>
                  <a:pt x="51" y="12"/>
                  <a:pt x="51" y="12"/>
                  <a:pt x="51" y="12"/>
                </a:cubicBezTo>
                <a:cubicBezTo>
                  <a:pt x="58" y="18"/>
                  <a:pt x="58" y="18"/>
                  <a:pt x="58" y="18"/>
                </a:cubicBezTo>
                <a:cubicBezTo>
                  <a:pt x="66" y="26"/>
                  <a:pt x="66" y="26"/>
                  <a:pt x="66" y="26"/>
                </a:cubicBezTo>
                <a:close/>
                <a:moveTo>
                  <a:pt x="52" y="48"/>
                </a:moveTo>
                <a:cubicBezTo>
                  <a:pt x="52" y="48"/>
                  <a:pt x="52" y="48"/>
                  <a:pt x="52" y="48"/>
                </a:cubicBezTo>
                <a:cubicBezTo>
                  <a:pt x="71" y="30"/>
                  <a:pt x="71" y="30"/>
                  <a:pt x="71" y="30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33"/>
                  <a:pt x="87" y="33"/>
                  <a:pt x="87" y="33"/>
                </a:cubicBezTo>
                <a:cubicBezTo>
                  <a:pt x="95" y="34"/>
                  <a:pt x="95" y="34"/>
                  <a:pt x="95" y="34"/>
                </a:cubicBezTo>
                <a:cubicBezTo>
                  <a:pt x="76" y="54"/>
                  <a:pt x="76" y="54"/>
                  <a:pt x="76" y="54"/>
                </a:cubicBezTo>
                <a:cubicBezTo>
                  <a:pt x="57" y="73"/>
                  <a:pt x="57" y="73"/>
                  <a:pt x="57" y="73"/>
                </a:cubicBezTo>
                <a:cubicBezTo>
                  <a:pt x="55" y="65"/>
                  <a:pt x="55" y="65"/>
                  <a:pt x="55" y="65"/>
                </a:cubicBezTo>
                <a:cubicBezTo>
                  <a:pt x="52" y="48"/>
                  <a:pt x="52" y="48"/>
                  <a:pt x="52" y="48"/>
                </a:cubicBezTo>
                <a:close/>
                <a:moveTo>
                  <a:pt x="33" y="118"/>
                </a:moveTo>
                <a:cubicBezTo>
                  <a:pt x="33" y="118"/>
                  <a:pt x="33" y="118"/>
                  <a:pt x="33" y="118"/>
                </a:cubicBezTo>
                <a:cubicBezTo>
                  <a:pt x="35" y="116"/>
                  <a:pt x="38" y="114"/>
                  <a:pt x="41" y="112"/>
                </a:cubicBezTo>
                <a:cubicBezTo>
                  <a:pt x="46" y="110"/>
                  <a:pt x="51" y="109"/>
                  <a:pt x="57" y="109"/>
                </a:cubicBezTo>
                <a:cubicBezTo>
                  <a:pt x="62" y="109"/>
                  <a:pt x="68" y="110"/>
                  <a:pt x="72" y="112"/>
                </a:cubicBezTo>
                <a:cubicBezTo>
                  <a:pt x="76" y="114"/>
                  <a:pt x="78" y="116"/>
                  <a:pt x="81" y="118"/>
                </a:cubicBezTo>
                <a:cubicBezTo>
                  <a:pt x="33" y="118"/>
                  <a:pt x="33" y="118"/>
                  <a:pt x="33" y="118"/>
                </a:cubicBezTo>
                <a:close/>
                <a:moveTo>
                  <a:pt x="75" y="68"/>
                </a:moveTo>
                <a:cubicBezTo>
                  <a:pt x="75" y="68"/>
                  <a:pt x="75" y="68"/>
                  <a:pt x="75" y="68"/>
                </a:cubicBezTo>
                <a:cubicBezTo>
                  <a:pt x="83" y="60"/>
                  <a:pt x="83" y="60"/>
                  <a:pt x="83" y="60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54"/>
                  <a:pt x="92" y="55"/>
                  <a:pt x="92" y="57"/>
                </a:cubicBezTo>
                <a:cubicBezTo>
                  <a:pt x="92" y="58"/>
                  <a:pt x="91" y="60"/>
                  <a:pt x="91" y="61"/>
                </a:cubicBezTo>
                <a:cubicBezTo>
                  <a:pt x="91" y="62"/>
                  <a:pt x="91" y="62"/>
                  <a:pt x="91" y="62"/>
                </a:cubicBezTo>
                <a:cubicBezTo>
                  <a:pt x="90" y="63"/>
                  <a:pt x="89" y="64"/>
                  <a:pt x="88" y="65"/>
                </a:cubicBezTo>
                <a:cubicBezTo>
                  <a:pt x="87" y="67"/>
                  <a:pt x="85" y="68"/>
                  <a:pt x="84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2" y="69"/>
                  <a:pt x="81" y="69"/>
                  <a:pt x="79" y="69"/>
                </a:cubicBezTo>
                <a:cubicBezTo>
                  <a:pt x="78" y="69"/>
                  <a:pt x="76" y="69"/>
                  <a:pt x="75" y="68"/>
                </a:cubicBezTo>
                <a:cubicBezTo>
                  <a:pt x="75" y="68"/>
                  <a:pt x="75" y="68"/>
                  <a:pt x="75" y="68"/>
                </a:cubicBezTo>
                <a:close/>
                <a:moveTo>
                  <a:pt x="7" y="64"/>
                </a:moveTo>
                <a:cubicBezTo>
                  <a:pt x="7" y="64"/>
                  <a:pt x="7" y="64"/>
                  <a:pt x="7" y="64"/>
                </a:cubicBezTo>
                <a:cubicBezTo>
                  <a:pt x="8" y="63"/>
                  <a:pt x="9" y="62"/>
                  <a:pt x="10" y="62"/>
                </a:cubicBezTo>
                <a:cubicBezTo>
                  <a:pt x="11" y="62"/>
                  <a:pt x="12" y="63"/>
                  <a:pt x="13" y="64"/>
                </a:cubicBezTo>
                <a:cubicBezTo>
                  <a:pt x="13" y="64"/>
                  <a:pt x="14" y="65"/>
                  <a:pt x="14" y="66"/>
                </a:cubicBezTo>
                <a:cubicBezTo>
                  <a:pt x="14" y="68"/>
                  <a:pt x="13" y="69"/>
                  <a:pt x="13" y="69"/>
                </a:cubicBezTo>
                <a:cubicBezTo>
                  <a:pt x="12" y="70"/>
                  <a:pt x="11" y="70"/>
                  <a:pt x="10" y="70"/>
                </a:cubicBezTo>
                <a:cubicBezTo>
                  <a:pt x="9" y="70"/>
                  <a:pt x="8" y="70"/>
                  <a:pt x="7" y="69"/>
                </a:cubicBezTo>
                <a:cubicBezTo>
                  <a:pt x="6" y="69"/>
                  <a:pt x="6" y="68"/>
                  <a:pt x="6" y="66"/>
                </a:cubicBezTo>
                <a:cubicBezTo>
                  <a:pt x="6" y="65"/>
                  <a:pt x="6" y="64"/>
                  <a:pt x="7" y="64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0" name="Freeform 46"/>
          <p:cNvSpPr>
            <a:spLocks noEditPoints="1"/>
          </p:cNvSpPr>
          <p:nvPr/>
        </p:nvSpPr>
        <p:spPr bwMode="auto">
          <a:xfrm>
            <a:off x="2786063" y="1728788"/>
            <a:ext cx="342900" cy="311150"/>
          </a:xfrm>
          <a:custGeom>
            <a:avLst/>
            <a:gdLst>
              <a:gd name="T0" fmla="*/ 621747395 w 123"/>
              <a:gd name="T1" fmla="*/ 586567756 h 112"/>
              <a:gd name="T2" fmla="*/ 629519795 w 123"/>
              <a:gd name="T3" fmla="*/ 524823928 h 112"/>
              <a:gd name="T4" fmla="*/ 598432983 w 123"/>
              <a:gd name="T5" fmla="*/ 401336272 h 112"/>
              <a:gd name="T6" fmla="*/ 481855346 w 123"/>
              <a:gd name="T7" fmla="*/ 347310075 h 112"/>
              <a:gd name="T8" fmla="*/ 629519795 w 123"/>
              <a:gd name="T9" fmla="*/ 370462969 h 112"/>
              <a:gd name="T10" fmla="*/ 668379007 w 123"/>
              <a:gd name="T11" fmla="*/ 532541559 h 112"/>
              <a:gd name="T12" fmla="*/ 474082946 w 123"/>
              <a:gd name="T13" fmla="*/ 0 h 112"/>
              <a:gd name="T14" fmla="*/ 544028971 w 123"/>
              <a:gd name="T15" fmla="*/ 23152894 h 112"/>
              <a:gd name="T16" fmla="*/ 559573771 w 123"/>
              <a:gd name="T17" fmla="*/ 146640550 h 112"/>
              <a:gd name="T18" fmla="*/ 955938293 w 123"/>
              <a:gd name="T19" fmla="*/ 185231484 h 112"/>
              <a:gd name="T20" fmla="*/ 893764668 w 123"/>
              <a:gd name="T21" fmla="*/ 216104788 h 112"/>
              <a:gd name="T22" fmla="*/ 917079080 w 123"/>
              <a:gd name="T23" fmla="*/ 787234503 h 112"/>
              <a:gd name="T24" fmla="*/ 917079080 w 123"/>
              <a:gd name="T25" fmla="*/ 864413594 h 112"/>
              <a:gd name="T26" fmla="*/ 0 w 123"/>
              <a:gd name="T27" fmla="*/ 825822659 h 112"/>
              <a:gd name="T28" fmla="*/ 62173624 w 123"/>
              <a:gd name="T29" fmla="*/ 787234503 h 112"/>
              <a:gd name="T30" fmla="*/ 38859212 w 123"/>
              <a:gd name="T31" fmla="*/ 216104788 h 112"/>
              <a:gd name="T32" fmla="*/ 38859212 w 123"/>
              <a:gd name="T33" fmla="*/ 146640550 h 112"/>
              <a:gd name="T34" fmla="*/ 380819722 w 123"/>
              <a:gd name="T35" fmla="*/ 92617131 h 112"/>
              <a:gd name="T36" fmla="*/ 474082946 w 123"/>
              <a:gd name="T37" fmla="*/ 0 h 112"/>
              <a:gd name="T38" fmla="*/ 512942159 w 123"/>
              <a:gd name="T39" fmla="*/ 54026197 h 112"/>
              <a:gd name="T40" fmla="*/ 442996134 w 123"/>
              <a:gd name="T41" fmla="*/ 54026197 h 112"/>
              <a:gd name="T42" fmla="*/ 442996134 w 123"/>
              <a:gd name="T43" fmla="*/ 131205288 h 112"/>
              <a:gd name="T44" fmla="*/ 474082946 w 123"/>
              <a:gd name="T45" fmla="*/ 146640550 h 112"/>
              <a:gd name="T46" fmla="*/ 512942159 w 123"/>
              <a:gd name="T47" fmla="*/ 131205288 h 112"/>
              <a:gd name="T48" fmla="*/ 512942159 w 123"/>
              <a:gd name="T49" fmla="*/ 54026197 h 112"/>
              <a:gd name="T50" fmla="*/ 108805237 w 123"/>
              <a:gd name="T51" fmla="*/ 216104788 h 112"/>
              <a:gd name="T52" fmla="*/ 847133056 w 123"/>
              <a:gd name="T53" fmla="*/ 787234503 h 112"/>
              <a:gd name="T54" fmla="*/ 108805237 w 123"/>
              <a:gd name="T55" fmla="*/ 216104788 h 112"/>
              <a:gd name="T56" fmla="*/ 466310546 w 123"/>
              <a:gd name="T57" fmla="*/ 509385888 h 112"/>
              <a:gd name="T58" fmla="*/ 598432983 w 123"/>
              <a:gd name="T59" fmla="*/ 602003019 h 112"/>
              <a:gd name="T60" fmla="*/ 528486959 w 123"/>
              <a:gd name="T61" fmla="*/ 663746847 h 112"/>
              <a:gd name="T62" fmla="*/ 326418498 w 123"/>
              <a:gd name="T63" fmla="*/ 640591175 h 112"/>
              <a:gd name="T64" fmla="*/ 326418498 w 123"/>
              <a:gd name="T65" fmla="*/ 401336272 h 112"/>
              <a:gd name="T66" fmla="*/ 466310546 w 123"/>
              <a:gd name="T67" fmla="*/ 370462969 h 112"/>
              <a:gd name="T68" fmla="*/ 466310546 w 123"/>
              <a:gd name="T69" fmla="*/ 509385888 h 112"/>
              <a:gd name="T70" fmla="*/ 544028971 w 123"/>
              <a:gd name="T71" fmla="*/ 602003019 h 112"/>
              <a:gd name="T72" fmla="*/ 427451334 w 123"/>
              <a:gd name="T73" fmla="*/ 517103519 h 112"/>
              <a:gd name="T74" fmla="*/ 357505310 w 123"/>
              <a:gd name="T75" fmla="*/ 432206797 h 112"/>
              <a:gd name="T76" fmla="*/ 357505310 w 123"/>
              <a:gd name="T77" fmla="*/ 609720650 h 112"/>
              <a:gd name="T78" fmla="*/ 512942159 w 123"/>
              <a:gd name="T79" fmla="*/ 625155913 h 112"/>
              <a:gd name="T80" fmla="*/ 544028971 w 123"/>
              <a:gd name="T81" fmla="*/ 602003019 h 11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3" h="112">
                <a:moveTo>
                  <a:pt x="84" y="74"/>
                </a:moveTo>
                <a:cubicBezTo>
                  <a:pt x="83" y="76"/>
                  <a:pt x="82" y="76"/>
                  <a:pt x="80" y="76"/>
                </a:cubicBezTo>
                <a:cubicBezTo>
                  <a:pt x="79" y="75"/>
                  <a:pt x="78" y="73"/>
                  <a:pt x="79" y="72"/>
                </a:cubicBezTo>
                <a:cubicBezTo>
                  <a:pt x="80" y="70"/>
                  <a:pt x="80" y="69"/>
                  <a:pt x="81" y="68"/>
                </a:cubicBezTo>
                <a:cubicBezTo>
                  <a:pt x="81" y="66"/>
                  <a:pt x="81" y="65"/>
                  <a:pt x="81" y="64"/>
                </a:cubicBezTo>
                <a:cubicBezTo>
                  <a:pt x="81" y="59"/>
                  <a:pt x="80" y="55"/>
                  <a:pt x="77" y="52"/>
                </a:cubicBezTo>
                <a:cubicBezTo>
                  <a:pt x="74" y="49"/>
                  <a:pt x="70" y="47"/>
                  <a:pt x="65" y="47"/>
                </a:cubicBezTo>
                <a:cubicBezTo>
                  <a:pt x="64" y="47"/>
                  <a:pt x="62" y="46"/>
                  <a:pt x="62" y="45"/>
                </a:cubicBezTo>
                <a:cubicBezTo>
                  <a:pt x="62" y="43"/>
                  <a:pt x="64" y="42"/>
                  <a:pt x="65" y="42"/>
                </a:cubicBezTo>
                <a:cubicBezTo>
                  <a:pt x="71" y="42"/>
                  <a:pt x="77" y="44"/>
                  <a:pt x="81" y="48"/>
                </a:cubicBezTo>
                <a:cubicBezTo>
                  <a:pt x="85" y="52"/>
                  <a:pt x="87" y="58"/>
                  <a:pt x="87" y="64"/>
                </a:cubicBezTo>
                <a:cubicBezTo>
                  <a:pt x="87" y="65"/>
                  <a:pt x="87" y="67"/>
                  <a:pt x="86" y="69"/>
                </a:cubicBezTo>
                <a:cubicBezTo>
                  <a:pt x="86" y="71"/>
                  <a:pt x="85" y="73"/>
                  <a:pt x="84" y="74"/>
                </a:cubicBezTo>
                <a:close/>
                <a:moveTo>
                  <a:pt x="61" y="0"/>
                </a:moveTo>
                <a:cubicBezTo>
                  <a:pt x="61" y="0"/>
                  <a:pt x="61" y="0"/>
                  <a:pt x="61" y="0"/>
                </a:cubicBezTo>
                <a:cubicBezTo>
                  <a:pt x="65" y="0"/>
                  <a:pt x="68" y="1"/>
                  <a:pt x="70" y="3"/>
                </a:cubicBezTo>
                <a:cubicBezTo>
                  <a:pt x="72" y="6"/>
                  <a:pt x="74" y="9"/>
                  <a:pt x="74" y="12"/>
                </a:cubicBezTo>
                <a:cubicBezTo>
                  <a:pt x="74" y="15"/>
                  <a:pt x="73" y="17"/>
                  <a:pt x="7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1" y="19"/>
                  <a:pt x="123" y="21"/>
                  <a:pt x="123" y="24"/>
                </a:cubicBezTo>
                <a:cubicBezTo>
                  <a:pt x="123" y="26"/>
                  <a:pt x="121" y="28"/>
                  <a:pt x="118" y="28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102"/>
                  <a:pt x="115" y="102"/>
                  <a:pt x="115" y="102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21" y="102"/>
                  <a:pt x="123" y="105"/>
                  <a:pt x="123" y="107"/>
                </a:cubicBezTo>
                <a:cubicBezTo>
                  <a:pt x="123" y="110"/>
                  <a:pt x="121" y="112"/>
                  <a:pt x="118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2" y="112"/>
                  <a:pt x="0" y="110"/>
                  <a:pt x="0" y="107"/>
                </a:cubicBezTo>
                <a:cubicBezTo>
                  <a:pt x="0" y="105"/>
                  <a:pt x="2" y="102"/>
                  <a:pt x="5" y="102"/>
                </a:cubicBezTo>
                <a:cubicBezTo>
                  <a:pt x="8" y="102"/>
                  <a:pt x="8" y="102"/>
                  <a:pt x="8" y="102"/>
                </a:cubicBezTo>
                <a:cubicBezTo>
                  <a:pt x="8" y="28"/>
                  <a:pt x="8" y="28"/>
                  <a:pt x="8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6"/>
                  <a:pt x="0" y="24"/>
                </a:cubicBezTo>
                <a:cubicBezTo>
                  <a:pt x="0" y="21"/>
                  <a:pt x="2" y="19"/>
                  <a:pt x="5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0" y="17"/>
                  <a:pt x="49" y="15"/>
                  <a:pt x="49" y="12"/>
                </a:cubicBezTo>
                <a:cubicBezTo>
                  <a:pt x="49" y="9"/>
                  <a:pt x="50" y="6"/>
                  <a:pt x="53" y="3"/>
                </a:cubicBezTo>
                <a:cubicBezTo>
                  <a:pt x="55" y="1"/>
                  <a:pt x="58" y="0"/>
                  <a:pt x="61" y="0"/>
                </a:cubicBezTo>
                <a:close/>
                <a:moveTo>
                  <a:pt x="66" y="7"/>
                </a:moveTo>
                <a:cubicBezTo>
                  <a:pt x="66" y="7"/>
                  <a:pt x="66" y="7"/>
                  <a:pt x="66" y="7"/>
                </a:cubicBezTo>
                <a:cubicBezTo>
                  <a:pt x="65" y="6"/>
                  <a:pt x="63" y="6"/>
                  <a:pt x="61" y="6"/>
                </a:cubicBezTo>
                <a:cubicBezTo>
                  <a:pt x="60" y="6"/>
                  <a:pt x="58" y="6"/>
                  <a:pt x="57" y="7"/>
                </a:cubicBezTo>
                <a:cubicBezTo>
                  <a:pt x="55" y="9"/>
                  <a:pt x="55" y="10"/>
                  <a:pt x="55" y="12"/>
                </a:cubicBezTo>
                <a:cubicBezTo>
                  <a:pt x="55" y="14"/>
                  <a:pt x="55" y="16"/>
                  <a:pt x="57" y="17"/>
                </a:cubicBezTo>
                <a:cubicBezTo>
                  <a:pt x="58" y="18"/>
                  <a:pt x="59" y="19"/>
                  <a:pt x="61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3" y="19"/>
                  <a:pt x="65" y="18"/>
                  <a:pt x="66" y="17"/>
                </a:cubicBezTo>
                <a:cubicBezTo>
                  <a:pt x="67" y="16"/>
                  <a:pt x="68" y="14"/>
                  <a:pt x="68" y="12"/>
                </a:cubicBezTo>
                <a:cubicBezTo>
                  <a:pt x="68" y="10"/>
                  <a:pt x="67" y="9"/>
                  <a:pt x="66" y="7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09" y="102"/>
                  <a:pt x="109" y="102"/>
                  <a:pt x="109" y="102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60" y="66"/>
                </a:moveTo>
                <a:cubicBezTo>
                  <a:pt x="60" y="66"/>
                  <a:pt x="60" y="66"/>
                  <a:pt x="60" y="66"/>
                </a:cubicBezTo>
                <a:cubicBezTo>
                  <a:pt x="75" y="74"/>
                  <a:pt x="75" y="74"/>
                  <a:pt x="75" y="74"/>
                </a:cubicBezTo>
                <a:cubicBezTo>
                  <a:pt x="77" y="75"/>
                  <a:pt x="77" y="77"/>
                  <a:pt x="77" y="78"/>
                </a:cubicBezTo>
                <a:cubicBezTo>
                  <a:pt x="75" y="82"/>
                  <a:pt x="72" y="84"/>
                  <a:pt x="69" y="86"/>
                </a:cubicBezTo>
                <a:cubicBezTo>
                  <a:pt x="68" y="86"/>
                  <a:pt x="68" y="86"/>
                  <a:pt x="68" y="86"/>
                </a:cubicBezTo>
                <a:cubicBezTo>
                  <a:pt x="65" y="88"/>
                  <a:pt x="61" y="89"/>
                  <a:pt x="58" y="89"/>
                </a:cubicBezTo>
                <a:cubicBezTo>
                  <a:pt x="52" y="89"/>
                  <a:pt x="46" y="87"/>
                  <a:pt x="42" y="83"/>
                </a:cubicBezTo>
                <a:cubicBezTo>
                  <a:pt x="38" y="79"/>
                  <a:pt x="36" y="73"/>
                  <a:pt x="36" y="67"/>
                </a:cubicBezTo>
                <a:cubicBezTo>
                  <a:pt x="36" y="61"/>
                  <a:pt x="38" y="56"/>
                  <a:pt x="42" y="52"/>
                </a:cubicBezTo>
                <a:cubicBezTo>
                  <a:pt x="46" y="48"/>
                  <a:pt x="52" y="45"/>
                  <a:pt x="58" y="45"/>
                </a:cubicBezTo>
                <a:cubicBezTo>
                  <a:pt x="59" y="45"/>
                  <a:pt x="60" y="47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66"/>
                  <a:pt x="60" y="66"/>
                  <a:pt x="60" y="66"/>
                </a:cubicBezTo>
                <a:close/>
                <a:moveTo>
                  <a:pt x="70" y="78"/>
                </a:moveTo>
                <a:cubicBezTo>
                  <a:pt x="70" y="78"/>
                  <a:pt x="70" y="78"/>
                  <a:pt x="70" y="78"/>
                </a:cubicBezTo>
                <a:cubicBezTo>
                  <a:pt x="56" y="70"/>
                  <a:pt x="56" y="70"/>
                  <a:pt x="56" y="70"/>
                </a:cubicBezTo>
                <a:cubicBezTo>
                  <a:pt x="55" y="70"/>
                  <a:pt x="55" y="68"/>
                  <a:pt x="55" y="67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2"/>
                  <a:pt x="48" y="54"/>
                  <a:pt x="46" y="56"/>
                </a:cubicBezTo>
                <a:cubicBezTo>
                  <a:pt x="43" y="59"/>
                  <a:pt x="41" y="63"/>
                  <a:pt x="41" y="67"/>
                </a:cubicBezTo>
                <a:cubicBezTo>
                  <a:pt x="41" y="72"/>
                  <a:pt x="43" y="76"/>
                  <a:pt x="46" y="79"/>
                </a:cubicBezTo>
                <a:cubicBezTo>
                  <a:pt x="49" y="82"/>
                  <a:pt x="53" y="84"/>
                  <a:pt x="58" y="84"/>
                </a:cubicBezTo>
                <a:cubicBezTo>
                  <a:pt x="60" y="84"/>
                  <a:pt x="63" y="83"/>
                  <a:pt x="66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7" y="80"/>
                  <a:pt x="69" y="79"/>
                  <a:pt x="70" y="78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1" name="Freeform 47"/>
          <p:cNvSpPr>
            <a:spLocks noEditPoints="1"/>
          </p:cNvSpPr>
          <p:nvPr/>
        </p:nvSpPr>
        <p:spPr bwMode="auto">
          <a:xfrm>
            <a:off x="4398963" y="1744663"/>
            <a:ext cx="349250" cy="279400"/>
          </a:xfrm>
          <a:custGeom>
            <a:avLst/>
            <a:gdLst>
              <a:gd name="T0" fmla="*/ 301447815 w 124"/>
              <a:gd name="T1" fmla="*/ 202967336 h 100"/>
              <a:gd name="T2" fmla="*/ 515636643 w 124"/>
              <a:gd name="T3" fmla="*/ 249805952 h 100"/>
              <a:gd name="T4" fmla="*/ 214186012 w 124"/>
              <a:gd name="T5" fmla="*/ 15612872 h 100"/>
              <a:gd name="T6" fmla="*/ 309381986 w 124"/>
              <a:gd name="T7" fmla="*/ 0 h 100"/>
              <a:gd name="T8" fmla="*/ 341113038 w 124"/>
              <a:gd name="T9" fmla="*/ 15612872 h 100"/>
              <a:gd name="T10" fmla="*/ 436306196 w 124"/>
              <a:gd name="T11" fmla="*/ 0 h 100"/>
              <a:gd name="T12" fmla="*/ 468037248 w 124"/>
              <a:gd name="T13" fmla="*/ 15612872 h 100"/>
              <a:gd name="T14" fmla="*/ 563233222 w 124"/>
              <a:gd name="T15" fmla="*/ 0 h 100"/>
              <a:gd name="T16" fmla="*/ 594964274 w 124"/>
              <a:gd name="T17" fmla="*/ 15612872 h 100"/>
              <a:gd name="T18" fmla="*/ 690157431 w 124"/>
              <a:gd name="T19" fmla="*/ 0 h 100"/>
              <a:gd name="T20" fmla="*/ 721888484 w 124"/>
              <a:gd name="T21" fmla="*/ 15612872 h 100"/>
              <a:gd name="T22" fmla="*/ 817084458 w 124"/>
              <a:gd name="T23" fmla="*/ 0 h 100"/>
              <a:gd name="T24" fmla="*/ 848815510 w 124"/>
              <a:gd name="T25" fmla="*/ 15612872 h 100"/>
              <a:gd name="T26" fmla="*/ 967808365 w 124"/>
              <a:gd name="T27" fmla="*/ 7806436 h 100"/>
              <a:gd name="T28" fmla="*/ 983673891 w 124"/>
              <a:gd name="T29" fmla="*/ 741611420 h 100"/>
              <a:gd name="T30" fmla="*/ 190389131 w 124"/>
              <a:gd name="T31" fmla="*/ 780643600 h 100"/>
              <a:gd name="T32" fmla="*/ 7934171 w 124"/>
              <a:gd name="T33" fmla="*/ 273225260 h 100"/>
              <a:gd name="T34" fmla="*/ 150723907 w 124"/>
              <a:gd name="T35" fmla="*/ 39032180 h 100"/>
              <a:gd name="T36" fmla="*/ 277650933 w 124"/>
              <a:gd name="T37" fmla="*/ 124902976 h 100"/>
              <a:gd name="T38" fmla="*/ 277650933 w 124"/>
              <a:gd name="T39" fmla="*/ 124902976 h 100"/>
              <a:gd name="T40" fmla="*/ 230051538 w 124"/>
              <a:gd name="T41" fmla="*/ 702579240 h 100"/>
              <a:gd name="T42" fmla="*/ 856746865 w 124"/>
              <a:gd name="T43" fmla="*/ 124902976 h 100"/>
              <a:gd name="T44" fmla="*/ 777419234 w 124"/>
              <a:gd name="T45" fmla="*/ 124902976 h 100"/>
              <a:gd name="T46" fmla="*/ 690157431 w 124"/>
              <a:gd name="T47" fmla="*/ 85870796 h 100"/>
              <a:gd name="T48" fmla="*/ 658426379 w 124"/>
              <a:gd name="T49" fmla="*/ 124902976 h 100"/>
              <a:gd name="T50" fmla="*/ 531502169 w 124"/>
              <a:gd name="T51" fmla="*/ 124902976 h 100"/>
              <a:gd name="T52" fmla="*/ 475971419 w 124"/>
              <a:gd name="T53" fmla="*/ 124902976 h 100"/>
              <a:gd name="T54" fmla="*/ 404575143 w 124"/>
              <a:gd name="T55" fmla="*/ 124902976 h 100"/>
              <a:gd name="T56" fmla="*/ 309381986 w 124"/>
              <a:gd name="T57" fmla="*/ 85870796 h 100"/>
              <a:gd name="T58" fmla="*/ 150723907 w 124"/>
              <a:gd name="T59" fmla="*/ 491805468 h 100"/>
              <a:gd name="T60" fmla="*/ 150723907 w 124"/>
              <a:gd name="T61" fmla="*/ 491805468 h 100"/>
              <a:gd name="T62" fmla="*/ 618763972 w 124"/>
              <a:gd name="T63" fmla="*/ 202967336 h 100"/>
              <a:gd name="T64" fmla="*/ 848815510 w 124"/>
              <a:gd name="T65" fmla="*/ 226386644 h 100"/>
              <a:gd name="T66" fmla="*/ 825015813 w 124"/>
              <a:gd name="T67" fmla="*/ 483999032 h 100"/>
              <a:gd name="T68" fmla="*/ 594964274 w 124"/>
              <a:gd name="T69" fmla="*/ 460579724 h 100"/>
              <a:gd name="T70" fmla="*/ 801218931 w 124"/>
              <a:gd name="T71" fmla="*/ 249805952 h 100"/>
              <a:gd name="T72" fmla="*/ 634629498 w 124"/>
              <a:gd name="T73" fmla="*/ 444966852 h 100"/>
              <a:gd name="T74" fmla="*/ 301447815 w 124"/>
              <a:gd name="T75" fmla="*/ 327870312 h 100"/>
              <a:gd name="T76" fmla="*/ 301447815 w 124"/>
              <a:gd name="T77" fmla="*/ 281031696 h 100"/>
              <a:gd name="T78" fmla="*/ 515636643 w 124"/>
              <a:gd name="T79" fmla="*/ 327870312 h 100"/>
              <a:gd name="T80" fmla="*/ 301447815 w 124"/>
              <a:gd name="T81" fmla="*/ 405934672 h 100"/>
              <a:gd name="T82" fmla="*/ 515636643 w 124"/>
              <a:gd name="T83" fmla="*/ 359096056 h 100"/>
              <a:gd name="T84" fmla="*/ 301447815 w 124"/>
              <a:gd name="T85" fmla="*/ 405934672 h 100"/>
              <a:gd name="T86" fmla="*/ 285582288 w 124"/>
              <a:gd name="T87" fmla="*/ 460579724 h 100"/>
              <a:gd name="T88" fmla="*/ 539433524 w 124"/>
              <a:gd name="T89" fmla="*/ 460579724 h 100"/>
              <a:gd name="T90" fmla="*/ 618763972 w 124"/>
              <a:gd name="T91" fmla="*/ 562063392 h 100"/>
              <a:gd name="T92" fmla="*/ 618763972 w 124"/>
              <a:gd name="T93" fmla="*/ 523031212 h 100"/>
              <a:gd name="T94" fmla="*/ 825015813 w 124"/>
              <a:gd name="T95" fmla="*/ 562063392 h 100"/>
              <a:gd name="T96" fmla="*/ 301447815 w 124"/>
              <a:gd name="T97" fmla="*/ 562063392 h 100"/>
              <a:gd name="T98" fmla="*/ 515636643 w 124"/>
              <a:gd name="T99" fmla="*/ 523031212 h 100"/>
              <a:gd name="T100" fmla="*/ 301447815 w 124"/>
              <a:gd name="T101" fmla="*/ 562063392 h 100"/>
              <a:gd name="T102" fmla="*/ 594964274 w 124"/>
              <a:gd name="T103" fmla="*/ 624514880 h 100"/>
              <a:gd name="T104" fmla="*/ 848815510 w 124"/>
              <a:gd name="T105" fmla="*/ 624514880 h 100"/>
              <a:gd name="T106" fmla="*/ 301447815 w 124"/>
              <a:gd name="T107" fmla="*/ 647934188 h 100"/>
              <a:gd name="T108" fmla="*/ 301447815 w 124"/>
              <a:gd name="T109" fmla="*/ 601095572 h 100"/>
              <a:gd name="T110" fmla="*/ 515636643 w 124"/>
              <a:gd name="T111" fmla="*/ 647934188 h 10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4" h="100">
                <a:moveTo>
                  <a:pt x="38" y="32"/>
                </a:moveTo>
                <a:cubicBezTo>
                  <a:pt x="37" y="32"/>
                  <a:pt x="36" y="30"/>
                  <a:pt x="36" y="29"/>
                </a:cubicBezTo>
                <a:cubicBezTo>
                  <a:pt x="36" y="27"/>
                  <a:pt x="37" y="26"/>
                  <a:pt x="38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7" y="26"/>
                  <a:pt x="68" y="27"/>
                  <a:pt x="68" y="29"/>
                </a:cubicBezTo>
                <a:cubicBezTo>
                  <a:pt x="68" y="30"/>
                  <a:pt x="67" y="32"/>
                  <a:pt x="65" y="32"/>
                </a:cubicBezTo>
                <a:cubicBezTo>
                  <a:pt x="38" y="32"/>
                  <a:pt x="38" y="32"/>
                  <a:pt x="38" y="32"/>
                </a:cubicBezTo>
                <a:close/>
                <a:moveTo>
                  <a:pt x="27" y="2"/>
                </a:moveTo>
                <a:cubicBezTo>
                  <a:pt x="27" y="2"/>
                  <a:pt x="27" y="2"/>
                  <a:pt x="27" y="2"/>
                </a:cubicBezTo>
                <a:cubicBezTo>
                  <a:pt x="32" y="6"/>
                  <a:pt x="32" y="6"/>
                  <a:pt x="32" y="6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2" y="1"/>
                  <a:pt x="43" y="2"/>
                </a:cubicBezTo>
                <a:cubicBezTo>
                  <a:pt x="47" y="6"/>
                  <a:pt x="47" y="6"/>
                  <a:pt x="47" y="6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4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7" y="0"/>
                  <a:pt x="58" y="1"/>
                  <a:pt x="59" y="2"/>
                </a:cubicBezTo>
                <a:cubicBezTo>
                  <a:pt x="63" y="6"/>
                  <a:pt x="63" y="6"/>
                  <a:pt x="63" y="6"/>
                </a:cubicBezTo>
                <a:cubicBezTo>
                  <a:pt x="68" y="1"/>
                  <a:pt x="68" y="1"/>
                  <a:pt x="68" y="1"/>
                </a:cubicBezTo>
                <a:cubicBezTo>
                  <a:pt x="69" y="0"/>
                  <a:pt x="70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0"/>
                  <a:pt x="74" y="1"/>
                  <a:pt x="75" y="2"/>
                </a:cubicBezTo>
                <a:cubicBezTo>
                  <a:pt x="79" y="6"/>
                  <a:pt x="79" y="6"/>
                  <a:pt x="79" y="6"/>
                </a:cubicBezTo>
                <a:cubicBezTo>
                  <a:pt x="84" y="1"/>
                  <a:pt x="84" y="1"/>
                  <a:pt x="84" y="1"/>
                </a:cubicBezTo>
                <a:cubicBezTo>
                  <a:pt x="85" y="0"/>
                  <a:pt x="86" y="0"/>
                  <a:pt x="87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9" y="0"/>
                  <a:pt x="90" y="1"/>
                  <a:pt x="91" y="2"/>
                </a:cubicBezTo>
                <a:cubicBezTo>
                  <a:pt x="95" y="6"/>
                  <a:pt x="95" y="6"/>
                  <a:pt x="95" y="6"/>
                </a:cubicBezTo>
                <a:cubicBezTo>
                  <a:pt x="100" y="1"/>
                  <a:pt x="100" y="1"/>
                  <a:pt x="100" y="1"/>
                </a:cubicBezTo>
                <a:cubicBezTo>
                  <a:pt x="100" y="0"/>
                  <a:pt x="102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5" y="0"/>
                  <a:pt x="106" y="1"/>
                  <a:pt x="107" y="2"/>
                </a:cubicBezTo>
                <a:cubicBezTo>
                  <a:pt x="111" y="6"/>
                  <a:pt x="111" y="6"/>
                  <a:pt x="111" y="6"/>
                </a:cubicBezTo>
                <a:cubicBezTo>
                  <a:pt x="115" y="1"/>
                  <a:pt x="115" y="1"/>
                  <a:pt x="115" y="1"/>
                </a:cubicBezTo>
                <a:cubicBezTo>
                  <a:pt x="117" y="0"/>
                  <a:pt x="120" y="0"/>
                  <a:pt x="122" y="1"/>
                </a:cubicBezTo>
                <a:cubicBezTo>
                  <a:pt x="123" y="2"/>
                  <a:pt x="124" y="4"/>
                  <a:pt x="124" y="5"/>
                </a:cubicBezTo>
                <a:cubicBezTo>
                  <a:pt x="124" y="5"/>
                  <a:pt x="124" y="5"/>
                  <a:pt x="124" y="5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8"/>
                  <a:pt x="121" y="100"/>
                  <a:pt x="119" y="100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2" y="100"/>
                  <a:pt x="20" y="98"/>
                  <a:pt x="19" y="9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3"/>
                  <a:pt x="1" y="30"/>
                  <a:pt x="4" y="29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2"/>
                  <a:pt x="21" y="0"/>
                  <a:pt x="24" y="0"/>
                </a:cubicBezTo>
                <a:cubicBezTo>
                  <a:pt x="25" y="0"/>
                  <a:pt x="26" y="1"/>
                  <a:pt x="27" y="2"/>
                </a:cubicBezTo>
                <a:close/>
                <a:moveTo>
                  <a:pt x="35" y="16"/>
                </a:move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3" y="18"/>
                  <a:pt x="30" y="18"/>
                  <a:pt x="29" y="16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90"/>
                  <a:pt x="29" y="90"/>
                  <a:pt x="29" y="90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2" y="18"/>
                  <a:pt x="109" y="18"/>
                  <a:pt x="108" y="16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99" y="16"/>
                  <a:pt x="99" y="16"/>
                  <a:pt x="99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97" y="18"/>
                  <a:pt x="94" y="18"/>
                  <a:pt x="92" y="16"/>
                </a:cubicBezTo>
                <a:cubicBezTo>
                  <a:pt x="87" y="11"/>
                  <a:pt x="87" y="11"/>
                  <a:pt x="87" y="11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1" y="18"/>
                  <a:pt x="78" y="18"/>
                  <a:pt x="76" y="16"/>
                </a:cubicBezTo>
                <a:cubicBezTo>
                  <a:pt x="71" y="11"/>
                  <a:pt x="71" y="11"/>
                  <a:pt x="71" y="11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5" y="18"/>
                  <a:pt x="62" y="18"/>
                  <a:pt x="60" y="16"/>
                </a:cubicBezTo>
                <a:cubicBezTo>
                  <a:pt x="55" y="11"/>
                  <a:pt x="55" y="11"/>
                  <a:pt x="55" y="11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8"/>
                  <a:pt x="46" y="18"/>
                  <a:pt x="44" y="16"/>
                </a:cubicBezTo>
                <a:cubicBezTo>
                  <a:pt x="39" y="11"/>
                  <a:pt x="39" y="11"/>
                  <a:pt x="39" y="11"/>
                </a:cubicBezTo>
                <a:cubicBezTo>
                  <a:pt x="35" y="16"/>
                  <a:pt x="35" y="16"/>
                  <a:pt x="35" y="16"/>
                </a:cubicBezTo>
                <a:close/>
                <a:moveTo>
                  <a:pt x="19" y="63"/>
                </a:moveTo>
                <a:cubicBezTo>
                  <a:pt x="19" y="63"/>
                  <a:pt x="19" y="63"/>
                  <a:pt x="19" y="63"/>
                </a:cubicBezTo>
                <a:cubicBezTo>
                  <a:pt x="19" y="35"/>
                  <a:pt x="19" y="35"/>
                  <a:pt x="19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19" y="63"/>
                  <a:pt x="19" y="63"/>
                  <a:pt x="19" y="63"/>
                </a:cubicBezTo>
                <a:close/>
                <a:moveTo>
                  <a:pt x="78" y="26"/>
                </a:moveTo>
                <a:cubicBezTo>
                  <a:pt x="78" y="26"/>
                  <a:pt x="78" y="26"/>
                  <a:pt x="78" y="26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6" y="26"/>
                  <a:pt x="107" y="27"/>
                  <a:pt x="107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07" y="61"/>
                  <a:pt x="106" y="62"/>
                  <a:pt x="104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6" y="62"/>
                  <a:pt x="75" y="61"/>
                  <a:pt x="75" y="59"/>
                </a:cubicBezTo>
                <a:cubicBezTo>
                  <a:pt x="75" y="59"/>
                  <a:pt x="75" y="59"/>
                  <a:pt x="75" y="59"/>
                </a:cubicBezTo>
                <a:cubicBezTo>
                  <a:pt x="75" y="29"/>
                  <a:pt x="75" y="29"/>
                  <a:pt x="75" y="29"/>
                </a:cubicBezTo>
                <a:cubicBezTo>
                  <a:pt x="75" y="27"/>
                  <a:pt x="76" y="26"/>
                  <a:pt x="78" y="26"/>
                </a:cubicBezTo>
                <a:close/>
                <a:moveTo>
                  <a:pt x="101" y="32"/>
                </a:moveTo>
                <a:cubicBezTo>
                  <a:pt x="101" y="32"/>
                  <a:pt x="101" y="32"/>
                  <a:pt x="101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57"/>
                  <a:pt x="80" y="57"/>
                  <a:pt x="80" y="57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1" y="32"/>
                  <a:pt x="101" y="32"/>
                  <a:pt x="101" y="32"/>
                </a:cubicBezTo>
                <a:close/>
                <a:moveTo>
                  <a:pt x="38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7" y="42"/>
                  <a:pt x="36" y="41"/>
                  <a:pt x="36" y="39"/>
                </a:cubicBezTo>
                <a:cubicBezTo>
                  <a:pt x="36" y="38"/>
                  <a:pt x="37" y="36"/>
                  <a:pt x="38" y="36"/>
                </a:cubicBezTo>
                <a:cubicBezTo>
                  <a:pt x="65" y="36"/>
                  <a:pt x="65" y="36"/>
                  <a:pt x="65" y="36"/>
                </a:cubicBezTo>
                <a:cubicBezTo>
                  <a:pt x="67" y="36"/>
                  <a:pt x="68" y="38"/>
                  <a:pt x="68" y="39"/>
                </a:cubicBezTo>
                <a:cubicBezTo>
                  <a:pt x="68" y="41"/>
                  <a:pt x="67" y="42"/>
                  <a:pt x="65" y="42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8" y="52"/>
                </a:moveTo>
                <a:cubicBezTo>
                  <a:pt x="38" y="52"/>
                  <a:pt x="38" y="52"/>
                  <a:pt x="38" y="52"/>
                </a:cubicBezTo>
                <a:cubicBezTo>
                  <a:pt x="37" y="52"/>
                  <a:pt x="36" y="51"/>
                  <a:pt x="36" y="49"/>
                </a:cubicBezTo>
                <a:cubicBezTo>
                  <a:pt x="36" y="48"/>
                  <a:pt x="37" y="46"/>
                  <a:pt x="38" y="46"/>
                </a:cubicBezTo>
                <a:cubicBezTo>
                  <a:pt x="65" y="46"/>
                  <a:pt x="65" y="46"/>
                  <a:pt x="65" y="46"/>
                </a:cubicBezTo>
                <a:cubicBezTo>
                  <a:pt x="67" y="46"/>
                  <a:pt x="68" y="48"/>
                  <a:pt x="68" y="49"/>
                </a:cubicBezTo>
                <a:cubicBezTo>
                  <a:pt x="68" y="51"/>
                  <a:pt x="67" y="52"/>
                  <a:pt x="65" y="52"/>
                </a:cubicBezTo>
                <a:cubicBezTo>
                  <a:pt x="38" y="52"/>
                  <a:pt x="38" y="52"/>
                  <a:pt x="38" y="52"/>
                </a:cubicBezTo>
                <a:close/>
                <a:moveTo>
                  <a:pt x="38" y="62"/>
                </a:move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6" y="61"/>
                  <a:pt x="36" y="59"/>
                </a:cubicBezTo>
                <a:cubicBezTo>
                  <a:pt x="36" y="58"/>
                  <a:pt x="37" y="57"/>
                  <a:pt x="38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7" y="57"/>
                  <a:pt x="68" y="58"/>
                  <a:pt x="68" y="59"/>
                </a:cubicBezTo>
                <a:cubicBezTo>
                  <a:pt x="68" y="61"/>
                  <a:pt x="67" y="62"/>
                  <a:pt x="65" y="62"/>
                </a:cubicBezTo>
                <a:cubicBezTo>
                  <a:pt x="38" y="62"/>
                  <a:pt x="38" y="62"/>
                  <a:pt x="38" y="62"/>
                </a:cubicBezTo>
                <a:close/>
                <a:moveTo>
                  <a:pt x="78" y="72"/>
                </a:moveTo>
                <a:cubicBezTo>
                  <a:pt x="78" y="72"/>
                  <a:pt x="78" y="72"/>
                  <a:pt x="78" y="72"/>
                </a:cubicBezTo>
                <a:cubicBezTo>
                  <a:pt x="76" y="72"/>
                  <a:pt x="75" y="71"/>
                  <a:pt x="75" y="70"/>
                </a:cubicBezTo>
                <a:cubicBezTo>
                  <a:pt x="75" y="68"/>
                  <a:pt x="76" y="67"/>
                  <a:pt x="78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6" y="67"/>
                  <a:pt x="107" y="68"/>
                  <a:pt x="107" y="70"/>
                </a:cubicBezTo>
                <a:cubicBezTo>
                  <a:pt x="107" y="71"/>
                  <a:pt x="106" y="72"/>
                  <a:pt x="104" y="72"/>
                </a:cubicBezTo>
                <a:cubicBezTo>
                  <a:pt x="78" y="72"/>
                  <a:pt x="78" y="72"/>
                  <a:pt x="78" y="72"/>
                </a:cubicBezTo>
                <a:close/>
                <a:moveTo>
                  <a:pt x="38" y="72"/>
                </a:moveTo>
                <a:cubicBezTo>
                  <a:pt x="38" y="72"/>
                  <a:pt x="38" y="72"/>
                  <a:pt x="38" y="72"/>
                </a:cubicBezTo>
                <a:cubicBezTo>
                  <a:pt x="37" y="72"/>
                  <a:pt x="36" y="71"/>
                  <a:pt x="36" y="70"/>
                </a:cubicBezTo>
                <a:cubicBezTo>
                  <a:pt x="36" y="68"/>
                  <a:pt x="37" y="67"/>
                  <a:pt x="38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7" y="67"/>
                  <a:pt x="68" y="68"/>
                  <a:pt x="68" y="70"/>
                </a:cubicBezTo>
                <a:cubicBezTo>
                  <a:pt x="68" y="71"/>
                  <a:pt x="67" y="72"/>
                  <a:pt x="65" y="72"/>
                </a:cubicBezTo>
                <a:cubicBezTo>
                  <a:pt x="38" y="72"/>
                  <a:pt x="38" y="72"/>
                  <a:pt x="38" y="72"/>
                </a:cubicBezTo>
                <a:close/>
                <a:moveTo>
                  <a:pt x="78" y="83"/>
                </a:moveTo>
                <a:cubicBezTo>
                  <a:pt x="78" y="83"/>
                  <a:pt x="78" y="83"/>
                  <a:pt x="78" y="83"/>
                </a:cubicBezTo>
                <a:cubicBezTo>
                  <a:pt x="76" y="83"/>
                  <a:pt x="75" y="81"/>
                  <a:pt x="75" y="80"/>
                </a:cubicBezTo>
                <a:cubicBezTo>
                  <a:pt x="75" y="78"/>
                  <a:pt x="76" y="77"/>
                  <a:pt x="78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7" y="78"/>
                  <a:pt x="107" y="80"/>
                </a:cubicBezTo>
                <a:cubicBezTo>
                  <a:pt x="107" y="81"/>
                  <a:pt x="106" y="83"/>
                  <a:pt x="104" y="83"/>
                </a:cubicBezTo>
                <a:cubicBezTo>
                  <a:pt x="78" y="83"/>
                  <a:pt x="78" y="83"/>
                  <a:pt x="78" y="83"/>
                </a:cubicBezTo>
                <a:close/>
                <a:moveTo>
                  <a:pt x="38" y="83"/>
                </a:moveTo>
                <a:cubicBezTo>
                  <a:pt x="38" y="83"/>
                  <a:pt x="38" y="83"/>
                  <a:pt x="38" y="83"/>
                </a:cubicBezTo>
                <a:cubicBezTo>
                  <a:pt x="37" y="83"/>
                  <a:pt x="36" y="81"/>
                  <a:pt x="36" y="80"/>
                </a:cubicBezTo>
                <a:cubicBezTo>
                  <a:pt x="36" y="78"/>
                  <a:pt x="37" y="77"/>
                  <a:pt x="38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7" y="77"/>
                  <a:pt x="68" y="78"/>
                  <a:pt x="68" y="80"/>
                </a:cubicBezTo>
                <a:cubicBezTo>
                  <a:pt x="68" y="81"/>
                  <a:pt x="67" y="83"/>
                  <a:pt x="65" y="83"/>
                </a:cubicBezTo>
                <a:cubicBezTo>
                  <a:pt x="38" y="83"/>
                  <a:pt x="38" y="83"/>
                  <a:pt x="38" y="83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2" name="Freeform 48"/>
          <p:cNvSpPr>
            <a:spLocks noEditPoints="1"/>
          </p:cNvSpPr>
          <p:nvPr/>
        </p:nvSpPr>
        <p:spPr bwMode="auto">
          <a:xfrm>
            <a:off x="5986463" y="1695450"/>
            <a:ext cx="339725" cy="339725"/>
          </a:xfrm>
          <a:custGeom>
            <a:avLst/>
            <a:gdLst>
              <a:gd name="T0" fmla="*/ 788285536 w 121"/>
              <a:gd name="T1" fmla="*/ 7883866 h 121"/>
              <a:gd name="T2" fmla="*/ 827702059 w 121"/>
              <a:gd name="T3" fmla="*/ 15764925 h 121"/>
              <a:gd name="T4" fmla="*/ 827702059 w 121"/>
              <a:gd name="T5" fmla="*/ 15764925 h 121"/>
              <a:gd name="T6" fmla="*/ 938062147 w 121"/>
              <a:gd name="T7" fmla="*/ 126125012 h 121"/>
              <a:gd name="T8" fmla="*/ 938062147 w 121"/>
              <a:gd name="T9" fmla="*/ 126125012 h 121"/>
              <a:gd name="T10" fmla="*/ 945943205 w 121"/>
              <a:gd name="T11" fmla="*/ 165541535 h 121"/>
              <a:gd name="T12" fmla="*/ 804053269 w 121"/>
              <a:gd name="T13" fmla="*/ 291666547 h 121"/>
              <a:gd name="T14" fmla="*/ 701574240 w 121"/>
              <a:gd name="T15" fmla="*/ 307431471 h 121"/>
              <a:gd name="T16" fmla="*/ 677925449 w 121"/>
              <a:gd name="T17" fmla="*/ 693693181 h 121"/>
              <a:gd name="T18" fmla="*/ 465089140 w 121"/>
              <a:gd name="T19" fmla="*/ 780404478 h 121"/>
              <a:gd name="T20" fmla="*/ 173422593 w 121"/>
              <a:gd name="T21" fmla="*/ 488737931 h 121"/>
              <a:gd name="T22" fmla="*/ 465089140 w 121"/>
              <a:gd name="T23" fmla="*/ 197071384 h 121"/>
              <a:gd name="T24" fmla="*/ 685809315 w 121"/>
              <a:gd name="T25" fmla="*/ 220720175 h 121"/>
              <a:gd name="T26" fmla="*/ 670044390 w 121"/>
              <a:gd name="T27" fmla="*/ 134008878 h 121"/>
              <a:gd name="T28" fmla="*/ 843466984 w 121"/>
              <a:gd name="T29" fmla="*/ 370493977 h 121"/>
              <a:gd name="T30" fmla="*/ 922294414 w 121"/>
              <a:gd name="T31" fmla="*/ 346845187 h 121"/>
              <a:gd name="T32" fmla="*/ 938062147 w 121"/>
              <a:gd name="T33" fmla="*/ 488737931 h 121"/>
              <a:gd name="T34" fmla="*/ 465089140 w 121"/>
              <a:gd name="T35" fmla="*/ 953827071 h 121"/>
              <a:gd name="T36" fmla="*/ 0 w 121"/>
              <a:gd name="T37" fmla="*/ 488737931 h 121"/>
              <a:gd name="T38" fmla="*/ 465089140 w 121"/>
              <a:gd name="T39" fmla="*/ 15764925 h 121"/>
              <a:gd name="T40" fmla="*/ 606981885 w 121"/>
              <a:gd name="T41" fmla="*/ 39413715 h 121"/>
              <a:gd name="T42" fmla="*/ 583333094 w 121"/>
              <a:gd name="T43" fmla="*/ 110360087 h 121"/>
              <a:gd name="T44" fmla="*/ 465089140 w 121"/>
              <a:gd name="T45" fmla="*/ 94595163 h 121"/>
              <a:gd name="T46" fmla="*/ 70946372 w 121"/>
              <a:gd name="T47" fmla="*/ 488737931 h 121"/>
              <a:gd name="T48" fmla="*/ 465089140 w 121"/>
              <a:gd name="T49" fmla="*/ 882880699 h 121"/>
              <a:gd name="T50" fmla="*/ 867115775 w 121"/>
              <a:gd name="T51" fmla="*/ 488737931 h 121"/>
              <a:gd name="T52" fmla="*/ 843466984 w 121"/>
              <a:gd name="T53" fmla="*/ 370493977 h 121"/>
              <a:gd name="T54" fmla="*/ 465089140 w 121"/>
              <a:gd name="T55" fmla="*/ 354729053 h 121"/>
              <a:gd name="T56" fmla="*/ 614862943 w 121"/>
              <a:gd name="T57" fmla="*/ 291666547 h 121"/>
              <a:gd name="T58" fmla="*/ 291666547 w 121"/>
              <a:gd name="T59" fmla="*/ 315315338 h 121"/>
              <a:gd name="T60" fmla="*/ 291666547 w 121"/>
              <a:gd name="T61" fmla="*/ 315315338 h 121"/>
              <a:gd name="T62" fmla="*/ 291666547 w 121"/>
              <a:gd name="T63" fmla="*/ 662160524 h 121"/>
              <a:gd name="T64" fmla="*/ 638511734 w 121"/>
              <a:gd name="T65" fmla="*/ 662160524 h 121"/>
              <a:gd name="T66" fmla="*/ 717341972 w 121"/>
              <a:gd name="T67" fmla="*/ 488737931 h 121"/>
              <a:gd name="T68" fmla="*/ 583333094 w 121"/>
              <a:gd name="T69" fmla="*/ 425675425 h 121"/>
              <a:gd name="T70" fmla="*/ 567565362 w 121"/>
              <a:gd name="T71" fmla="*/ 583333094 h 121"/>
              <a:gd name="T72" fmla="*/ 465089140 w 121"/>
              <a:gd name="T73" fmla="*/ 622746809 h 121"/>
              <a:gd name="T74" fmla="*/ 370493977 w 121"/>
              <a:gd name="T75" fmla="*/ 583333094 h 121"/>
              <a:gd name="T76" fmla="*/ 370493977 w 121"/>
              <a:gd name="T77" fmla="*/ 394142768 h 121"/>
              <a:gd name="T78" fmla="*/ 465089140 w 121"/>
              <a:gd name="T79" fmla="*/ 354729053 h 121"/>
              <a:gd name="T80" fmla="*/ 496621797 w 121"/>
              <a:gd name="T81" fmla="*/ 402026634 h 121"/>
              <a:gd name="T82" fmla="*/ 402026634 w 121"/>
              <a:gd name="T83" fmla="*/ 425675425 h 121"/>
              <a:gd name="T84" fmla="*/ 378377844 w 121"/>
              <a:gd name="T85" fmla="*/ 488737931 h 121"/>
              <a:gd name="T86" fmla="*/ 465089140 w 121"/>
              <a:gd name="T87" fmla="*/ 575449228 h 121"/>
              <a:gd name="T88" fmla="*/ 528151646 w 121"/>
              <a:gd name="T89" fmla="*/ 551800437 h 121"/>
              <a:gd name="T90" fmla="*/ 551800437 w 121"/>
              <a:gd name="T91" fmla="*/ 457205274 h 121"/>
              <a:gd name="T92" fmla="*/ 441440350 w 121"/>
              <a:gd name="T93" fmla="*/ 512386722 h 121"/>
              <a:gd name="T94" fmla="*/ 496621797 w 121"/>
              <a:gd name="T95" fmla="*/ 402026634 h 121"/>
              <a:gd name="T96" fmla="*/ 796169402 w 121"/>
              <a:gd name="T97" fmla="*/ 70946372 h 121"/>
              <a:gd name="T98" fmla="*/ 725223030 w 121"/>
              <a:gd name="T99" fmla="*/ 204955250 h 121"/>
              <a:gd name="T100" fmla="*/ 796169402 w 121"/>
              <a:gd name="T101" fmla="*/ 70946372 h 121"/>
              <a:gd name="T102" fmla="*/ 843466984 w 121"/>
              <a:gd name="T103" fmla="*/ 149773803 h 121"/>
              <a:gd name="T104" fmla="*/ 804053269 w 121"/>
              <a:gd name="T105" fmla="*/ 244368965 h 121"/>
              <a:gd name="T106" fmla="*/ 843466984 w 121"/>
              <a:gd name="T107" fmla="*/ 149773803 h 12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21" h="121">
                <a:moveTo>
                  <a:pt x="85" y="17"/>
                </a:moveTo>
                <a:cubicBezTo>
                  <a:pt x="100" y="1"/>
                  <a:pt x="100" y="1"/>
                  <a:pt x="100" y="1"/>
                </a:cubicBezTo>
                <a:cubicBezTo>
                  <a:pt x="102" y="0"/>
                  <a:pt x="103" y="0"/>
                  <a:pt x="104" y="1"/>
                </a:cubicBezTo>
                <a:cubicBezTo>
                  <a:pt x="105" y="1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20" y="16"/>
                  <a:pt x="120" y="17"/>
                </a:cubicBezTo>
                <a:cubicBezTo>
                  <a:pt x="121" y="18"/>
                  <a:pt x="121" y="20"/>
                  <a:pt x="120" y="21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4" y="37"/>
                  <a:pt x="103" y="37"/>
                  <a:pt x="102" y="37"/>
                </a:cubicBezTo>
                <a:cubicBezTo>
                  <a:pt x="93" y="35"/>
                  <a:pt x="93" y="35"/>
                  <a:pt x="93" y="35"/>
                </a:cubicBezTo>
                <a:cubicBezTo>
                  <a:pt x="89" y="39"/>
                  <a:pt x="89" y="39"/>
                  <a:pt x="89" y="39"/>
                </a:cubicBezTo>
                <a:cubicBezTo>
                  <a:pt x="94" y="45"/>
                  <a:pt x="96" y="53"/>
                  <a:pt x="96" y="62"/>
                </a:cubicBezTo>
                <a:cubicBezTo>
                  <a:pt x="96" y="72"/>
                  <a:pt x="92" y="81"/>
                  <a:pt x="86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79" y="95"/>
                  <a:pt x="70" y="99"/>
                  <a:pt x="59" y="99"/>
                </a:cubicBezTo>
                <a:cubicBezTo>
                  <a:pt x="49" y="99"/>
                  <a:pt x="40" y="95"/>
                  <a:pt x="33" y="88"/>
                </a:cubicBezTo>
                <a:cubicBezTo>
                  <a:pt x="27" y="81"/>
                  <a:pt x="22" y="72"/>
                  <a:pt x="22" y="62"/>
                </a:cubicBezTo>
                <a:cubicBezTo>
                  <a:pt x="22" y="52"/>
                  <a:pt x="27" y="42"/>
                  <a:pt x="33" y="36"/>
                </a:cubicBezTo>
                <a:cubicBezTo>
                  <a:pt x="40" y="29"/>
                  <a:pt x="49" y="25"/>
                  <a:pt x="59" y="25"/>
                </a:cubicBezTo>
                <a:cubicBezTo>
                  <a:pt x="68" y="25"/>
                  <a:pt x="76" y="28"/>
                  <a:pt x="82" y="32"/>
                </a:cubicBezTo>
                <a:cubicBezTo>
                  <a:pt x="87" y="28"/>
                  <a:pt x="87" y="28"/>
                  <a:pt x="87" y="2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8"/>
                  <a:pt x="84" y="17"/>
                  <a:pt x="85" y="17"/>
                </a:cubicBezTo>
                <a:close/>
                <a:moveTo>
                  <a:pt x="107" y="47"/>
                </a:moveTo>
                <a:cubicBezTo>
                  <a:pt x="107" y="47"/>
                  <a:pt x="107" y="47"/>
                  <a:pt x="107" y="47"/>
                </a:cubicBezTo>
                <a:cubicBezTo>
                  <a:pt x="107" y="45"/>
                  <a:pt x="108" y="42"/>
                  <a:pt x="111" y="41"/>
                </a:cubicBezTo>
                <a:cubicBezTo>
                  <a:pt x="113" y="41"/>
                  <a:pt x="116" y="42"/>
                  <a:pt x="117" y="44"/>
                </a:cubicBezTo>
                <a:cubicBezTo>
                  <a:pt x="117" y="47"/>
                  <a:pt x="118" y="50"/>
                  <a:pt x="118" y="53"/>
                </a:cubicBezTo>
                <a:cubicBezTo>
                  <a:pt x="119" y="56"/>
                  <a:pt x="119" y="59"/>
                  <a:pt x="119" y="62"/>
                </a:cubicBezTo>
                <a:cubicBezTo>
                  <a:pt x="119" y="78"/>
                  <a:pt x="112" y="93"/>
                  <a:pt x="102" y="104"/>
                </a:cubicBezTo>
                <a:cubicBezTo>
                  <a:pt x="91" y="115"/>
                  <a:pt x="76" y="121"/>
                  <a:pt x="59" y="121"/>
                </a:cubicBezTo>
                <a:cubicBezTo>
                  <a:pt x="43" y="121"/>
                  <a:pt x="28" y="115"/>
                  <a:pt x="17" y="104"/>
                </a:cubicBezTo>
                <a:cubicBezTo>
                  <a:pt x="7" y="93"/>
                  <a:pt x="0" y="78"/>
                  <a:pt x="0" y="62"/>
                </a:cubicBezTo>
                <a:cubicBezTo>
                  <a:pt x="0" y="45"/>
                  <a:pt x="7" y="30"/>
                  <a:pt x="17" y="20"/>
                </a:cubicBezTo>
                <a:cubicBezTo>
                  <a:pt x="28" y="9"/>
                  <a:pt x="43" y="2"/>
                  <a:pt x="59" y="2"/>
                </a:cubicBezTo>
                <a:cubicBezTo>
                  <a:pt x="62" y="2"/>
                  <a:pt x="65" y="2"/>
                  <a:pt x="68" y="3"/>
                </a:cubicBezTo>
                <a:cubicBezTo>
                  <a:pt x="71" y="3"/>
                  <a:pt x="74" y="4"/>
                  <a:pt x="77" y="5"/>
                </a:cubicBezTo>
                <a:cubicBezTo>
                  <a:pt x="79" y="5"/>
                  <a:pt x="81" y="8"/>
                  <a:pt x="80" y="11"/>
                </a:cubicBezTo>
                <a:cubicBezTo>
                  <a:pt x="79" y="13"/>
                  <a:pt x="77" y="15"/>
                  <a:pt x="74" y="14"/>
                </a:cubicBezTo>
                <a:cubicBezTo>
                  <a:pt x="72" y="13"/>
                  <a:pt x="69" y="13"/>
                  <a:pt x="67" y="12"/>
                </a:cubicBezTo>
                <a:cubicBezTo>
                  <a:pt x="65" y="12"/>
                  <a:pt x="62" y="12"/>
                  <a:pt x="59" y="12"/>
                </a:cubicBezTo>
                <a:cubicBezTo>
                  <a:pt x="46" y="12"/>
                  <a:pt x="33" y="17"/>
                  <a:pt x="24" y="26"/>
                </a:cubicBezTo>
                <a:cubicBezTo>
                  <a:pt x="15" y="35"/>
                  <a:pt x="9" y="48"/>
                  <a:pt x="9" y="62"/>
                </a:cubicBezTo>
                <a:cubicBezTo>
                  <a:pt x="9" y="76"/>
                  <a:pt x="15" y="88"/>
                  <a:pt x="24" y="97"/>
                </a:cubicBezTo>
                <a:cubicBezTo>
                  <a:pt x="33" y="106"/>
                  <a:pt x="46" y="112"/>
                  <a:pt x="59" y="112"/>
                </a:cubicBezTo>
                <a:cubicBezTo>
                  <a:pt x="73" y="112"/>
                  <a:pt x="86" y="106"/>
                  <a:pt x="95" y="97"/>
                </a:cubicBezTo>
                <a:cubicBezTo>
                  <a:pt x="104" y="88"/>
                  <a:pt x="110" y="76"/>
                  <a:pt x="110" y="62"/>
                </a:cubicBezTo>
                <a:cubicBezTo>
                  <a:pt x="110" y="59"/>
                  <a:pt x="109" y="57"/>
                  <a:pt x="109" y="54"/>
                </a:cubicBezTo>
                <a:cubicBezTo>
                  <a:pt x="109" y="52"/>
                  <a:pt x="108" y="50"/>
                  <a:pt x="107" y="47"/>
                </a:cubicBez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6"/>
                  <a:pt x="68" y="47"/>
                </a:cubicBezTo>
                <a:cubicBezTo>
                  <a:pt x="78" y="37"/>
                  <a:pt x="78" y="37"/>
                  <a:pt x="78" y="37"/>
                </a:cubicBezTo>
                <a:cubicBezTo>
                  <a:pt x="73" y="33"/>
                  <a:pt x="66" y="31"/>
                  <a:pt x="59" y="31"/>
                </a:cubicBezTo>
                <a:cubicBezTo>
                  <a:pt x="51" y="31"/>
                  <a:pt x="43" y="34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2" y="45"/>
                  <a:pt x="28" y="53"/>
                  <a:pt x="28" y="62"/>
                </a:cubicBezTo>
                <a:cubicBezTo>
                  <a:pt x="28" y="70"/>
                  <a:pt x="32" y="78"/>
                  <a:pt x="37" y="84"/>
                </a:cubicBezTo>
                <a:cubicBezTo>
                  <a:pt x="43" y="90"/>
                  <a:pt x="51" y="93"/>
                  <a:pt x="59" y="93"/>
                </a:cubicBezTo>
                <a:cubicBezTo>
                  <a:pt x="68" y="93"/>
                  <a:pt x="76" y="90"/>
                  <a:pt x="81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7" y="78"/>
                  <a:pt x="91" y="70"/>
                  <a:pt x="91" y="62"/>
                </a:cubicBezTo>
                <a:cubicBezTo>
                  <a:pt x="91" y="55"/>
                  <a:pt x="89" y="48"/>
                  <a:pt x="85" y="43"/>
                </a:cubicBezTo>
                <a:cubicBezTo>
                  <a:pt x="74" y="54"/>
                  <a:pt x="74" y="54"/>
                  <a:pt x="74" y="54"/>
                </a:cubicBezTo>
                <a:cubicBezTo>
                  <a:pt x="76" y="56"/>
                  <a:pt x="77" y="59"/>
                  <a:pt x="77" y="62"/>
                </a:cubicBezTo>
                <a:cubicBezTo>
                  <a:pt x="77" y="66"/>
                  <a:pt x="75" y="71"/>
                  <a:pt x="72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68" y="77"/>
                  <a:pt x="64" y="79"/>
                  <a:pt x="59" y="79"/>
                </a:cubicBezTo>
                <a:cubicBezTo>
                  <a:pt x="55" y="79"/>
                  <a:pt x="51" y="77"/>
                  <a:pt x="47" y="74"/>
                </a:cubicBezTo>
                <a:cubicBezTo>
                  <a:pt x="47" y="74"/>
                  <a:pt x="47" y="74"/>
                  <a:pt x="47" y="74"/>
                </a:cubicBezTo>
                <a:cubicBezTo>
                  <a:pt x="44" y="71"/>
                  <a:pt x="42" y="67"/>
                  <a:pt x="42" y="62"/>
                </a:cubicBezTo>
                <a:cubicBezTo>
                  <a:pt x="42" y="57"/>
                  <a:pt x="44" y="53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1" y="47"/>
                  <a:pt x="55" y="45"/>
                  <a:pt x="59" y="45"/>
                </a:cubicBezTo>
                <a:close/>
                <a:moveTo>
                  <a:pt x="63" y="51"/>
                </a:move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1" y="50"/>
                  <a:pt x="59" y="50"/>
                </a:cubicBezTo>
                <a:cubicBezTo>
                  <a:pt x="56" y="50"/>
                  <a:pt x="53" y="52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49" y="56"/>
                  <a:pt x="48" y="59"/>
                  <a:pt x="48" y="62"/>
                </a:cubicBezTo>
                <a:cubicBezTo>
                  <a:pt x="48" y="65"/>
                  <a:pt x="49" y="68"/>
                  <a:pt x="51" y="70"/>
                </a:cubicBezTo>
                <a:cubicBezTo>
                  <a:pt x="53" y="72"/>
                  <a:pt x="56" y="73"/>
                  <a:pt x="59" y="73"/>
                </a:cubicBezTo>
                <a:cubicBezTo>
                  <a:pt x="63" y="73"/>
                  <a:pt x="65" y="72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70" y="68"/>
                  <a:pt x="71" y="65"/>
                  <a:pt x="71" y="62"/>
                </a:cubicBezTo>
                <a:cubicBezTo>
                  <a:pt x="71" y="60"/>
                  <a:pt x="71" y="59"/>
                  <a:pt x="70" y="58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7"/>
                  <a:pt x="58" y="67"/>
                  <a:pt x="56" y="65"/>
                </a:cubicBezTo>
                <a:cubicBezTo>
                  <a:pt x="54" y="63"/>
                  <a:pt x="54" y="60"/>
                  <a:pt x="56" y="58"/>
                </a:cubicBezTo>
                <a:cubicBezTo>
                  <a:pt x="63" y="51"/>
                  <a:pt x="63" y="51"/>
                  <a:pt x="63" y="51"/>
                </a:cubicBezTo>
                <a:close/>
                <a:moveTo>
                  <a:pt x="101" y="9"/>
                </a:moveTo>
                <a:cubicBezTo>
                  <a:pt x="101" y="9"/>
                  <a:pt x="101" y="9"/>
                  <a:pt x="101" y="9"/>
                </a:cubicBezTo>
                <a:cubicBezTo>
                  <a:pt x="90" y="19"/>
                  <a:pt x="90" y="19"/>
                  <a:pt x="90" y="19"/>
                </a:cubicBezTo>
                <a:cubicBezTo>
                  <a:pt x="92" y="26"/>
                  <a:pt x="92" y="26"/>
                  <a:pt x="92" y="26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1" y="9"/>
                  <a:pt x="101" y="9"/>
                  <a:pt x="101" y="9"/>
                </a:cubicBezTo>
                <a:close/>
                <a:moveTo>
                  <a:pt x="107" y="19"/>
                </a:moveTo>
                <a:cubicBezTo>
                  <a:pt x="107" y="19"/>
                  <a:pt x="107" y="19"/>
                  <a:pt x="107" y="19"/>
                </a:cubicBezTo>
                <a:cubicBezTo>
                  <a:pt x="96" y="30"/>
                  <a:pt x="96" y="30"/>
                  <a:pt x="96" y="3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07" y="19"/>
                  <a:pt x="107" y="19"/>
                  <a:pt x="107" y="19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3" name="Freeform 49"/>
          <p:cNvSpPr>
            <a:spLocks noEditPoints="1"/>
          </p:cNvSpPr>
          <p:nvPr/>
        </p:nvSpPr>
        <p:spPr bwMode="auto">
          <a:xfrm>
            <a:off x="7602538" y="1693863"/>
            <a:ext cx="301625" cy="342900"/>
          </a:xfrm>
          <a:custGeom>
            <a:avLst/>
            <a:gdLst>
              <a:gd name="T0" fmla="*/ 101399064 w 108"/>
              <a:gd name="T1" fmla="*/ 0 h 123"/>
              <a:gd name="T2" fmla="*/ 538191163 w 108"/>
              <a:gd name="T3" fmla="*/ 0 h 123"/>
              <a:gd name="T4" fmla="*/ 561589443 w 108"/>
              <a:gd name="T5" fmla="*/ 15544800 h 123"/>
              <a:gd name="T6" fmla="*/ 834585204 w 108"/>
              <a:gd name="T7" fmla="*/ 279786885 h 123"/>
              <a:gd name="T8" fmla="*/ 842385561 w 108"/>
              <a:gd name="T9" fmla="*/ 303101298 h 123"/>
              <a:gd name="T10" fmla="*/ 842385561 w 108"/>
              <a:gd name="T11" fmla="*/ 303101298 h 123"/>
              <a:gd name="T12" fmla="*/ 842385561 w 108"/>
              <a:gd name="T13" fmla="*/ 862675068 h 123"/>
              <a:gd name="T14" fmla="*/ 811186924 w 108"/>
              <a:gd name="T15" fmla="*/ 932623880 h 123"/>
              <a:gd name="T16" fmla="*/ 811186924 w 108"/>
              <a:gd name="T17" fmla="*/ 932623880 h 123"/>
              <a:gd name="T18" fmla="*/ 811186924 w 108"/>
              <a:gd name="T19" fmla="*/ 932623880 h 123"/>
              <a:gd name="T20" fmla="*/ 740986498 w 108"/>
              <a:gd name="T21" fmla="*/ 955938293 h 123"/>
              <a:gd name="T22" fmla="*/ 101399064 w 108"/>
              <a:gd name="T23" fmla="*/ 955938293 h 123"/>
              <a:gd name="T24" fmla="*/ 31198638 w 108"/>
              <a:gd name="T25" fmla="*/ 932623880 h 123"/>
              <a:gd name="T26" fmla="*/ 31198638 w 108"/>
              <a:gd name="T27" fmla="*/ 932623880 h 123"/>
              <a:gd name="T28" fmla="*/ 0 w 108"/>
              <a:gd name="T29" fmla="*/ 862675068 h 123"/>
              <a:gd name="T30" fmla="*/ 0 w 108"/>
              <a:gd name="T31" fmla="*/ 101032837 h 123"/>
              <a:gd name="T32" fmla="*/ 31198638 w 108"/>
              <a:gd name="T33" fmla="*/ 31086812 h 123"/>
              <a:gd name="T34" fmla="*/ 101399064 w 108"/>
              <a:gd name="T35" fmla="*/ 0 h 123"/>
              <a:gd name="T36" fmla="*/ 187197412 w 108"/>
              <a:gd name="T37" fmla="*/ 707238220 h 123"/>
              <a:gd name="T38" fmla="*/ 187197412 w 108"/>
              <a:gd name="T39" fmla="*/ 707238220 h 123"/>
              <a:gd name="T40" fmla="*/ 155995981 w 108"/>
              <a:gd name="T41" fmla="*/ 707238220 h 123"/>
              <a:gd name="T42" fmla="*/ 155995981 w 108"/>
              <a:gd name="T43" fmla="*/ 676151407 h 123"/>
              <a:gd name="T44" fmla="*/ 343193394 w 108"/>
              <a:gd name="T45" fmla="*/ 497400146 h 123"/>
              <a:gd name="T46" fmla="*/ 374394824 w 108"/>
              <a:gd name="T47" fmla="*/ 497400146 h 123"/>
              <a:gd name="T48" fmla="*/ 374394824 w 108"/>
              <a:gd name="T49" fmla="*/ 497400146 h 123"/>
              <a:gd name="T50" fmla="*/ 483591453 w 108"/>
              <a:gd name="T51" fmla="*/ 606205383 h 123"/>
              <a:gd name="T52" fmla="*/ 655188149 w 108"/>
              <a:gd name="T53" fmla="*/ 435223734 h 123"/>
              <a:gd name="T54" fmla="*/ 686389580 w 108"/>
              <a:gd name="T55" fmla="*/ 435223734 h 123"/>
              <a:gd name="T56" fmla="*/ 686389580 w 108"/>
              <a:gd name="T57" fmla="*/ 466310546 h 123"/>
              <a:gd name="T58" fmla="*/ 499192168 w 108"/>
              <a:gd name="T59" fmla="*/ 652836995 h 123"/>
              <a:gd name="T60" fmla="*/ 467990737 w 108"/>
              <a:gd name="T61" fmla="*/ 652836995 h 123"/>
              <a:gd name="T62" fmla="*/ 467990737 w 108"/>
              <a:gd name="T63" fmla="*/ 645064595 h 123"/>
              <a:gd name="T64" fmla="*/ 358794109 w 108"/>
              <a:gd name="T65" fmla="*/ 544028971 h 123"/>
              <a:gd name="T66" fmla="*/ 187197412 w 108"/>
              <a:gd name="T67" fmla="*/ 707238220 h 123"/>
              <a:gd name="T68" fmla="*/ 772187928 w 108"/>
              <a:gd name="T69" fmla="*/ 326418498 h 123"/>
              <a:gd name="T70" fmla="*/ 772187928 w 108"/>
              <a:gd name="T71" fmla="*/ 326418498 h 123"/>
              <a:gd name="T72" fmla="*/ 600588439 w 108"/>
              <a:gd name="T73" fmla="*/ 326418498 h 123"/>
              <a:gd name="T74" fmla="*/ 538191163 w 108"/>
              <a:gd name="T75" fmla="*/ 303101298 h 123"/>
              <a:gd name="T76" fmla="*/ 538191163 w 108"/>
              <a:gd name="T77" fmla="*/ 303101298 h 123"/>
              <a:gd name="T78" fmla="*/ 514790090 w 108"/>
              <a:gd name="T79" fmla="*/ 240927673 h 123"/>
              <a:gd name="T80" fmla="*/ 514790090 w 108"/>
              <a:gd name="T81" fmla="*/ 77718424 h 123"/>
              <a:gd name="T82" fmla="*/ 101399064 w 108"/>
              <a:gd name="T83" fmla="*/ 77718424 h 123"/>
              <a:gd name="T84" fmla="*/ 85798348 w 108"/>
              <a:gd name="T85" fmla="*/ 85490824 h 123"/>
              <a:gd name="T86" fmla="*/ 77997991 w 108"/>
              <a:gd name="T87" fmla="*/ 101032837 h 123"/>
              <a:gd name="T88" fmla="*/ 77997991 w 108"/>
              <a:gd name="T89" fmla="*/ 862675068 h 123"/>
              <a:gd name="T90" fmla="*/ 85798348 w 108"/>
              <a:gd name="T91" fmla="*/ 878219868 h 123"/>
              <a:gd name="T92" fmla="*/ 85798348 w 108"/>
              <a:gd name="T93" fmla="*/ 878219868 h 123"/>
              <a:gd name="T94" fmla="*/ 101399064 w 108"/>
              <a:gd name="T95" fmla="*/ 885992268 h 123"/>
              <a:gd name="T96" fmla="*/ 740986498 w 108"/>
              <a:gd name="T97" fmla="*/ 885992268 h 123"/>
              <a:gd name="T98" fmla="*/ 764387571 w 108"/>
              <a:gd name="T99" fmla="*/ 878219868 h 123"/>
              <a:gd name="T100" fmla="*/ 764387571 w 108"/>
              <a:gd name="T101" fmla="*/ 878219868 h 123"/>
              <a:gd name="T102" fmla="*/ 772187928 w 108"/>
              <a:gd name="T103" fmla="*/ 862675068 h 123"/>
              <a:gd name="T104" fmla="*/ 772187928 w 108"/>
              <a:gd name="T105" fmla="*/ 326418498 h 123"/>
              <a:gd name="T106" fmla="*/ 733186140 w 108"/>
              <a:gd name="T107" fmla="*/ 279786885 h 123"/>
              <a:gd name="T108" fmla="*/ 733186140 w 108"/>
              <a:gd name="T109" fmla="*/ 279786885 h 123"/>
              <a:gd name="T110" fmla="*/ 561589443 w 108"/>
              <a:gd name="T111" fmla="*/ 116577637 h 123"/>
              <a:gd name="T112" fmla="*/ 561589443 w 108"/>
              <a:gd name="T113" fmla="*/ 240927673 h 123"/>
              <a:gd name="T114" fmla="*/ 569389801 w 108"/>
              <a:gd name="T115" fmla="*/ 272014485 h 123"/>
              <a:gd name="T116" fmla="*/ 569389801 w 108"/>
              <a:gd name="T117" fmla="*/ 272014485 h 123"/>
              <a:gd name="T118" fmla="*/ 600588439 w 108"/>
              <a:gd name="T119" fmla="*/ 279786885 h 123"/>
              <a:gd name="T120" fmla="*/ 733186140 w 108"/>
              <a:gd name="T121" fmla="*/ 279786885 h 12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08" h="123">
                <a:moveTo>
                  <a:pt x="13" y="0"/>
                </a:move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72" y="1"/>
                  <a:pt x="72" y="2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8" y="37"/>
                  <a:pt x="108" y="38"/>
                  <a:pt x="108" y="39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4"/>
                  <a:pt x="107" y="117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2" y="122"/>
                  <a:pt x="99" y="123"/>
                  <a:pt x="95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10" y="123"/>
                  <a:pt x="6" y="122"/>
                  <a:pt x="4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17"/>
                  <a:pt x="0" y="114"/>
                  <a:pt x="0" y="11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0"/>
                  <a:pt x="2" y="6"/>
                  <a:pt x="4" y="4"/>
                </a:cubicBezTo>
                <a:cubicBezTo>
                  <a:pt x="6" y="2"/>
                  <a:pt x="10" y="0"/>
                  <a:pt x="13" y="0"/>
                </a:cubicBezTo>
                <a:close/>
                <a:moveTo>
                  <a:pt x="24" y="91"/>
                </a:moveTo>
                <a:cubicBezTo>
                  <a:pt x="24" y="91"/>
                  <a:pt x="24" y="91"/>
                  <a:pt x="24" y="91"/>
                </a:cubicBezTo>
                <a:cubicBezTo>
                  <a:pt x="23" y="92"/>
                  <a:pt x="21" y="92"/>
                  <a:pt x="20" y="91"/>
                </a:cubicBezTo>
                <a:cubicBezTo>
                  <a:pt x="19" y="90"/>
                  <a:pt x="19" y="88"/>
                  <a:pt x="20" y="87"/>
                </a:cubicBezTo>
                <a:cubicBezTo>
                  <a:pt x="44" y="64"/>
                  <a:pt x="44" y="64"/>
                  <a:pt x="44" y="64"/>
                </a:cubicBezTo>
                <a:cubicBezTo>
                  <a:pt x="45" y="62"/>
                  <a:pt x="47" y="62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62" y="78"/>
                  <a:pt x="62" y="78"/>
                  <a:pt x="62" y="78"/>
                </a:cubicBezTo>
                <a:cubicBezTo>
                  <a:pt x="84" y="56"/>
                  <a:pt x="84" y="56"/>
                  <a:pt x="84" y="56"/>
                </a:cubicBezTo>
                <a:cubicBezTo>
                  <a:pt x="85" y="55"/>
                  <a:pt x="87" y="55"/>
                  <a:pt x="88" y="56"/>
                </a:cubicBezTo>
                <a:cubicBezTo>
                  <a:pt x="89" y="57"/>
                  <a:pt x="89" y="59"/>
                  <a:pt x="88" y="60"/>
                </a:cubicBezTo>
                <a:cubicBezTo>
                  <a:pt x="64" y="84"/>
                  <a:pt x="64" y="84"/>
                  <a:pt x="64" y="84"/>
                </a:cubicBezTo>
                <a:cubicBezTo>
                  <a:pt x="63" y="85"/>
                  <a:pt x="61" y="85"/>
                  <a:pt x="60" y="84"/>
                </a:cubicBezTo>
                <a:cubicBezTo>
                  <a:pt x="60" y="83"/>
                  <a:pt x="60" y="83"/>
                  <a:pt x="60" y="83"/>
                </a:cubicBezTo>
                <a:cubicBezTo>
                  <a:pt x="46" y="70"/>
                  <a:pt x="46" y="70"/>
                  <a:pt x="46" y="70"/>
                </a:cubicBezTo>
                <a:cubicBezTo>
                  <a:pt x="24" y="91"/>
                  <a:pt x="24" y="91"/>
                  <a:pt x="24" y="91"/>
                </a:cubicBezTo>
                <a:close/>
                <a:moveTo>
                  <a:pt x="99" y="42"/>
                </a:moveTo>
                <a:cubicBezTo>
                  <a:pt x="99" y="42"/>
                  <a:pt x="99" y="42"/>
                  <a:pt x="99" y="42"/>
                </a:cubicBezTo>
                <a:cubicBezTo>
                  <a:pt x="77" y="42"/>
                  <a:pt x="77" y="42"/>
                  <a:pt x="77" y="42"/>
                </a:cubicBezTo>
                <a:cubicBezTo>
                  <a:pt x="74" y="42"/>
                  <a:pt x="71" y="41"/>
                  <a:pt x="69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67" y="37"/>
                  <a:pt x="66" y="34"/>
                  <a:pt x="66" y="31"/>
                </a:cubicBezTo>
                <a:cubicBezTo>
                  <a:pt x="66" y="10"/>
                  <a:pt x="66" y="10"/>
                  <a:pt x="66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11" y="11"/>
                </a:cubicBezTo>
                <a:cubicBezTo>
                  <a:pt x="10" y="11"/>
                  <a:pt x="10" y="12"/>
                  <a:pt x="10" y="13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10" y="112"/>
                  <a:pt x="10" y="112"/>
                  <a:pt x="11" y="113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11" y="114"/>
                  <a:pt x="12" y="114"/>
                  <a:pt x="13" y="114"/>
                </a:cubicBezTo>
                <a:cubicBezTo>
                  <a:pt x="95" y="114"/>
                  <a:pt x="95" y="114"/>
                  <a:pt x="95" y="114"/>
                </a:cubicBezTo>
                <a:cubicBezTo>
                  <a:pt x="96" y="114"/>
                  <a:pt x="97" y="114"/>
                  <a:pt x="98" y="113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98" y="112"/>
                  <a:pt x="99" y="112"/>
                  <a:pt x="99" y="111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94" y="36"/>
                </a:moveTo>
                <a:cubicBezTo>
                  <a:pt x="94" y="36"/>
                  <a:pt x="94" y="36"/>
                  <a:pt x="94" y="36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3"/>
                  <a:pt x="72" y="34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4" y="36"/>
                  <a:pt x="76" y="36"/>
                  <a:pt x="77" y="36"/>
                </a:cubicBezTo>
                <a:cubicBezTo>
                  <a:pt x="94" y="36"/>
                  <a:pt x="94" y="36"/>
                  <a:pt x="94" y="36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4" name="Rectangle 50"/>
          <p:cNvSpPr>
            <a:spLocks noChangeArrowheads="1"/>
          </p:cNvSpPr>
          <p:nvPr/>
        </p:nvSpPr>
        <p:spPr bwMode="auto">
          <a:xfrm>
            <a:off x="5618163" y="2232025"/>
            <a:ext cx="10747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7185" name="Rectangle 51"/>
          <p:cNvSpPr>
            <a:spLocks noChangeArrowheads="1"/>
          </p:cNvSpPr>
          <p:nvPr/>
        </p:nvSpPr>
        <p:spPr bwMode="auto">
          <a:xfrm>
            <a:off x="4181475" y="2232025"/>
            <a:ext cx="7826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7186" name="Rectangle 52"/>
          <p:cNvSpPr>
            <a:spLocks noChangeArrowheads="1"/>
          </p:cNvSpPr>
          <p:nvPr/>
        </p:nvSpPr>
        <p:spPr bwMode="auto">
          <a:xfrm>
            <a:off x="2582863" y="2232025"/>
            <a:ext cx="7477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7187" name="Rectangle 53"/>
          <p:cNvSpPr>
            <a:spLocks noChangeArrowheads="1"/>
          </p:cNvSpPr>
          <p:nvPr/>
        </p:nvSpPr>
        <p:spPr bwMode="auto">
          <a:xfrm>
            <a:off x="906463" y="2232025"/>
            <a:ext cx="849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7188" name="Rectangle 54"/>
          <p:cNvSpPr>
            <a:spLocks noChangeArrowheads="1"/>
          </p:cNvSpPr>
          <p:nvPr/>
        </p:nvSpPr>
        <p:spPr bwMode="auto">
          <a:xfrm>
            <a:off x="611188" y="2571750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189" name="Rectangle 55"/>
          <p:cNvSpPr>
            <a:spLocks noChangeArrowheads="1"/>
          </p:cNvSpPr>
          <p:nvPr/>
        </p:nvSpPr>
        <p:spPr bwMode="auto">
          <a:xfrm>
            <a:off x="2236788" y="2571750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190" name="Rectangle 56"/>
          <p:cNvSpPr>
            <a:spLocks noChangeArrowheads="1"/>
          </p:cNvSpPr>
          <p:nvPr/>
        </p:nvSpPr>
        <p:spPr bwMode="auto">
          <a:xfrm>
            <a:off x="3852863" y="2571750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191" name="Rectangle 57"/>
          <p:cNvSpPr>
            <a:spLocks noChangeArrowheads="1"/>
          </p:cNvSpPr>
          <p:nvPr/>
        </p:nvSpPr>
        <p:spPr bwMode="auto">
          <a:xfrm>
            <a:off x="5435600" y="2571750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192" name="Rectangle 58"/>
          <p:cNvSpPr>
            <a:spLocks noChangeArrowheads="1"/>
          </p:cNvSpPr>
          <p:nvPr/>
        </p:nvSpPr>
        <p:spPr bwMode="auto">
          <a:xfrm>
            <a:off x="7453313" y="2232025"/>
            <a:ext cx="6016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Target</a:t>
            </a:r>
          </a:p>
        </p:txBody>
      </p:sp>
      <p:sp>
        <p:nvSpPr>
          <p:cNvPr id="7193" name="Rectangle 59"/>
          <p:cNvSpPr>
            <a:spLocks noChangeArrowheads="1"/>
          </p:cNvSpPr>
          <p:nvPr/>
        </p:nvSpPr>
        <p:spPr bwMode="auto">
          <a:xfrm>
            <a:off x="7032625" y="2571750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194" name="Line 60"/>
          <p:cNvSpPr>
            <a:spLocks noChangeShapeType="1"/>
          </p:cNvSpPr>
          <p:nvPr/>
        </p:nvSpPr>
        <p:spPr bwMode="auto">
          <a:xfrm>
            <a:off x="2138363" y="1641475"/>
            <a:ext cx="0" cy="1368425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5" name="Line 61"/>
          <p:cNvSpPr>
            <a:spLocks noChangeShapeType="1"/>
          </p:cNvSpPr>
          <p:nvPr/>
        </p:nvSpPr>
        <p:spPr bwMode="auto">
          <a:xfrm>
            <a:off x="3767138" y="1641475"/>
            <a:ext cx="0" cy="1368425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6" name="Line 62"/>
          <p:cNvSpPr>
            <a:spLocks noChangeShapeType="1"/>
          </p:cNvSpPr>
          <p:nvPr/>
        </p:nvSpPr>
        <p:spPr bwMode="auto">
          <a:xfrm>
            <a:off x="5364163" y="1641475"/>
            <a:ext cx="0" cy="1368425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7" name="Line 63"/>
          <p:cNvSpPr>
            <a:spLocks noChangeShapeType="1"/>
          </p:cNvSpPr>
          <p:nvPr/>
        </p:nvSpPr>
        <p:spPr bwMode="auto">
          <a:xfrm>
            <a:off x="6954838" y="1641475"/>
            <a:ext cx="0" cy="1368425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8" name="Rectangle 64"/>
          <p:cNvSpPr>
            <a:spLocks noChangeArrowheads="1"/>
          </p:cNvSpPr>
          <p:nvPr/>
        </p:nvSpPr>
        <p:spPr bwMode="auto">
          <a:xfrm>
            <a:off x="719138" y="3651250"/>
            <a:ext cx="7704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8232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3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4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8197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8198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8199" name="Freeform 45"/>
          <p:cNvSpPr>
            <a:spLocks/>
          </p:cNvSpPr>
          <p:nvPr/>
        </p:nvSpPr>
        <p:spPr bwMode="auto">
          <a:xfrm>
            <a:off x="4586288" y="2424113"/>
            <a:ext cx="539750" cy="790575"/>
          </a:xfrm>
          <a:custGeom>
            <a:avLst/>
            <a:gdLst>
              <a:gd name="T0" fmla="*/ 453182308 w 434"/>
              <a:gd name="T1" fmla="*/ 145702350 h 635"/>
              <a:gd name="T2" fmla="*/ 516597959 w 434"/>
              <a:gd name="T3" fmla="*/ 124002000 h 635"/>
              <a:gd name="T4" fmla="*/ 620226228 w 434"/>
              <a:gd name="T5" fmla="*/ 182902950 h 635"/>
              <a:gd name="T6" fmla="*/ 671267425 w 434"/>
              <a:gd name="T7" fmla="*/ 182902950 h 635"/>
              <a:gd name="T8" fmla="*/ 671267425 w 434"/>
              <a:gd name="T9" fmla="*/ 0 h 635"/>
              <a:gd name="T10" fmla="*/ 0 w 434"/>
              <a:gd name="T11" fmla="*/ 0 h 635"/>
              <a:gd name="T12" fmla="*/ 0 w 434"/>
              <a:gd name="T13" fmla="*/ 717661575 h 635"/>
              <a:gd name="T14" fmla="*/ 244378653 w 434"/>
              <a:gd name="T15" fmla="*/ 717661575 h 635"/>
              <a:gd name="T16" fmla="*/ 261391971 w 434"/>
              <a:gd name="T17" fmla="*/ 734711850 h 635"/>
              <a:gd name="T18" fmla="*/ 261391971 w 434"/>
              <a:gd name="T19" fmla="*/ 818413200 h 635"/>
              <a:gd name="T20" fmla="*/ 255204744 w 434"/>
              <a:gd name="T21" fmla="*/ 832363425 h 635"/>
              <a:gd name="T22" fmla="*/ 199524681 w 434"/>
              <a:gd name="T23" fmla="*/ 908314650 h 635"/>
              <a:gd name="T24" fmla="*/ 218085117 w 434"/>
              <a:gd name="T25" fmla="*/ 959465475 h 635"/>
              <a:gd name="T26" fmla="*/ 284592515 w 434"/>
              <a:gd name="T27" fmla="*/ 984265875 h 635"/>
              <a:gd name="T28" fmla="*/ 388222028 w 434"/>
              <a:gd name="T29" fmla="*/ 920714850 h 635"/>
              <a:gd name="T30" fmla="*/ 324806377 w 434"/>
              <a:gd name="T31" fmla="*/ 826163325 h 635"/>
              <a:gd name="T32" fmla="*/ 315526160 w 434"/>
              <a:gd name="T33" fmla="*/ 812213100 h 635"/>
              <a:gd name="T34" fmla="*/ 315526160 w 434"/>
              <a:gd name="T35" fmla="*/ 730061775 h 635"/>
              <a:gd name="T36" fmla="*/ 332540721 w 434"/>
              <a:gd name="T37" fmla="*/ 713011500 h 635"/>
              <a:gd name="T38" fmla="*/ 671267425 w 434"/>
              <a:gd name="T39" fmla="*/ 713011500 h 635"/>
              <a:gd name="T40" fmla="*/ 671267425 w 434"/>
              <a:gd name="T41" fmla="*/ 308454975 h 635"/>
              <a:gd name="T42" fmla="*/ 634146554 w 434"/>
              <a:gd name="T43" fmla="*/ 308454975 h 635"/>
              <a:gd name="T44" fmla="*/ 522783941 w 434"/>
              <a:gd name="T45" fmla="*/ 376656075 h 635"/>
              <a:gd name="T46" fmla="*/ 417608555 w 434"/>
              <a:gd name="T47" fmla="*/ 249554025 h 635"/>
              <a:gd name="T48" fmla="*/ 453182308 w 434"/>
              <a:gd name="T49" fmla="*/ 145702350 h 63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434" h="635">
                <a:moveTo>
                  <a:pt x="293" y="94"/>
                </a:moveTo>
                <a:cubicBezTo>
                  <a:pt x="304" y="84"/>
                  <a:pt x="318" y="79"/>
                  <a:pt x="334" y="80"/>
                </a:cubicBezTo>
                <a:cubicBezTo>
                  <a:pt x="360" y="81"/>
                  <a:pt x="391" y="108"/>
                  <a:pt x="401" y="118"/>
                </a:cubicBezTo>
                <a:cubicBezTo>
                  <a:pt x="434" y="118"/>
                  <a:pt x="434" y="118"/>
                  <a:pt x="434" y="118"/>
                </a:cubicBezTo>
                <a:cubicBezTo>
                  <a:pt x="434" y="0"/>
                  <a:pt x="434" y="0"/>
                  <a:pt x="43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8"/>
                  <a:pt x="169" y="528"/>
                  <a:pt x="169" y="528"/>
                </a:cubicBezTo>
                <a:cubicBezTo>
                  <a:pt x="169" y="532"/>
                  <a:pt x="168" y="535"/>
                  <a:pt x="165" y="537"/>
                </a:cubicBezTo>
                <a:cubicBezTo>
                  <a:pt x="156" y="544"/>
                  <a:pt x="130" y="568"/>
                  <a:pt x="129" y="586"/>
                </a:cubicBezTo>
                <a:cubicBezTo>
                  <a:pt x="129" y="598"/>
                  <a:pt x="133" y="611"/>
                  <a:pt x="141" y="619"/>
                </a:cubicBezTo>
                <a:cubicBezTo>
                  <a:pt x="151" y="630"/>
                  <a:pt x="166" y="635"/>
                  <a:pt x="184" y="635"/>
                </a:cubicBezTo>
                <a:cubicBezTo>
                  <a:pt x="207" y="635"/>
                  <a:pt x="248" y="630"/>
                  <a:pt x="251" y="594"/>
                </a:cubicBezTo>
                <a:cubicBezTo>
                  <a:pt x="253" y="560"/>
                  <a:pt x="210" y="533"/>
                  <a:pt x="210" y="533"/>
                </a:cubicBezTo>
                <a:cubicBezTo>
                  <a:pt x="206" y="531"/>
                  <a:pt x="204" y="527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4" y="460"/>
                  <a:pt x="434" y="460"/>
                  <a:pt x="434" y="460"/>
                </a:cubicBezTo>
                <a:cubicBezTo>
                  <a:pt x="434" y="199"/>
                  <a:pt x="434" y="199"/>
                  <a:pt x="434" y="199"/>
                </a:cubicBezTo>
                <a:cubicBezTo>
                  <a:pt x="410" y="199"/>
                  <a:pt x="410" y="199"/>
                  <a:pt x="410" y="199"/>
                </a:cubicBezTo>
                <a:cubicBezTo>
                  <a:pt x="399" y="211"/>
                  <a:pt x="368" y="243"/>
                  <a:pt x="338" y="243"/>
                </a:cubicBezTo>
                <a:cubicBezTo>
                  <a:pt x="305" y="243"/>
                  <a:pt x="270" y="222"/>
                  <a:pt x="270" y="161"/>
                </a:cubicBezTo>
                <a:cubicBezTo>
                  <a:pt x="270" y="124"/>
                  <a:pt x="282" y="104"/>
                  <a:pt x="293" y="94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Freeform 46"/>
          <p:cNvSpPr>
            <a:spLocks/>
          </p:cNvSpPr>
          <p:nvPr/>
        </p:nvSpPr>
        <p:spPr bwMode="auto">
          <a:xfrm>
            <a:off x="4017963" y="2424113"/>
            <a:ext cx="541337" cy="576262"/>
          </a:xfrm>
          <a:custGeom>
            <a:avLst/>
            <a:gdLst>
              <a:gd name="T0" fmla="*/ 675220617 w 434"/>
              <a:gd name="T1" fmla="*/ 0 h 463"/>
              <a:gd name="T2" fmla="*/ 1555408 w 434"/>
              <a:gd name="T3" fmla="*/ 0 h 463"/>
              <a:gd name="T4" fmla="*/ 1555408 w 434"/>
              <a:gd name="T5" fmla="*/ 175047984 h 463"/>
              <a:gd name="T6" fmla="*/ 48230133 w 434"/>
              <a:gd name="T7" fmla="*/ 175047984 h 463"/>
              <a:gd name="T8" fmla="*/ 160248225 w 434"/>
              <a:gd name="T9" fmla="*/ 108436826 h 463"/>
              <a:gd name="T10" fmla="*/ 256708491 w 434"/>
              <a:gd name="T11" fmla="*/ 238560022 h 463"/>
              <a:gd name="T12" fmla="*/ 225591593 w 434"/>
              <a:gd name="T13" fmla="*/ 339251538 h 463"/>
              <a:gd name="T14" fmla="*/ 155580753 w 434"/>
              <a:gd name="T15" fmla="*/ 362488712 h 463"/>
              <a:gd name="T16" fmla="*/ 51342197 w 434"/>
              <a:gd name="T17" fmla="*/ 297425870 h 463"/>
              <a:gd name="T18" fmla="*/ 0 w 434"/>
              <a:gd name="T19" fmla="*/ 297425870 h 463"/>
              <a:gd name="T20" fmla="*/ 0 w 434"/>
              <a:gd name="T21" fmla="*/ 684700071 h 463"/>
              <a:gd name="T22" fmla="*/ 12447009 w 434"/>
              <a:gd name="T23" fmla="*/ 717230870 h 463"/>
              <a:gd name="T24" fmla="*/ 675220617 w 434"/>
              <a:gd name="T25" fmla="*/ 717230870 h 463"/>
              <a:gd name="T26" fmla="*/ 675220617 w 434"/>
              <a:gd name="T27" fmla="*/ 0 h 46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34" h="463">
                <a:moveTo>
                  <a:pt x="434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13"/>
                  <a:pt x="1" y="113"/>
                  <a:pt x="1" y="113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9" y="99"/>
                  <a:pt x="60" y="69"/>
                  <a:pt x="103" y="70"/>
                </a:cubicBezTo>
                <a:cubicBezTo>
                  <a:pt x="165" y="72"/>
                  <a:pt x="165" y="134"/>
                  <a:pt x="165" y="154"/>
                </a:cubicBezTo>
                <a:cubicBezTo>
                  <a:pt x="165" y="184"/>
                  <a:pt x="158" y="205"/>
                  <a:pt x="145" y="219"/>
                </a:cubicBezTo>
                <a:cubicBezTo>
                  <a:pt x="133" y="229"/>
                  <a:pt x="118" y="234"/>
                  <a:pt x="100" y="234"/>
                </a:cubicBezTo>
                <a:cubicBezTo>
                  <a:pt x="62" y="233"/>
                  <a:pt x="42" y="209"/>
                  <a:pt x="33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442"/>
                  <a:pt x="0" y="442"/>
                  <a:pt x="0" y="442"/>
                </a:cubicBezTo>
                <a:cubicBezTo>
                  <a:pt x="3" y="449"/>
                  <a:pt x="6" y="456"/>
                  <a:pt x="8" y="463"/>
                </a:cubicBezTo>
                <a:cubicBezTo>
                  <a:pt x="434" y="463"/>
                  <a:pt x="434" y="463"/>
                  <a:pt x="434" y="463"/>
                </a:cubicBezTo>
                <a:lnTo>
                  <a:pt x="434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1" name="Freeform 47"/>
          <p:cNvSpPr>
            <a:spLocks/>
          </p:cNvSpPr>
          <p:nvPr/>
        </p:nvSpPr>
        <p:spPr bwMode="auto">
          <a:xfrm>
            <a:off x="4019550" y="1235075"/>
            <a:ext cx="1385888" cy="768350"/>
          </a:xfrm>
          <a:custGeom>
            <a:avLst/>
            <a:gdLst>
              <a:gd name="T0" fmla="*/ 0 w 1114"/>
              <a:gd name="T1" fmla="*/ 692335738 h 616"/>
              <a:gd name="T2" fmla="*/ 287871580 w 1114"/>
              <a:gd name="T3" fmla="*/ 692335738 h 616"/>
              <a:gd name="T4" fmla="*/ 306444220 w 1114"/>
              <a:gd name="T5" fmla="*/ 709450235 h 616"/>
              <a:gd name="T6" fmla="*/ 306444220 w 1114"/>
              <a:gd name="T7" fmla="*/ 795018979 h 616"/>
              <a:gd name="T8" fmla="*/ 298704894 w 1114"/>
              <a:gd name="T9" fmla="*/ 810576820 h 616"/>
              <a:gd name="T10" fmla="*/ 249178681 w 1114"/>
              <a:gd name="T11" fmla="*/ 879033562 h 616"/>
              <a:gd name="T12" fmla="*/ 331207327 w 1114"/>
              <a:gd name="T13" fmla="*/ 958379420 h 616"/>
              <a:gd name="T14" fmla="*/ 431807369 w 1114"/>
              <a:gd name="T15" fmla="*/ 888368515 h 616"/>
              <a:gd name="T16" fmla="*/ 371447842 w 1114"/>
              <a:gd name="T17" fmla="*/ 807466000 h 616"/>
              <a:gd name="T18" fmla="*/ 360613283 w 1114"/>
              <a:gd name="T19" fmla="*/ 790351503 h 616"/>
              <a:gd name="T20" fmla="*/ 362160899 w 1114"/>
              <a:gd name="T21" fmla="*/ 712561054 h 616"/>
              <a:gd name="T22" fmla="*/ 379185924 w 1114"/>
              <a:gd name="T23" fmla="*/ 697003214 h 616"/>
              <a:gd name="T24" fmla="*/ 1001360063 w 1114"/>
              <a:gd name="T25" fmla="*/ 697003214 h 616"/>
              <a:gd name="T26" fmla="*/ 1001360063 w 1114"/>
              <a:gd name="T27" fmla="*/ 640993493 h 616"/>
              <a:gd name="T28" fmla="*/ 936356442 w 1114"/>
              <a:gd name="T29" fmla="*/ 527419888 h 616"/>
              <a:gd name="T30" fmla="*/ 1057076742 w 1114"/>
              <a:gd name="T31" fmla="*/ 434071599 h 616"/>
              <a:gd name="T32" fmla="*/ 1187083984 w 1114"/>
              <a:gd name="T33" fmla="*/ 525864478 h 616"/>
              <a:gd name="T34" fmla="*/ 1126723212 w 1114"/>
              <a:gd name="T35" fmla="*/ 642550150 h 616"/>
              <a:gd name="T36" fmla="*/ 1126723212 w 1114"/>
              <a:gd name="T37" fmla="*/ 693891147 h 616"/>
              <a:gd name="T38" fmla="*/ 1724134245 w 1114"/>
              <a:gd name="T39" fmla="*/ 693891147 h 616"/>
              <a:gd name="T40" fmla="*/ 1473407947 w 1114"/>
              <a:gd name="T41" fmla="*/ 317385927 h 616"/>
              <a:gd name="T42" fmla="*/ 711940867 w 1114"/>
              <a:gd name="T43" fmla="*/ 3112067 h 616"/>
              <a:gd name="T44" fmla="*/ 0 w 1114"/>
              <a:gd name="T45" fmla="*/ 230260525 h 616"/>
              <a:gd name="T46" fmla="*/ 0 w 1114"/>
              <a:gd name="T47" fmla="*/ 692335738 h 61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114" h="616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3" y="445"/>
                  <a:pt x="198" y="449"/>
                  <a:pt x="198" y="456"/>
                </a:cubicBezTo>
                <a:cubicBezTo>
                  <a:pt x="198" y="511"/>
                  <a:pt x="198" y="511"/>
                  <a:pt x="198" y="511"/>
                </a:cubicBezTo>
                <a:cubicBezTo>
                  <a:pt x="198" y="515"/>
                  <a:pt x="196" y="519"/>
                  <a:pt x="193" y="521"/>
                </a:cubicBezTo>
                <a:cubicBezTo>
                  <a:pt x="184" y="526"/>
                  <a:pt x="161" y="546"/>
                  <a:pt x="161" y="565"/>
                </a:cubicBezTo>
                <a:cubicBezTo>
                  <a:pt x="161" y="591"/>
                  <a:pt x="179" y="616"/>
                  <a:pt x="214" y="616"/>
                </a:cubicBezTo>
                <a:cubicBezTo>
                  <a:pt x="249" y="616"/>
                  <a:pt x="278" y="597"/>
                  <a:pt x="279" y="571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6" y="517"/>
                  <a:pt x="233" y="513"/>
                  <a:pt x="233" y="508"/>
                </a:cubicBezTo>
                <a:cubicBezTo>
                  <a:pt x="234" y="458"/>
                  <a:pt x="234" y="458"/>
                  <a:pt x="234" y="458"/>
                </a:cubicBezTo>
                <a:cubicBezTo>
                  <a:pt x="235" y="452"/>
                  <a:pt x="239" y="448"/>
                  <a:pt x="245" y="448"/>
                </a:cubicBezTo>
                <a:cubicBezTo>
                  <a:pt x="647" y="448"/>
                  <a:pt x="647" y="448"/>
                  <a:pt x="647" y="448"/>
                </a:cubicBezTo>
                <a:cubicBezTo>
                  <a:pt x="647" y="412"/>
                  <a:pt x="647" y="412"/>
                  <a:pt x="647" y="412"/>
                </a:cubicBezTo>
                <a:cubicBezTo>
                  <a:pt x="634" y="404"/>
                  <a:pt x="605" y="380"/>
                  <a:pt x="605" y="339"/>
                </a:cubicBezTo>
                <a:cubicBezTo>
                  <a:pt x="605" y="298"/>
                  <a:pt x="646" y="279"/>
                  <a:pt x="683" y="279"/>
                </a:cubicBezTo>
                <a:cubicBezTo>
                  <a:pt x="722" y="279"/>
                  <a:pt x="767" y="294"/>
                  <a:pt x="767" y="338"/>
                </a:cubicBezTo>
                <a:cubicBezTo>
                  <a:pt x="767" y="378"/>
                  <a:pt x="739" y="404"/>
                  <a:pt x="728" y="413"/>
                </a:cubicBezTo>
                <a:cubicBezTo>
                  <a:pt x="728" y="446"/>
                  <a:pt x="728" y="446"/>
                  <a:pt x="728" y="446"/>
                </a:cubicBezTo>
                <a:cubicBezTo>
                  <a:pt x="1114" y="446"/>
                  <a:pt x="1114" y="446"/>
                  <a:pt x="1114" y="446"/>
                </a:cubicBezTo>
                <a:cubicBezTo>
                  <a:pt x="1079" y="356"/>
                  <a:pt x="1025" y="265"/>
                  <a:pt x="952" y="204"/>
                </a:cubicBezTo>
                <a:cubicBezTo>
                  <a:pt x="809" y="83"/>
                  <a:pt x="677" y="5"/>
                  <a:pt x="460" y="2"/>
                </a:cubicBezTo>
                <a:cubicBezTo>
                  <a:pt x="326" y="0"/>
                  <a:pt x="149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Freeform 48"/>
          <p:cNvSpPr>
            <a:spLocks/>
          </p:cNvSpPr>
          <p:nvPr/>
        </p:nvSpPr>
        <p:spPr bwMode="auto">
          <a:xfrm>
            <a:off x="4586288" y="1611313"/>
            <a:ext cx="742950" cy="784225"/>
          </a:xfrm>
          <a:custGeom>
            <a:avLst/>
            <a:gdLst>
              <a:gd name="T0" fmla="*/ 669894907 w 598"/>
              <a:gd name="T1" fmla="*/ 651831415 h 631"/>
              <a:gd name="T2" fmla="*/ 686873426 w 598"/>
              <a:gd name="T3" fmla="*/ 634840702 h 631"/>
              <a:gd name="T4" fmla="*/ 759420382 w 598"/>
              <a:gd name="T5" fmla="*/ 634840702 h 631"/>
              <a:gd name="T6" fmla="*/ 773311559 w 598"/>
              <a:gd name="T7" fmla="*/ 641018804 h 631"/>
              <a:gd name="T8" fmla="*/ 858206641 w 598"/>
              <a:gd name="T9" fmla="*/ 696625452 h 631"/>
              <a:gd name="T10" fmla="*/ 923034620 w 598"/>
              <a:gd name="T11" fmla="*/ 600858032 h 631"/>
              <a:gd name="T12" fmla="*/ 859749691 w 598"/>
              <a:gd name="T13" fmla="*/ 515904467 h 631"/>
              <a:gd name="T14" fmla="*/ 770224216 w 598"/>
              <a:gd name="T15" fmla="*/ 577689217 h 631"/>
              <a:gd name="T16" fmla="*/ 757876089 w 598"/>
              <a:gd name="T17" fmla="*/ 582322483 h 631"/>
              <a:gd name="T18" fmla="*/ 680699984 w 598"/>
              <a:gd name="T19" fmla="*/ 582322483 h 631"/>
              <a:gd name="T20" fmla="*/ 663720222 w 598"/>
              <a:gd name="T21" fmla="*/ 565331770 h 631"/>
              <a:gd name="T22" fmla="*/ 663720222 w 598"/>
              <a:gd name="T23" fmla="*/ 257951612 h 631"/>
              <a:gd name="T24" fmla="*/ 404407066 w 598"/>
              <a:gd name="T25" fmla="*/ 257951612 h 631"/>
              <a:gd name="T26" fmla="*/ 387427304 w 598"/>
              <a:gd name="T27" fmla="*/ 240960899 h 631"/>
              <a:gd name="T28" fmla="*/ 387427304 w 598"/>
              <a:gd name="T29" fmla="*/ 165275108 h 631"/>
              <a:gd name="T30" fmla="*/ 395145039 w 598"/>
              <a:gd name="T31" fmla="*/ 151372825 h 631"/>
              <a:gd name="T32" fmla="*/ 447624890 w 598"/>
              <a:gd name="T33" fmla="*/ 57151484 h 631"/>
              <a:gd name="T34" fmla="*/ 351925973 w 598"/>
              <a:gd name="T35" fmla="*/ 0 h 631"/>
              <a:gd name="T36" fmla="*/ 265487840 w 598"/>
              <a:gd name="T37" fmla="*/ 58695078 h 631"/>
              <a:gd name="T38" fmla="*/ 321055034 w 598"/>
              <a:gd name="T39" fmla="*/ 148284395 h 631"/>
              <a:gd name="T40" fmla="*/ 330317061 w 598"/>
              <a:gd name="T41" fmla="*/ 162185436 h 631"/>
              <a:gd name="T42" fmla="*/ 330317061 w 598"/>
              <a:gd name="T43" fmla="*/ 244050571 h 631"/>
              <a:gd name="T44" fmla="*/ 313337299 w 598"/>
              <a:gd name="T45" fmla="*/ 261041285 h 631"/>
              <a:gd name="T46" fmla="*/ 0 w 598"/>
              <a:gd name="T47" fmla="*/ 261041285 h 631"/>
              <a:gd name="T48" fmla="*/ 0 w 598"/>
              <a:gd name="T49" fmla="*/ 974657449 h 631"/>
              <a:gd name="T50" fmla="*/ 669894907 w 598"/>
              <a:gd name="T51" fmla="*/ 974657449 h 631"/>
              <a:gd name="T52" fmla="*/ 669894907 w 598"/>
              <a:gd name="T53" fmla="*/ 651831415 h 63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98" h="631">
                <a:moveTo>
                  <a:pt x="434" y="422"/>
                </a:moveTo>
                <a:cubicBezTo>
                  <a:pt x="434" y="416"/>
                  <a:pt x="439" y="411"/>
                  <a:pt x="445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6" y="411"/>
                  <a:pt x="499" y="413"/>
                  <a:pt x="501" y="415"/>
                </a:cubicBezTo>
                <a:cubicBezTo>
                  <a:pt x="509" y="425"/>
                  <a:pt x="533" y="451"/>
                  <a:pt x="556" y="451"/>
                </a:cubicBezTo>
                <a:cubicBezTo>
                  <a:pt x="587" y="451"/>
                  <a:pt x="598" y="419"/>
                  <a:pt x="598" y="389"/>
                </a:cubicBezTo>
                <a:cubicBezTo>
                  <a:pt x="598" y="356"/>
                  <a:pt x="583" y="336"/>
                  <a:pt x="557" y="334"/>
                </a:cubicBezTo>
                <a:cubicBezTo>
                  <a:pt x="540" y="333"/>
                  <a:pt x="513" y="358"/>
                  <a:pt x="499" y="374"/>
                </a:cubicBezTo>
                <a:cubicBezTo>
                  <a:pt x="497" y="376"/>
                  <a:pt x="494" y="377"/>
                  <a:pt x="491" y="377"/>
                </a:cubicBezTo>
                <a:cubicBezTo>
                  <a:pt x="441" y="377"/>
                  <a:pt x="441" y="377"/>
                  <a:pt x="441" y="377"/>
                </a:cubicBezTo>
                <a:cubicBezTo>
                  <a:pt x="435" y="377"/>
                  <a:pt x="430" y="372"/>
                  <a:pt x="430" y="366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2" y="167"/>
                  <a:pt x="262" y="167"/>
                  <a:pt x="262" y="167"/>
                </a:cubicBezTo>
                <a:cubicBezTo>
                  <a:pt x="255" y="167"/>
                  <a:pt x="251" y="162"/>
                  <a:pt x="251" y="156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03"/>
                  <a:pt x="252" y="100"/>
                  <a:pt x="256" y="98"/>
                </a:cubicBezTo>
                <a:cubicBezTo>
                  <a:pt x="256" y="97"/>
                  <a:pt x="290" y="75"/>
                  <a:pt x="290" y="37"/>
                </a:cubicBezTo>
                <a:cubicBezTo>
                  <a:pt x="290" y="2"/>
                  <a:pt x="239" y="0"/>
                  <a:pt x="228" y="0"/>
                </a:cubicBezTo>
                <a:cubicBezTo>
                  <a:pt x="207" y="0"/>
                  <a:pt x="172" y="8"/>
                  <a:pt x="172" y="38"/>
                </a:cubicBezTo>
                <a:cubicBezTo>
                  <a:pt x="172" y="76"/>
                  <a:pt x="207" y="95"/>
                  <a:pt x="208" y="96"/>
                </a:cubicBezTo>
                <a:cubicBezTo>
                  <a:pt x="212" y="97"/>
                  <a:pt x="214" y="101"/>
                  <a:pt x="214" y="105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64"/>
                  <a:pt x="209" y="169"/>
                  <a:pt x="203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4" y="631"/>
                  <a:pt x="434" y="631"/>
                  <a:pt x="434" y="631"/>
                </a:cubicBezTo>
                <a:lnTo>
                  <a:pt x="434" y="422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3" name="Freeform 49"/>
          <p:cNvSpPr>
            <a:spLocks/>
          </p:cNvSpPr>
          <p:nvPr/>
        </p:nvSpPr>
        <p:spPr bwMode="auto">
          <a:xfrm>
            <a:off x="4949825" y="1820863"/>
            <a:ext cx="520700" cy="1128712"/>
          </a:xfrm>
          <a:custGeom>
            <a:avLst/>
            <a:gdLst>
              <a:gd name="T0" fmla="*/ 248641085 w 419"/>
              <a:gd name="T1" fmla="*/ 0 h 906"/>
              <a:gd name="T2" fmla="*/ 248641085 w 419"/>
              <a:gd name="T3" fmla="*/ 288683667 h 906"/>
              <a:gd name="T4" fmla="*/ 299605063 w 419"/>
              <a:gd name="T5" fmla="*/ 288683667 h 906"/>
              <a:gd name="T6" fmla="*/ 410798747 w 419"/>
              <a:gd name="T7" fmla="*/ 221945144 h 906"/>
              <a:gd name="T8" fmla="*/ 506547896 w 419"/>
              <a:gd name="T9" fmla="*/ 341454067 h 906"/>
              <a:gd name="T10" fmla="*/ 407709343 w 419"/>
              <a:gd name="T11" fmla="*/ 471827778 h 906"/>
              <a:gd name="T12" fmla="*/ 301149765 w 419"/>
              <a:gd name="T13" fmla="*/ 409744881 h 906"/>
              <a:gd name="T14" fmla="*/ 253273948 w 419"/>
              <a:gd name="T15" fmla="*/ 409744881 h 906"/>
              <a:gd name="T16" fmla="*/ 253273948 w 419"/>
              <a:gd name="T17" fmla="*/ 951415763 h 906"/>
              <a:gd name="T18" fmla="*/ 236285955 w 419"/>
              <a:gd name="T19" fmla="*/ 968488466 h 906"/>
              <a:gd name="T20" fmla="*/ 162157662 w 419"/>
              <a:gd name="T21" fmla="*/ 968488466 h 906"/>
              <a:gd name="T22" fmla="*/ 149802532 w 419"/>
              <a:gd name="T23" fmla="*/ 963832841 h 906"/>
              <a:gd name="T24" fmla="*/ 63319108 w 419"/>
              <a:gd name="T25" fmla="*/ 909510150 h 906"/>
              <a:gd name="T26" fmla="*/ 24710260 w 419"/>
              <a:gd name="T27" fmla="*/ 921925982 h 906"/>
              <a:gd name="T28" fmla="*/ 0 w 419"/>
              <a:gd name="T29" fmla="*/ 1001081582 h 906"/>
              <a:gd name="T30" fmla="*/ 71040132 w 419"/>
              <a:gd name="T31" fmla="*/ 1094205306 h 906"/>
              <a:gd name="T32" fmla="*/ 160612960 w 419"/>
              <a:gd name="T33" fmla="*/ 1032123654 h 906"/>
              <a:gd name="T34" fmla="*/ 174511549 w 419"/>
              <a:gd name="T35" fmla="*/ 1025914492 h 906"/>
              <a:gd name="T36" fmla="*/ 236285955 w 419"/>
              <a:gd name="T37" fmla="*/ 1025914492 h 906"/>
              <a:gd name="T38" fmla="*/ 253273948 w 419"/>
              <a:gd name="T39" fmla="*/ 1042987196 h 906"/>
              <a:gd name="T40" fmla="*/ 253273948 w 419"/>
              <a:gd name="T41" fmla="*/ 1406170838 h 906"/>
              <a:gd name="T42" fmla="*/ 491104605 w 419"/>
              <a:gd name="T43" fmla="*/ 889332865 h 906"/>
              <a:gd name="T44" fmla="*/ 647084702 w 419"/>
              <a:gd name="T45" fmla="*/ 325933654 h 906"/>
              <a:gd name="T46" fmla="*/ 580677432 w 419"/>
              <a:gd name="T47" fmla="*/ 0 h 906"/>
              <a:gd name="T48" fmla="*/ 248641085 w 419"/>
              <a:gd name="T49" fmla="*/ 0 h 90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419" h="906">
                <a:moveTo>
                  <a:pt x="161" y="0"/>
                </a:moveTo>
                <a:cubicBezTo>
                  <a:pt x="161" y="186"/>
                  <a:pt x="161" y="186"/>
                  <a:pt x="161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1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7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10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1" y="669"/>
                  <a:pt x="318" y="573"/>
                </a:cubicBezTo>
                <a:cubicBezTo>
                  <a:pt x="393" y="422"/>
                  <a:pt x="419" y="329"/>
                  <a:pt x="419" y="210"/>
                </a:cubicBezTo>
                <a:cubicBezTo>
                  <a:pt x="419" y="156"/>
                  <a:pt x="404" y="79"/>
                  <a:pt x="376" y="0"/>
                </a:cubicBezTo>
                <a:lnTo>
                  <a:pt x="161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Freeform 50"/>
          <p:cNvSpPr>
            <a:spLocks/>
          </p:cNvSpPr>
          <p:nvPr/>
        </p:nvSpPr>
        <p:spPr bwMode="auto">
          <a:xfrm>
            <a:off x="4038600" y="3024188"/>
            <a:ext cx="1081088" cy="444500"/>
          </a:xfrm>
          <a:custGeom>
            <a:avLst/>
            <a:gdLst>
              <a:gd name="T0" fmla="*/ 1031583386 w 868"/>
              <a:gd name="T1" fmla="*/ 0 h 358"/>
              <a:gd name="T2" fmla="*/ 1031583386 w 868"/>
              <a:gd name="T3" fmla="*/ 55497936 h 358"/>
              <a:gd name="T4" fmla="*/ 1104492061 w 868"/>
              <a:gd name="T5" fmla="*/ 175745119 h 358"/>
              <a:gd name="T6" fmla="*/ 966430397 w 868"/>
              <a:gd name="T7" fmla="*/ 269784184 h 358"/>
              <a:gd name="T8" fmla="*/ 874906583 w 868"/>
              <a:gd name="T9" fmla="*/ 235868089 h 358"/>
              <a:gd name="T10" fmla="*/ 846983874 w 868"/>
              <a:gd name="T11" fmla="*/ 158787071 h 358"/>
              <a:gd name="T12" fmla="*/ 909034339 w 868"/>
              <a:gd name="T13" fmla="*/ 63205913 h 358"/>
              <a:gd name="T14" fmla="*/ 909034339 w 868"/>
              <a:gd name="T15" fmla="*/ 4625035 h 358"/>
              <a:gd name="T16" fmla="*/ 0 w 868"/>
              <a:gd name="T17" fmla="*/ 4625035 h 358"/>
              <a:gd name="T18" fmla="*/ 40332803 w 868"/>
              <a:gd name="T19" fmla="*/ 160327922 h 358"/>
              <a:gd name="T20" fmla="*/ 259058826 w 868"/>
              <a:gd name="T21" fmla="*/ 551900140 h 358"/>
              <a:gd name="T22" fmla="*/ 1087428805 w 868"/>
              <a:gd name="T23" fmla="*/ 551900140 h 358"/>
              <a:gd name="T24" fmla="*/ 1275129596 w 868"/>
              <a:gd name="T25" fmla="*/ 371529986 h 358"/>
              <a:gd name="T26" fmla="*/ 1310809236 w 868"/>
              <a:gd name="T27" fmla="*/ 78623110 h 358"/>
              <a:gd name="T28" fmla="*/ 1346487631 w 868"/>
              <a:gd name="T29" fmla="*/ 0 h 358"/>
              <a:gd name="T30" fmla="*/ 1031583386 w 868"/>
              <a:gd name="T31" fmla="*/ 0 h 35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68" h="358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5" y="75"/>
                  <a:pt x="712" y="114"/>
                </a:cubicBezTo>
                <a:cubicBezTo>
                  <a:pt x="709" y="152"/>
                  <a:pt x="675" y="175"/>
                  <a:pt x="623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2" y="139"/>
                  <a:pt x="545" y="121"/>
                  <a:pt x="546" y="103"/>
                </a:cubicBezTo>
                <a:cubicBezTo>
                  <a:pt x="548" y="77"/>
                  <a:pt x="575" y="51"/>
                  <a:pt x="586" y="41"/>
                </a:cubicBezTo>
                <a:cubicBezTo>
                  <a:pt x="586" y="3"/>
                  <a:pt x="586" y="3"/>
                  <a:pt x="586" y="3"/>
                </a:cubicBezTo>
                <a:cubicBezTo>
                  <a:pt x="0" y="3"/>
                  <a:pt x="0" y="3"/>
                  <a:pt x="0" y="3"/>
                </a:cubicBezTo>
                <a:cubicBezTo>
                  <a:pt x="16" y="45"/>
                  <a:pt x="27" y="81"/>
                  <a:pt x="26" y="104"/>
                </a:cubicBezTo>
                <a:cubicBezTo>
                  <a:pt x="18" y="303"/>
                  <a:pt x="126" y="358"/>
                  <a:pt x="167" y="358"/>
                </a:cubicBezTo>
                <a:cubicBezTo>
                  <a:pt x="315" y="358"/>
                  <a:pt x="651" y="358"/>
                  <a:pt x="701" y="358"/>
                </a:cubicBezTo>
                <a:cubicBezTo>
                  <a:pt x="750" y="358"/>
                  <a:pt x="800" y="291"/>
                  <a:pt x="822" y="241"/>
                </a:cubicBezTo>
                <a:cubicBezTo>
                  <a:pt x="844" y="190"/>
                  <a:pt x="830" y="88"/>
                  <a:pt x="845" y="51"/>
                </a:cubicBezTo>
                <a:cubicBezTo>
                  <a:pt x="849" y="43"/>
                  <a:pt x="857" y="25"/>
                  <a:pt x="868" y="0"/>
                </a:cubicBezTo>
                <a:lnTo>
                  <a:pt x="665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Freeform 51"/>
          <p:cNvSpPr>
            <a:spLocks/>
          </p:cNvSpPr>
          <p:nvPr/>
        </p:nvSpPr>
        <p:spPr bwMode="auto">
          <a:xfrm>
            <a:off x="3575050" y="1439863"/>
            <a:ext cx="620713" cy="1471612"/>
          </a:xfrm>
          <a:custGeom>
            <a:avLst/>
            <a:gdLst>
              <a:gd name="T0" fmla="*/ 514739911 w 500"/>
              <a:gd name="T1" fmla="*/ 1503569138 h 1182"/>
              <a:gd name="T2" fmla="*/ 533233434 w 500"/>
              <a:gd name="T3" fmla="*/ 1486518608 h 1182"/>
              <a:gd name="T4" fmla="*/ 613373689 w 500"/>
              <a:gd name="T5" fmla="*/ 1486518608 h 1182"/>
              <a:gd name="T6" fmla="*/ 630325362 w 500"/>
              <a:gd name="T7" fmla="*/ 1498918993 h 1182"/>
              <a:gd name="T8" fmla="*/ 704300695 w 500"/>
              <a:gd name="T9" fmla="*/ 1551621876 h 1182"/>
              <a:gd name="T10" fmla="*/ 748993273 w 500"/>
              <a:gd name="T11" fmla="*/ 1537670198 h 1182"/>
              <a:gd name="T12" fmla="*/ 770569257 w 500"/>
              <a:gd name="T13" fmla="*/ 1461717837 h 1182"/>
              <a:gd name="T14" fmla="*/ 708923766 w 500"/>
              <a:gd name="T15" fmla="*/ 1365612360 h 1182"/>
              <a:gd name="T16" fmla="*/ 624161681 w 500"/>
              <a:gd name="T17" fmla="*/ 1421415340 h 1182"/>
              <a:gd name="T18" fmla="*/ 608749378 w 500"/>
              <a:gd name="T19" fmla="*/ 1432265677 h 1182"/>
              <a:gd name="T20" fmla="*/ 534775285 w 500"/>
              <a:gd name="T21" fmla="*/ 1432265677 h 1182"/>
              <a:gd name="T22" fmla="*/ 517822372 w 500"/>
              <a:gd name="T23" fmla="*/ 1415215147 h 1182"/>
              <a:gd name="T24" fmla="*/ 517822372 w 500"/>
              <a:gd name="T25" fmla="*/ 1213706394 h 1182"/>
              <a:gd name="T26" fmla="*/ 514739911 w 500"/>
              <a:gd name="T27" fmla="*/ 1205954909 h 1182"/>
              <a:gd name="T28" fmla="*/ 517822372 w 500"/>
              <a:gd name="T29" fmla="*/ 1196654619 h 1182"/>
              <a:gd name="T30" fmla="*/ 517822372 w 500"/>
              <a:gd name="T31" fmla="*/ 0 h 1182"/>
              <a:gd name="T32" fmla="*/ 206512457 w 500"/>
              <a:gd name="T33" fmla="*/ 435569762 h 1182"/>
              <a:gd name="T34" fmla="*/ 340591430 w 500"/>
              <a:gd name="T35" fmla="*/ 1486518608 h 1182"/>
              <a:gd name="T36" fmla="*/ 514739911 w 500"/>
              <a:gd name="T37" fmla="*/ 1832184330 h 1182"/>
              <a:gd name="T38" fmla="*/ 514739911 w 500"/>
              <a:gd name="T39" fmla="*/ 1503569138 h 118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500" h="1182">
                <a:moveTo>
                  <a:pt x="334" y="970"/>
                </a:moveTo>
                <a:cubicBezTo>
                  <a:pt x="334" y="964"/>
                  <a:pt x="339" y="959"/>
                  <a:pt x="346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3"/>
                  <a:pt x="409" y="967"/>
                </a:cubicBezTo>
                <a:cubicBezTo>
                  <a:pt x="409" y="969"/>
                  <a:pt x="419" y="999"/>
                  <a:pt x="457" y="1001"/>
                </a:cubicBezTo>
                <a:cubicBezTo>
                  <a:pt x="470" y="1001"/>
                  <a:pt x="479" y="998"/>
                  <a:pt x="486" y="992"/>
                </a:cubicBezTo>
                <a:cubicBezTo>
                  <a:pt x="495" y="983"/>
                  <a:pt x="500" y="966"/>
                  <a:pt x="500" y="943"/>
                </a:cubicBezTo>
                <a:cubicBezTo>
                  <a:pt x="500" y="907"/>
                  <a:pt x="493" y="882"/>
                  <a:pt x="460" y="881"/>
                </a:cubicBezTo>
                <a:cubicBezTo>
                  <a:pt x="421" y="880"/>
                  <a:pt x="406" y="916"/>
                  <a:pt x="405" y="917"/>
                </a:cubicBezTo>
                <a:cubicBezTo>
                  <a:pt x="403" y="921"/>
                  <a:pt x="399" y="924"/>
                  <a:pt x="395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1" y="924"/>
                  <a:pt x="336" y="919"/>
                  <a:pt x="336" y="913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2"/>
                  <a:pt x="334" y="780"/>
                  <a:pt x="334" y="778"/>
                </a:cubicBezTo>
                <a:cubicBezTo>
                  <a:pt x="334" y="776"/>
                  <a:pt x="335" y="774"/>
                  <a:pt x="336" y="772"/>
                </a:cubicBezTo>
                <a:cubicBezTo>
                  <a:pt x="336" y="0"/>
                  <a:pt x="336" y="0"/>
                  <a:pt x="336" y="0"/>
                </a:cubicBezTo>
                <a:cubicBezTo>
                  <a:pt x="254" y="67"/>
                  <a:pt x="182" y="159"/>
                  <a:pt x="134" y="281"/>
                </a:cubicBezTo>
                <a:cubicBezTo>
                  <a:pt x="0" y="619"/>
                  <a:pt x="191" y="899"/>
                  <a:pt x="221" y="959"/>
                </a:cubicBezTo>
                <a:cubicBezTo>
                  <a:pt x="238" y="992"/>
                  <a:pt x="291" y="1088"/>
                  <a:pt x="334" y="1182"/>
                </a:cubicBezTo>
                <a:lnTo>
                  <a:pt x="334" y="97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6" name="Freeform 52"/>
          <p:cNvSpPr>
            <a:spLocks/>
          </p:cNvSpPr>
          <p:nvPr/>
        </p:nvSpPr>
        <p:spPr bwMode="auto">
          <a:xfrm>
            <a:off x="4019550" y="1817688"/>
            <a:ext cx="539750" cy="577850"/>
          </a:xfrm>
          <a:custGeom>
            <a:avLst/>
            <a:gdLst>
              <a:gd name="T0" fmla="*/ 672817696 w 433"/>
              <a:gd name="T1" fmla="*/ 4632742 h 465"/>
              <a:gd name="T2" fmla="*/ 397785778 w 433"/>
              <a:gd name="T3" fmla="*/ 4632742 h 465"/>
              <a:gd name="T4" fmla="*/ 396232594 w 433"/>
              <a:gd name="T5" fmla="*/ 52504818 h 465"/>
              <a:gd name="T6" fmla="*/ 467708957 w 433"/>
              <a:gd name="T7" fmla="*/ 162148438 h 465"/>
              <a:gd name="T8" fmla="*/ 332524643 w 433"/>
              <a:gd name="T9" fmla="*/ 265614655 h 465"/>
              <a:gd name="T10" fmla="*/ 215984764 w 433"/>
              <a:gd name="T11" fmla="*/ 151338294 h 465"/>
              <a:gd name="T12" fmla="*/ 271924305 w 433"/>
              <a:gd name="T13" fmla="*/ 60226882 h 465"/>
              <a:gd name="T14" fmla="*/ 271924305 w 433"/>
              <a:gd name="T15" fmla="*/ 0 h 465"/>
              <a:gd name="T16" fmla="*/ 0 w 433"/>
              <a:gd name="T17" fmla="*/ 0 h 465"/>
              <a:gd name="T18" fmla="*/ 0 w 433"/>
              <a:gd name="T19" fmla="*/ 718087360 h 465"/>
              <a:gd name="T20" fmla="*/ 672817696 w 433"/>
              <a:gd name="T21" fmla="*/ 718087360 h 465"/>
              <a:gd name="T22" fmla="*/ 672817696 w 433"/>
              <a:gd name="T23" fmla="*/ 4632742 h 46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300" y="142"/>
                  <a:pt x="261" y="172"/>
                  <a:pt x="214" y="172"/>
                </a:cubicBezTo>
                <a:cubicBezTo>
                  <a:pt x="165" y="172"/>
                  <a:pt x="139" y="134"/>
                  <a:pt x="139" y="98"/>
                </a:cubicBezTo>
                <a:cubicBezTo>
                  <a:pt x="139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7" name="Group 53"/>
          <p:cNvGrpSpPr>
            <a:grpSpLocks/>
          </p:cNvGrpSpPr>
          <p:nvPr/>
        </p:nvGrpSpPr>
        <p:grpSpPr bwMode="auto">
          <a:xfrm>
            <a:off x="4171950" y="3506788"/>
            <a:ext cx="800100" cy="801687"/>
            <a:chOff x="0" y="0"/>
            <a:chExt cx="504" cy="505"/>
          </a:xfrm>
        </p:grpSpPr>
        <p:sp>
          <p:nvSpPr>
            <p:cNvPr id="8230" name="Freeform 54"/>
            <p:cNvSpPr>
              <a:spLocks/>
            </p:cNvSpPr>
            <p:nvPr/>
          </p:nvSpPr>
          <p:spPr bwMode="auto">
            <a:xfrm>
              <a:off x="0" y="0"/>
              <a:ext cx="504" cy="463"/>
            </a:xfrm>
            <a:custGeom>
              <a:avLst/>
              <a:gdLst>
                <a:gd name="T0" fmla="*/ 4 w 642"/>
                <a:gd name="T1" fmla="*/ 0 h 589"/>
                <a:gd name="T2" fmla="*/ 387 w 642"/>
                <a:gd name="T3" fmla="*/ 0 h 589"/>
                <a:gd name="T4" fmla="*/ 387 w 642"/>
                <a:gd name="T5" fmla="*/ 31 h 589"/>
                <a:gd name="T6" fmla="*/ 396 w 642"/>
                <a:gd name="T7" fmla="*/ 50 h 589"/>
                <a:gd name="T8" fmla="*/ 377 w 642"/>
                <a:gd name="T9" fmla="*/ 79 h 589"/>
                <a:gd name="T10" fmla="*/ 393 w 642"/>
                <a:gd name="T11" fmla="*/ 105 h 589"/>
                <a:gd name="T12" fmla="*/ 377 w 642"/>
                <a:gd name="T13" fmla="*/ 139 h 589"/>
                <a:gd name="T14" fmla="*/ 392 w 642"/>
                <a:gd name="T15" fmla="*/ 161 h 589"/>
                <a:gd name="T16" fmla="*/ 377 w 642"/>
                <a:gd name="T17" fmla="*/ 189 h 589"/>
                <a:gd name="T18" fmla="*/ 392 w 642"/>
                <a:gd name="T19" fmla="*/ 215 h 589"/>
                <a:gd name="T20" fmla="*/ 376 w 642"/>
                <a:gd name="T21" fmla="*/ 244 h 589"/>
                <a:gd name="T22" fmla="*/ 385 w 642"/>
                <a:gd name="T23" fmla="*/ 262 h 589"/>
                <a:gd name="T24" fmla="*/ 354 w 642"/>
                <a:gd name="T25" fmla="*/ 306 h 589"/>
                <a:gd name="T26" fmla="*/ 288 w 642"/>
                <a:gd name="T27" fmla="*/ 364 h 589"/>
                <a:gd name="T28" fmla="*/ 108 w 642"/>
                <a:gd name="T29" fmla="*/ 364 h 589"/>
                <a:gd name="T30" fmla="*/ 24 w 642"/>
                <a:gd name="T31" fmla="*/ 294 h 589"/>
                <a:gd name="T32" fmla="*/ 20 w 642"/>
                <a:gd name="T33" fmla="*/ 265 h 589"/>
                <a:gd name="T34" fmla="*/ 2 w 642"/>
                <a:gd name="T35" fmla="*/ 241 h 589"/>
                <a:gd name="T36" fmla="*/ 16 w 642"/>
                <a:gd name="T37" fmla="*/ 219 h 589"/>
                <a:gd name="T38" fmla="*/ 2 w 642"/>
                <a:gd name="T39" fmla="*/ 182 h 589"/>
                <a:gd name="T40" fmla="*/ 14 w 642"/>
                <a:gd name="T41" fmla="*/ 160 h 589"/>
                <a:gd name="T42" fmla="*/ 3 w 642"/>
                <a:gd name="T43" fmla="*/ 132 h 589"/>
                <a:gd name="T44" fmla="*/ 15 w 642"/>
                <a:gd name="T45" fmla="*/ 104 h 589"/>
                <a:gd name="T46" fmla="*/ 2 w 642"/>
                <a:gd name="T47" fmla="*/ 74 h 589"/>
                <a:gd name="T48" fmla="*/ 4 w 642"/>
                <a:gd name="T49" fmla="*/ 0 h 5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8" y="0"/>
                    <a:pt x="628" y="0"/>
                    <a:pt x="628" y="0"/>
                  </a:cubicBezTo>
                  <a:cubicBezTo>
                    <a:pt x="628" y="51"/>
                    <a:pt x="628" y="51"/>
                    <a:pt x="628" y="51"/>
                  </a:cubicBezTo>
                  <a:cubicBezTo>
                    <a:pt x="628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6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6" y="331"/>
                    <a:pt x="636" y="347"/>
                  </a:cubicBezTo>
                  <a:cubicBezTo>
                    <a:pt x="636" y="363"/>
                    <a:pt x="612" y="378"/>
                    <a:pt x="610" y="394"/>
                  </a:cubicBezTo>
                  <a:cubicBezTo>
                    <a:pt x="609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4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4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1" name="Freeform 55"/>
            <p:cNvSpPr>
              <a:spLocks/>
            </p:cNvSpPr>
            <p:nvPr/>
          </p:nvSpPr>
          <p:spPr bwMode="auto">
            <a:xfrm>
              <a:off x="142" y="477"/>
              <a:ext cx="208" cy="28"/>
            </a:xfrm>
            <a:custGeom>
              <a:avLst/>
              <a:gdLst>
                <a:gd name="T0" fmla="*/ 0 w 266"/>
                <a:gd name="T1" fmla="*/ 0 h 36"/>
                <a:gd name="T2" fmla="*/ 163 w 266"/>
                <a:gd name="T3" fmla="*/ 0 h 36"/>
                <a:gd name="T4" fmla="*/ 136 w 266"/>
                <a:gd name="T5" fmla="*/ 22 h 36"/>
                <a:gd name="T6" fmla="*/ 30 w 266"/>
                <a:gd name="T7" fmla="*/ 22 h 36"/>
                <a:gd name="T8" fmla="*/ 0 w 266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8" name="Freeform 56"/>
          <p:cNvSpPr>
            <a:spLocks noEditPoints="1"/>
          </p:cNvSpPr>
          <p:nvPr/>
        </p:nvSpPr>
        <p:spPr bwMode="auto">
          <a:xfrm>
            <a:off x="4270375" y="2078038"/>
            <a:ext cx="184150" cy="196850"/>
          </a:xfrm>
          <a:custGeom>
            <a:avLst/>
            <a:gdLst>
              <a:gd name="T0" fmla="*/ 187329076 w 148"/>
              <a:gd name="T1" fmla="*/ 159879577 h 158"/>
              <a:gd name="T2" fmla="*/ 216744550 w 148"/>
              <a:gd name="T3" fmla="*/ 172297323 h 158"/>
              <a:gd name="T4" fmla="*/ 216744550 w 148"/>
              <a:gd name="T5" fmla="*/ 172297323 h 158"/>
              <a:gd name="T6" fmla="*/ 229129882 w 148"/>
              <a:gd name="T7" fmla="*/ 201789938 h 158"/>
              <a:gd name="T8" fmla="*/ 187329076 w 148"/>
              <a:gd name="T9" fmla="*/ 245252674 h 158"/>
              <a:gd name="T10" fmla="*/ 143980415 w 148"/>
              <a:gd name="T11" fmla="*/ 201789938 h 158"/>
              <a:gd name="T12" fmla="*/ 147076126 w 148"/>
              <a:gd name="T13" fmla="*/ 189372192 h 158"/>
              <a:gd name="T14" fmla="*/ 100631754 w 148"/>
              <a:gd name="T15" fmla="*/ 161431951 h 158"/>
              <a:gd name="T16" fmla="*/ 99082654 w 148"/>
              <a:gd name="T17" fmla="*/ 164536699 h 158"/>
              <a:gd name="T18" fmla="*/ 99082654 w 148"/>
              <a:gd name="T19" fmla="*/ 164536699 h 158"/>
              <a:gd name="T20" fmla="*/ 58830948 w 148"/>
              <a:gd name="T21" fmla="*/ 181611567 h 158"/>
              <a:gd name="T22" fmla="*/ 0 w 148"/>
              <a:gd name="T23" fmla="*/ 122626337 h 158"/>
              <a:gd name="T24" fmla="*/ 58830948 w 148"/>
              <a:gd name="T25" fmla="*/ 65193481 h 158"/>
              <a:gd name="T26" fmla="*/ 99082654 w 148"/>
              <a:gd name="T27" fmla="*/ 82268349 h 158"/>
              <a:gd name="T28" fmla="*/ 99082654 w 148"/>
              <a:gd name="T29" fmla="*/ 82268349 h 158"/>
              <a:gd name="T30" fmla="*/ 99082654 w 148"/>
              <a:gd name="T31" fmla="*/ 82268349 h 158"/>
              <a:gd name="T32" fmla="*/ 100631754 w 148"/>
              <a:gd name="T33" fmla="*/ 83820723 h 158"/>
              <a:gd name="T34" fmla="*/ 147076126 w 148"/>
              <a:gd name="T35" fmla="*/ 57432856 h 158"/>
              <a:gd name="T36" fmla="*/ 143980415 w 148"/>
              <a:gd name="T37" fmla="*/ 43462736 h 158"/>
              <a:gd name="T38" fmla="*/ 187329076 w 148"/>
              <a:gd name="T39" fmla="*/ 0 h 158"/>
              <a:gd name="T40" fmla="*/ 229129882 w 148"/>
              <a:gd name="T41" fmla="*/ 43462736 h 158"/>
              <a:gd name="T42" fmla="*/ 187329076 w 148"/>
              <a:gd name="T43" fmla="*/ 85373097 h 158"/>
              <a:gd name="T44" fmla="*/ 156365747 w 148"/>
              <a:gd name="T45" fmla="*/ 72955351 h 158"/>
              <a:gd name="T46" fmla="*/ 156365747 w 148"/>
              <a:gd name="T47" fmla="*/ 72955351 h 158"/>
              <a:gd name="T48" fmla="*/ 111467986 w 148"/>
              <a:gd name="T49" fmla="*/ 99343218 h 158"/>
              <a:gd name="T50" fmla="*/ 116112796 w 148"/>
              <a:gd name="T51" fmla="*/ 122626337 h 158"/>
              <a:gd name="T52" fmla="*/ 111467986 w 148"/>
              <a:gd name="T53" fmla="*/ 145909456 h 158"/>
              <a:gd name="T54" fmla="*/ 156365747 w 148"/>
              <a:gd name="T55" fmla="*/ 172297323 h 158"/>
              <a:gd name="T56" fmla="*/ 156365747 w 148"/>
              <a:gd name="T57" fmla="*/ 172297323 h 158"/>
              <a:gd name="T58" fmla="*/ 156365747 w 148"/>
              <a:gd name="T59" fmla="*/ 172297323 h 158"/>
              <a:gd name="T60" fmla="*/ 156365747 w 148"/>
              <a:gd name="T61" fmla="*/ 172297323 h 158"/>
              <a:gd name="T62" fmla="*/ 187329076 w 148"/>
              <a:gd name="T63" fmla="*/ 159879577 h 158"/>
              <a:gd name="T64" fmla="*/ 202811363 w 148"/>
              <a:gd name="T65" fmla="*/ 186267444 h 158"/>
              <a:gd name="T66" fmla="*/ 202811363 w 148"/>
              <a:gd name="T67" fmla="*/ 186267444 h 158"/>
              <a:gd name="T68" fmla="*/ 187329076 w 148"/>
              <a:gd name="T69" fmla="*/ 178506819 h 158"/>
              <a:gd name="T70" fmla="*/ 170298934 w 148"/>
              <a:gd name="T71" fmla="*/ 186267444 h 158"/>
              <a:gd name="T72" fmla="*/ 170298934 w 148"/>
              <a:gd name="T73" fmla="*/ 186267444 h 158"/>
              <a:gd name="T74" fmla="*/ 162558413 w 148"/>
              <a:gd name="T75" fmla="*/ 201789938 h 158"/>
              <a:gd name="T76" fmla="*/ 187329076 w 148"/>
              <a:gd name="T77" fmla="*/ 226625431 h 158"/>
              <a:gd name="T78" fmla="*/ 210551884 w 148"/>
              <a:gd name="T79" fmla="*/ 201789938 h 158"/>
              <a:gd name="T80" fmla="*/ 202811363 w 148"/>
              <a:gd name="T81" fmla="*/ 186267444 h 158"/>
              <a:gd name="T82" fmla="*/ 202811363 w 148"/>
              <a:gd name="T83" fmla="*/ 186267444 h 158"/>
              <a:gd name="T84" fmla="*/ 86697322 w 148"/>
              <a:gd name="T85" fmla="*/ 94686096 h 158"/>
              <a:gd name="T86" fmla="*/ 86697322 w 148"/>
              <a:gd name="T87" fmla="*/ 94686096 h 158"/>
              <a:gd name="T88" fmla="*/ 58830948 w 148"/>
              <a:gd name="T89" fmla="*/ 83820723 h 158"/>
              <a:gd name="T90" fmla="*/ 18577998 w 148"/>
              <a:gd name="T91" fmla="*/ 122626337 h 158"/>
              <a:gd name="T92" fmla="*/ 58830948 w 148"/>
              <a:gd name="T93" fmla="*/ 161431951 h 158"/>
              <a:gd name="T94" fmla="*/ 85149467 w 148"/>
              <a:gd name="T95" fmla="*/ 150566578 h 158"/>
              <a:gd name="T96" fmla="*/ 86697322 w 148"/>
              <a:gd name="T97" fmla="*/ 150566578 h 158"/>
              <a:gd name="T98" fmla="*/ 97534799 w 148"/>
              <a:gd name="T99" fmla="*/ 122626337 h 158"/>
              <a:gd name="T100" fmla="*/ 86697322 w 148"/>
              <a:gd name="T101" fmla="*/ 94686096 h 158"/>
              <a:gd name="T102" fmla="*/ 86697322 w 148"/>
              <a:gd name="T103" fmla="*/ 94686096 h 158"/>
              <a:gd name="T104" fmla="*/ 187329076 w 148"/>
              <a:gd name="T105" fmla="*/ 20179617 h 158"/>
              <a:gd name="T106" fmla="*/ 187329076 w 148"/>
              <a:gd name="T107" fmla="*/ 20179617 h 158"/>
              <a:gd name="T108" fmla="*/ 162558413 w 148"/>
              <a:gd name="T109" fmla="*/ 43462736 h 158"/>
              <a:gd name="T110" fmla="*/ 167203223 w 148"/>
              <a:gd name="T111" fmla="*/ 55880482 h 158"/>
              <a:gd name="T112" fmla="*/ 167203223 w 148"/>
              <a:gd name="T113" fmla="*/ 55880482 h 158"/>
              <a:gd name="T114" fmla="*/ 167203223 w 148"/>
              <a:gd name="T115" fmla="*/ 55880482 h 158"/>
              <a:gd name="T116" fmla="*/ 168751078 w 148"/>
              <a:gd name="T117" fmla="*/ 58985230 h 158"/>
              <a:gd name="T118" fmla="*/ 170298934 w 148"/>
              <a:gd name="T119" fmla="*/ 60537604 h 158"/>
              <a:gd name="T120" fmla="*/ 187329076 w 148"/>
              <a:gd name="T121" fmla="*/ 66745855 h 158"/>
              <a:gd name="T122" fmla="*/ 210551884 w 148"/>
              <a:gd name="T123" fmla="*/ 43462736 h 158"/>
              <a:gd name="T124" fmla="*/ 187329076 w 148"/>
              <a:gd name="T125" fmla="*/ 20179617 h 15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48" h="158">
                <a:moveTo>
                  <a:pt x="121" y="103"/>
                </a:moveTo>
                <a:cubicBezTo>
                  <a:pt x="128" y="103"/>
                  <a:pt x="135" y="106"/>
                  <a:pt x="140" y="111"/>
                </a:cubicBezTo>
                <a:cubicBezTo>
                  <a:pt x="140" y="111"/>
                  <a:pt x="140" y="111"/>
                  <a:pt x="140" y="111"/>
                </a:cubicBezTo>
                <a:cubicBezTo>
                  <a:pt x="145" y="116"/>
                  <a:pt x="148" y="123"/>
                  <a:pt x="148" y="130"/>
                </a:cubicBezTo>
                <a:cubicBezTo>
                  <a:pt x="148" y="146"/>
                  <a:pt x="136" y="158"/>
                  <a:pt x="121" y="158"/>
                </a:cubicBezTo>
                <a:cubicBezTo>
                  <a:pt x="105" y="158"/>
                  <a:pt x="93" y="146"/>
                  <a:pt x="93" y="130"/>
                </a:cubicBezTo>
                <a:cubicBezTo>
                  <a:pt x="93" y="127"/>
                  <a:pt x="94" y="124"/>
                  <a:pt x="95" y="122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105"/>
                  <a:pt x="65" y="105"/>
                  <a:pt x="64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57" y="113"/>
                  <a:pt x="48" y="117"/>
                  <a:pt x="38" y="117"/>
                </a:cubicBezTo>
                <a:cubicBezTo>
                  <a:pt x="17" y="117"/>
                  <a:pt x="0" y="100"/>
                  <a:pt x="0" y="79"/>
                </a:cubicBezTo>
                <a:cubicBezTo>
                  <a:pt x="0" y="59"/>
                  <a:pt x="17" y="42"/>
                  <a:pt x="38" y="42"/>
                </a:cubicBezTo>
                <a:cubicBezTo>
                  <a:pt x="48" y="42"/>
                  <a:pt x="57" y="46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5" y="53"/>
                  <a:pt x="65" y="54"/>
                  <a:pt x="65" y="54"/>
                </a:cubicBezTo>
                <a:cubicBezTo>
                  <a:pt x="95" y="37"/>
                  <a:pt x="95" y="37"/>
                  <a:pt x="95" y="37"/>
                </a:cubicBezTo>
                <a:cubicBezTo>
                  <a:pt x="94" y="34"/>
                  <a:pt x="93" y="31"/>
                  <a:pt x="93" y="28"/>
                </a:cubicBezTo>
                <a:cubicBezTo>
                  <a:pt x="93" y="13"/>
                  <a:pt x="106" y="0"/>
                  <a:pt x="121" y="0"/>
                </a:cubicBezTo>
                <a:cubicBezTo>
                  <a:pt x="136" y="0"/>
                  <a:pt x="148" y="13"/>
                  <a:pt x="148" y="28"/>
                </a:cubicBezTo>
                <a:cubicBezTo>
                  <a:pt x="148" y="43"/>
                  <a:pt x="136" y="55"/>
                  <a:pt x="121" y="55"/>
                </a:cubicBezTo>
                <a:cubicBezTo>
                  <a:pt x="113" y="55"/>
                  <a:pt x="106" y="52"/>
                  <a:pt x="101" y="47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4" y="69"/>
                  <a:pt x="75" y="74"/>
                  <a:pt x="75" y="79"/>
                </a:cubicBezTo>
                <a:cubicBezTo>
                  <a:pt x="75" y="84"/>
                  <a:pt x="74" y="89"/>
                  <a:pt x="72" y="94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6" y="106"/>
                  <a:pt x="113" y="103"/>
                  <a:pt x="121" y="103"/>
                </a:cubicBezTo>
                <a:close/>
                <a:moveTo>
                  <a:pt x="131" y="120"/>
                </a:moveTo>
                <a:cubicBezTo>
                  <a:pt x="131" y="120"/>
                  <a:pt x="131" y="120"/>
                  <a:pt x="131" y="120"/>
                </a:cubicBezTo>
                <a:cubicBezTo>
                  <a:pt x="129" y="117"/>
                  <a:pt x="125" y="115"/>
                  <a:pt x="121" y="115"/>
                </a:cubicBezTo>
                <a:cubicBezTo>
                  <a:pt x="116" y="115"/>
                  <a:pt x="113" y="117"/>
                  <a:pt x="110" y="120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7" y="122"/>
                  <a:pt x="105" y="126"/>
                  <a:pt x="105" y="130"/>
                </a:cubicBezTo>
                <a:cubicBezTo>
                  <a:pt x="105" y="139"/>
                  <a:pt x="112" y="146"/>
                  <a:pt x="121" y="146"/>
                </a:cubicBezTo>
                <a:cubicBezTo>
                  <a:pt x="129" y="146"/>
                  <a:pt x="136" y="139"/>
                  <a:pt x="136" y="130"/>
                </a:cubicBezTo>
                <a:cubicBezTo>
                  <a:pt x="136" y="126"/>
                  <a:pt x="134" y="122"/>
                  <a:pt x="131" y="120"/>
                </a:cubicBezTo>
                <a:cubicBezTo>
                  <a:pt x="131" y="120"/>
                  <a:pt x="131" y="120"/>
                  <a:pt x="131" y="120"/>
                </a:cubicBezTo>
                <a:close/>
                <a:moveTo>
                  <a:pt x="56" y="61"/>
                </a:move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5" y="54"/>
                  <a:pt x="38" y="54"/>
                </a:cubicBezTo>
                <a:cubicBezTo>
                  <a:pt x="24" y="54"/>
                  <a:pt x="12" y="65"/>
                  <a:pt x="12" y="79"/>
                </a:cubicBezTo>
                <a:cubicBezTo>
                  <a:pt x="12" y="93"/>
                  <a:pt x="24" y="104"/>
                  <a:pt x="38" y="104"/>
                </a:cubicBezTo>
                <a:cubicBezTo>
                  <a:pt x="44" y="104"/>
                  <a:pt x="51" y="102"/>
                  <a:pt x="55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60" y="92"/>
                  <a:pt x="63" y="86"/>
                  <a:pt x="63" y="79"/>
                </a:cubicBezTo>
                <a:cubicBezTo>
                  <a:pt x="63" y="72"/>
                  <a:pt x="60" y="66"/>
                  <a:pt x="56" y="61"/>
                </a:cubicBezTo>
                <a:cubicBezTo>
                  <a:pt x="56" y="61"/>
                  <a:pt x="56" y="61"/>
                  <a:pt x="56" y="61"/>
                </a:cubicBezTo>
                <a:close/>
                <a:moveTo>
                  <a:pt x="121" y="13"/>
                </a:moveTo>
                <a:cubicBezTo>
                  <a:pt x="121" y="13"/>
                  <a:pt x="121" y="13"/>
                  <a:pt x="121" y="13"/>
                </a:cubicBezTo>
                <a:cubicBezTo>
                  <a:pt x="112" y="13"/>
                  <a:pt x="105" y="19"/>
                  <a:pt x="105" y="28"/>
                </a:cubicBezTo>
                <a:cubicBezTo>
                  <a:pt x="105" y="31"/>
                  <a:pt x="106" y="34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7"/>
                  <a:pt x="109" y="38"/>
                  <a:pt x="109" y="38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3" y="41"/>
                  <a:pt x="116" y="43"/>
                  <a:pt x="121" y="43"/>
                </a:cubicBezTo>
                <a:cubicBezTo>
                  <a:pt x="129" y="43"/>
                  <a:pt x="136" y="36"/>
                  <a:pt x="136" y="28"/>
                </a:cubicBezTo>
                <a:cubicBezTo>
                  <a:pt x="136" y="19"/>
                  <a:pt x="129" y="13"/>
                  <a:pt x="121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9" name="Freeform 57"/>
          <p:cNvSpPr>
            <a:spLocks noEditPoints="1"/>
          </p:cNvSpPr>
          <p:nvPr/>
        </p:nvSpPr>
        <p:spPr bwMode="auto">
          <a:xfrm>
            <a:off x="4676775" y="2630488"/>
            <a:ext cx="179388" cy="187325"/>
          </a:xfrm>
          <a:custGeom>
            <a:avLst/>
            <a:gdLst>
              <a:gd name="T0" fmla="*/ 190882535 w 144"/>
              <a:gd name="T1" fmla="*/ 32319145 h 151"/>
              <a:gd name="T2" fmla="*/ 197090108 w 144"/>
              <a:gd name="T3" fmla="*/ 183140581 h 151"/>
              <a:gd name="T4" fmla="*/ 206402089 w 144"/>
              <a:gd name="T5" fmla="*/ 116963993 h 151"/>
              <a:gd name="T6" fmla="*/ 167604451 w 144"/>
              <a:gd name="T7" fmla="*/ 155438811 h 151"/>
              <a:gd name="T8" fmla="*/ 162949083 w 144"/>
              <a:gd name="T9" fmla="*/ 116963993 h 151"/>
              <a:gd name="T10" fmla="*/ 65180132 w 144"/>
              <a:gd name="T11" fmla="*/ 153899273 h 151"/>
              <a:gd name="T12" fmla="*/ 49660578 w 144"/>
              <a:gd name="T13" fmla="*/ 116963993 h 151"/>
              <a:gd name="T14" fmla="*/ 38797638 w 144"/>
              <a:gd name="T15" fmla="*/ 172367533 h 151"/>
              <a:gd name="T16" fmla="*/ 0 w 144"/>
              <a:gd name="T17" fmla="*/ 110808320 h 151"/>
              <a:gd name="T18" fmla="*/ 111736301 w 144"/>
              <a:gd name="T19" fmla="*/ 0 h 151"/>
              <a:gd name="T20" fmla="*/ 145878571 w 144"/>
              <a:gd name="T21" fmla="*/ 201608841 h 151"/>
              <a:gd name="T22" fmla="*/ 136566590 w 144"/>
              <a:gd name="T23" fmla="*/ 232388448 h 151"/>
              <a:gd name="T24" fmla="*/ 86906012 w 144"/>
              <a:gd name="T25" fmla="*/ 232388448 h 151"/>
              <a:gd name="T26" fmla="*/ 77595276 w 144"/>
              <a:gd name="T27" fmla="*/ 224693236 h 151"/>
              <a:gd name="T28" fmla="*/ 51212783 w 144"/>
              <a:gd name="T29" fmla="*/ 201608841 h 151"/>
              <a:gd name="T30" fmla="*/ 45005210 w 144"/>
              <a:gd name="T31" fmla="*/ 186218418 h 151"/>
              <a:gd name="T32" fmla="*/ 117943873 w 144"/>
              <a:gd name="T33" fmla="*/ 127737042 h 151"/>
              <a:gd name="T34" fmla="*/ 178467391 w 144"/>
              <a:gd name="T35" fmla="*/ 186218418 h 151"/>
              <a:gd name="T36" fmla="*/ 172259819 w 144"/>
              <a:gd name="T37" fmla="*/ 201608841 h 151"/>
              <a:gd name="T38" fmla="*/ 145878571 w 144"/>
              <a:gd name="T39" fmla="*/ 201608841 h 151"/>
              <a:gd name="T40" fmla="*/ 128806813 w 144"/>
              <a:gd name="T41" fmla="*/ 215459726 h 151"/>
              <a:gd name="T42" fmla="*/ 128806813 w 144"/>
              <a:gd name="T43" fmla="*/ 192374091 h 151"/>
              <a:gd name="T44" fmla="*/ 150533939 w 144"/>
              <a:gd name="T45" fmla="*/ 184680120 h 151"/>
              <a:gd name="T46" fmla="*/ 72938663 w 144"/>
              <a:gd name="T47" fmla="*/ 184680120 h 151"/>
              <a:gd name="T48" fmla="*/ 86906012 w 144"/>
              <a:gd name="T49" fmla="*/ 184680120 h 151"/>
              <a:gd name="T50" fmla="*/ 94665788 w 144"/>
              <a:gd name="T51" fmla="*/ 215459726 h 151"/>
              <a:gd name="T52" fmla="*/ 178467391 w 144"/>
              <a:gd name="T53" fmla="*/ 44630491 h 151"/>
              <a:gd name="T54" fmla="*/ 176916432 w 144"/>
              <a:gd name="T55" fmla="*/ 43092193 h 151"/>
              <a:gd name="T56" fmla="*/ 173812023 w 144"/>
              <a:gd name="T57" fmla="*/ 106190945 h 151"/>
              <a:gd name="T58" fmla="*/ 178467391 w 144"/>
              <a:gd name="T59" fmla="*/ 44630491 h 151"/>
              <a:gd name="T60" fmla="*/ 167604451 w 144"/>
              <a:gd name="T61" fmla="*/ 35396982 h 151"/>
              <a:gd name="T62" fmla="*/ 156741511 w 144"/>
              <a:gd name="T63" fmla="*/ 36936520 h 151"/>
              <a:gd name="T64" fmla="*/ 167604451 w 144"/>
              <a:gd name="T65" fmla="*/ 35396982 h 151"/>
              <a:gd name="T66" fmla="*/ 127255854 w 144"/>
              <a:gd name="T67" fmla="*/ 18468260 h 151"/>
              <a:gd name="T68" fmla="*/ 116391668 w 144"/>
              <a:gd name="T69" fmla="*/ 53865242 h 151"/>
              <a:gd name="T70" fmla="*/ 148981734 w 144"/>
              <a:gd name="T71" fmla="*/ 46170030 h 151"/>
              <a:gd name="T72" fmla="*/ 127255854 w 144"/>
              <a:gd name="T73" fmla="*/ 18468260 h 151"/>
              <a:gd name="T74" fmla="*/ 107080933 w 144"/>
              <a:gd name="T75" fmla="*/ 18468260 h 151"/>
              <a:gd name="T76" fmla="*/ 76043072 w 144"/>
              <a:gd name="T77" fmla="*/ 41552655 h 151"/>
              <a:gd name="T78" fmla="*/ 77595276 w 144"/>
              <a:gd name="T79" fmla="*/ 47708328 h 151"/>
              <a:gd name="T80" fmla="*/ 107080933 w 144"/>
              <a:gd name="T81" fmla="*/ 18468260 h 151"/>
              <a:gd name="T82" fmla="*/ 74490867 w 144"/>
              <a:gd name="T83" fmla="*/ 24623933 h 151"/>
              <a:gd name="T84" fmla="*/ 63627927 w 144"/>
              <a:gd name="T85" fmla="*/ 41552655 h 151"/>
              <a:gd name="T86" fmla="*/ 74490867 w 144"/>
              <a:gd name="T87" fmla="*/ 24623933 h 151"/>
              <a:gd name="T88" fmla="*/ 46557415 w 144"/>
              <a:gd name="T89" fmla="*/ 43092193 h 151"/>
              <a:gd name="T90" fmla="*/ 17070512 w 144"/>
              <a:gd name="T91" fmla="*/ 106190945 h 151"/>
              <a:gd name="T92" fmla="*/ 60523518 w 144"/>
              <a:gd name="T93" fmla="*/ 50787405 h 151"/>
              <a:gd name="T94" fmla="*/ 153637102 w 144"/>
              <a:gd name="T95" fmla="*/ 55403540 h 151"/>
              <a:gd name="T96" fmla="*/ 148981734 w 144"/>
              <a:gd name="T97" fmla="*/ 56943078 h 151"/>
              <a:gd name="T98" fmla="*/ 116391668 w 144"/>
              <a:gd name="T99" fmla="*/ 106190945 h 151"/>
              <a:gd name="T100" fmla="*/ 153637102 w 144"/>
              <a:gd name="T101" fmla="*/ 55403540 h 151"/>
              <a:gd name="T102" fmla="*/ 107080933 w 144"/>
              <a:gd name="T103" fmla="*/ 64638290 h 151"/>
              <a:gd name="T104" fmla="*/ 69835499 w 144"/>
              <a:gd name="T105" fmla="*/ 55403540 h 151"/>
              <a:gd name="T106" fmla="*/ 107080933 w 144"/>
              <a:gd name="T107" fmla="*/ 106190945 h 15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0" name="Freeform 58"/>
          <p:cNvSpPr>
            <a:spLocks noEditPoints="1"/>
          </p:cNvSpPr>
          <p:nvPr/>
        </p:nvSpPr>
        <p:spPr bwMode="auto">
          <a:xfrm>
            <a:off x="4678363" y="2078038"/>
            <a:ext cx="174625" cy="176212"/>
          </a:xfrm>
          <a:custGeom>
            <a:avLst/>
            <a:gdLst>
              <a:gd name="T0" fmla="*/ 9203109 w 141"/>
              <a:gd name="T1" fmla="*/ 220217510 h 141"/>
              <a:gd name="T2" fmla="*/ 15338515 w 141"/>
              <a:gd name="T3" fmla="*/ 176486941 h 141"/>
              <a:gd name="T4" fmla="*/ 58285119 w 141"/>
              <a:gd name="T5" fmla="*/ 157744732 h 141"/>
              <a:gd name="T6" fmla="*/ 58285119 w 141"/>
              <a:gd name="T7" fmla="*/ 156182569 h 141"/>
              <a:gd name="T8" fmla="*/ 46014307 w 141"/>
              <a:gd name="T9" fmla="*/ 131192958 h 141"/>
              <a:gd name="T10" fmla="*/ 42946604 w 141"/>
              <a:gd name="T11" fmla="*/ 123384642 h 141"/>
              <a:gd name="T12" fmla="*/ 30677030 w 141"/>
              <a:gd name="T13" fmla="*/ 106204597 h 141"/>
              <a:gd name="T14" fmla="*/ 29142559 w 141"/>
              <a:gd name="T15" fmla="*/ 65597104 h 141"/>
              <a:gd name="T16" fmla="*/ 87427678 w 141"/>
              <a:gd name="T17" fmla="*/ 0 h 141"/>
              <a:gd name="T18" fmla="*/ 122705644 w 141"/>
              <a:gd name="T19" fmla="*/ 12494806 h 141"/>
              <a:gd name="T20" fmla="*/ 159516841 w 141"/>
              <a:gd name="T21" fmla="*/ 51540135 h 141"/>
              <a:gd name="T22" fmla="*/ 156449138 w 141"/>
              <a:gd name="T23" fmla="*/ 84338063 h 141"/>
              <a:gd name="T24" fmla="*/ 159516841 w 141"/>
              <a:gd name="T25" fmla="*/ 103080271 h 141"/>
              <a:gd name="T26" fmla="*/ 157983609 w 141"/>
              <a:gd name="T27" fmla="*/ 220217510 h 141"/>
              <a:gd name="T28" fmla="*/ 139577391 w 141"/>
              <a:gd name="T29" fmla="*/ 106204597 h 141"/>
              <a:gd name="T30" fmla="*/ 139577391 w 141"/>
              <a:gd name="T31" fmla="*/ 82777149 h 141"/>
              <a:gd name="T32" fmla="*/ 142645094 w 141"/>
              <a:gd name="T33" fmla="*/ 54664462 h 141"/>
              <a:gd name="T34" fmla="*/ 124238876 w 141"/>
              <a:gd name="T35" fmla="*/ 29674851 h 141"/>
              <a:gd name="T36" fmla="*/ 116570238 w 141"/>
              <a:gd name="T37" fmla="*/ 28112688 h 141"/>
              <a:gd name="T38" fmla="*/ 101231723 w 141"/>
              <a:gd name="T39" fmla="*/ 18742208 h 141"/>
              <a:gd name="T40" fmla="*/ 61352822 w 141"/>
              <a:gd name="T41" fmla="*/ 24989611 h 141"/>
              <a:gd name="T42" fmla="*/ 49082010 w 141"/>
              <a:gd name="T43" fmla="*/ 43730570 h 141"/>
              <a:gd name="T44" fmla="*/ 49082010 w 141"/>
              <a:gd name="T45" fmla="*/ 82777149 h 141"/>
              <a:gd name="T46" fmla="*/ 49082010 w 141"/>
              <a:gd name="T47" fmla="*/ 87462389 h 141"/>
              <a:gd name="T48" fmla="*/ 47548777 w 141"/>
              <a:gd name="T49" fmla="*/ 101518108 h 141"/>
              <a:gd name="T50" fmla="*/ 47548777 w 141"/>
              <a:gd name="T51" fmla="*/ 101518108 h 141"/>
              <a:gd name="T52" fmla="*/ 53684184 w 141"/>
              <a:gd name="T53" fmla="*/ 110889837 h 141"/>
              <a:gd name="T54" fmla="*/ 53684184 w 141"/>
              <a:gd name="T55" fmla="*/ 110889837 h 141"/>
              <a:gd name="T56" fmla="*/ 72089163 w 141"/>
              <a:gd name="T57" fmla="*/ 142125601 h 141"/>
              <a:gd name="T58" fmla="*/ 76691337 w 141"/>
              <a:gd name="T59" fmla="*/ 153059493 h 141"/>
              <a:gd name="T60" fmla="*/ 70555931 w 141"/>
              <a:gd name="T61" fmla="*/ 168677375 h 141"/>
              <a:gd name="T62" fmla="*/ 27609327 w 141"/>
              <a:gd name="T63" fmla="*/ 188980496 h 141"/>
              <a:gd name="T64" fmla="*/ 180990762 w 141"/>
              <a:gd name="T65" fmla="*/ 156182569 h 141"/>
              <a:gd name="T66" fmla="*/ 185591698 w 141"/>
              <a:gd name="T67" fmla="*/ 160867809 h 141"/>
              <a:gd name="T68" fmla="*/ 164119015 w 141"/>
              <a:gd name="T69" fmla="*/ 167115212 h 141"/>
              <a:gd name="T70" fmla="*/ 157983609 w 141"/>
              <a:gd name="T71" fmla="*/ 188980496 h 141"/>
              <a:gd name="T72" fmla="*/ 153382674 w 141"/>
              <a:gd name="T73" fmla="*/ 167115212 h 141"/>
              <a:gd name="T74" fmla="*/ 131908753 w 141"/>
              <a:gd name="T75" fmla="*/ 160867809 h 141"/>
              <a:gd name="T76" fmla="*/ 153382674 w 141"/>
              <a:gd name="T77" fmla="*/ 156182569 h 141"/>
              <a:gd name="T78" fmla="*/ 157983609 w 141"/>
              <a:gd name="T79" fmla="*/ 134317285 h 141"/>
              <a:gd name="T80" fmla="*/ 164119015 w 141"/>
              <a:gd name="T81" fmla="*/ 156182569 h 141"/>
              <a:gd name="T82" fmla="*/ 157983609 w 141"/>
              <a:gd name="T83" fmla="*/ 118699403 h 141"/>
              <a:gd name="T84" fmla="*/ 116570238 w 141"/>
              <a:gd name="T85" fmla="*/ 160867809 h 141"/>
              <a:gd name="T86" fmla="*/ 200930213 w 141"/>
              <a:gd name="T87" fmla="*/ 160867809 h 14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41" h="141">
                <a:moveTo>
                  <a:pt x="11" y="136"/>
                </a:moveTo>
                <a:cubicBezTo>
                  <a:pt x="11" y="139"/>
                  <a:pt x="9" y="141"/>
                  <a:pt x="6" y="141"/>
                </a:cubicBezTo>
                <a:cubicBezTo>
                  <a:pt x="3" y="141"/>
                  <a:pt x="0" y="139"/>
                  <a:pt x="0" y="136"/>
                </a:cubicBezTo>
                <a:cubicBezTo>
                  <a:pt x="0" y="126"/>
                  <a:pt x="5" y="119"/>
                  <a:pt x="10" y="113"/>
                </a:cubicBezTo>
                <a:cubicBezTo>
                  <a:pt x="18" y="106"/>
                  <a:pt x="29" y="103"/>
                  <a:pt x="35" y="102"/>
                </a:cubicBezTo>
                <a:cubicBezTo>
                  <a:pt x="36" y="102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39" y="100"/>
                  <a:pt x="39" y="99"/>
                  <a:pt x="39" y="99"/>
                </a:cubicBezTo>
                <a:cubicBezTo>
                  <a:pt x="34" y="95"/>
                  <a:pt x="32" y="89"/>
                  <a:pt x="30" y="84"/>
                </a:cubicBezTo>
                <a:cubicBezTo>
                  <a:pt x="29" y="82"/>
                  <a:pt x="28" y="80"/>
                  <a:pt x="28" y="79"/>
                </a:cubicBezTo>
                <a:cubicBezTo>
                  <a:pt x="28" y="79"/>
                  <a:pt x="28" y="79"/>
                  <a:pt x="28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5" y="77"/>
                  <a:pt x="22" y="73"/>
                  <a:pt x="20" y="68"/>
                </a:cubicBezTo>
                <a:cubicBezTo>
                  <a:pt x="19" y="64"/>
                  <a:pt x="18" y="59"/>
                  <a:pt x="21" y="55"/>
                </a:cubicBezTo>
                <a:cubicBezTo>
                  <a:pt x="19" y="51"/>
                  <a:pt x="19" y="46"/>
                  <a:pt x="19" y="42"/>
                </a:cubicBezTo>
                <a:cubicBezTo>
                  <a:pt x="19" y="29"/>
                  <a:pt x="23" y="14"/>
                  <a:pt x="34" y="7"/>
                </a:cubicBezTo>
                <a:cubicBezTo>
                  <a:pt x="41" y="3"/>
                  <a:pt x="48" y="1"/>
                  <a:pt x="57" y="0"/>
                </a:cubicBezTo>
                <a:cubicBezTo>
                  <a:pt x="60" y="0"/>
                  <a:pt x="64" y="0"/>
                  <a:pt x="68" y="1"/>
                </a:cubicBezTo>
                <a:cubicBezTo>
                  <a:pt x="73" y="2"/>
                  <a:pt x="78" y="4"/>
                  <a:pt x="80" y="8"/>
                </a:cubicBezTo>
                <a:cubicBezTo>
                  <a:pt x="86" y="7"/>
                  <a:pt x="91" y="10"/>
                  <a:pt x="95" y="15"/>
                </a:cubicBezTo>
                <a:cubicBezTo>
                  <a:pt x="100" y="21"/>
                  <a:pt x="103" y="29"/>
                  <a:pt x="104" y="33"/>
                </a:cubicBezTo>
                <a:cubicBezTo>
                  <a:pt x="104" y="37"/>
                  <a:pt x="104" y="41"/>
                  <a:pt x="104" y="45"/>
                </a:cubicBezTo>
                <a:cubicBezTo>
                  <a:pt x="103" y="47"/>
                  <a:pt x="103" y="50"/>
                  <a:pt x="102" y="54"/>
                </a:cubicBezTo>
                <a:cubicBezTo>
                  <a:pt x="103" y="56"/>
                  <a:pt x="104" y="58"/>
                  <a:pt x="104" y="61"/>
                </a:cubicBezTo>
                <a:cubicBezTo>
                  <a:pt x="104" y="63"/>
                  <a:pt x="104" y="64"/>
                  <a:pt x="104" y="66"/>
                </a:cubicBezTo>
                <a:cubicBezTo>
                  <a:pt x="125" y="66"/>
                  <a:pt x="141" y="83"/>
                  <a:pt x="141" y="103"/>
                </a:cubicBezTo>
                <a:cubicBezTo>
                  <a:pt x="141" y="124"/>
                  <a:pt x="124" y="141"/>
                  <a:pt x="103" y="141"/>
                </a:cubicBezTo>
                <a:cubicBezTo>
                  <a:pt x="83" y="141"/>
                  <a:pt x="66" y="124"/>
                  <a:pt x="66" y="103"/>
                </a:cubicBezTo>
                <a:cubicBezTo>
                  <a:pt x="66" y="87"/>
                  <a:pt x="76" y="73"/>
                  <a:pt x="91" y="68"/>
                </a:cubicBezTo>
                <a:cubicBezTo>
                  <a:pt x="93" y="64"/>
                  <a:pt x="95" y="62"/>
                  <a:pt x="92" y="58"/>
                </a:cubicBezTo>
                <a:cubicBezTo>
                  <a:pt x="91" y="57"/>
                  <a:pt x="90" y="55"/>
                  <a:pt x="91" y="53"/>
                </a:cubicBezTo>
                <a:cubicBezTo>
                  <a:pt x="92" y="49"/>
                  <a:pt x="93" y="46"/>
                  <a:pt x="93" y="43"/>
                </a:cubicBezTo>
                <a:cubicBezTo>
                  <a:pt x="93" y="40"/>
                  <a:pt x="93" y="38"/>
                  <a:pt x="93" y="35"/>
                </a:cubicBezTo>
                <a:cubicBezTo>
                  <a:pt x="93" y="32"/>
                  <a:pt x="90" y="26"/>
                  <a:pt x="87" y="22"/>
                </a:cubicBezTo>
                <a:cubicBezTo>
                  <a:pt x="85" y="20"/>
                  <a:pt x="83" y="18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79" y="19"/>
                  <a:pt x="77" y="19"/>
                  <a:pt x="76" y="18"/>
                </a:cubicBezTo>
                <a:cubicBezTo>
                  <a:pt x="74" y="17"/>
                  <a:pt x="73" y="16"/>
                  <a:pt x="72" y="14"/>
                </a:cubicBezTo>
                <a:cubicBezTo>
                  <a:pt x="71" y="13"/>
                  <a:pt x="69" y="12"/>
                  <a:pt x="66" y="12"/>
                </a:cubicBezTo>
                <a:cubicBezTo>
                  <a:pt x="63" y="11"/>
                  <a:pt x="59" y="11"/>
                  <a:pt x="57" y="11"/>
                </a:cubicBezTo>
                <a:cubicBezTo>
                  <a:pt x="50" y="11"/>
                  <a:pt x="45" y="13"/>
                  <a:pt x="40" y="16"/>
                </a:cubicBezTo>
                <a:cubicBezTo>
                  <a:pt x="37" y="18"/>
                  <a:pt x="34" y="22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0" y="32"/>
                  <a:pt x="30" y="37"/>
                  <a:pt x="30" y="41"/>
                </a:cubicBezTo>
                <a:cubicBezTo>
                  <a:pt x="30" y="46"/>
                  <a:pt x="30" y="50"/>
                  <a:pt x="32" y="53"/>
                </a:cubicBezTo>
                <a:cubicBezTo>
                  <a:pt x="32" y="54"/>
                  <a:pt x="32" y="55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60"/>
                  <a:pt x="29" y="60"/>
                  <a:pt x="31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7"/>
                  <a:pt x="33" y="70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7" y="73"/>
                  <a:pt x="39" y="76"/>
                  <a:pt x="40" y="80"/>
                </a:cubicBezTo>
                <a:cubicBezTo>
                  <a:pt x="42" y="84"/>
                  <a:pt x="44" y="89"/>
                  <a:pt x="47" y="91"/>
                </a:cubicBezTo>
                <a:cubicBezTo>
                  <a:pt x="49" y="92"/>
                  <a:pt x="50" y="94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102"/>
                  <a:pt x="49" y="106"/>
                  <a:pt x="46" y="108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4" y="111"/>
                  <a:pt x="40" y="112"/>
                  <a:pt x="36" y="113"/>
                </a:cubicBezTo>
                <a:cubicBezTo>
                  <a:pt x="31" y="113"/>
                  <a:pt x="23" y="116"/>
                  <a:pt x="18" y="121"/>
                </a:cubicBezTo>
                <a:cubicBezTo>
                  <a:pt x="14" y="125"/>
                  <a:pt x="11" y="129"/>
                  <a:pt x="11" y="136"/>
                </a:cubicBezTo>
                <a:close/>
                <a:moveTo>
                  <a:pt x="118" y="100"/>
                </a:moveTo>
                <a:cubicBezTo>
                  <a:pt x="118" y="100"/>
                  <a:pt x="118" y="100"/>
                  <a:pt x="118" y="100"/>
                </a:cubicBezTo>
                <a:cubicBezTo>
                  <a:pt x="120" y="100"/>
                  <a:pt x="121" y="102"/>
                  <a:pt x="121" y="103"/>
                </a:cubicBezTo>
                <a:cubicBezTo>
                  <a:pt x="121" y="105"/>
                  <a:pt x="120" y="107"/>
                  <a:pt x="118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7" y="120"/>
                  <a:pt x="105" y="121"/>
                  <a:pt x="103" y="121"/>
                </a:cubicBezTo>
                <a:cubicBezTo>
                  <a:pt x="102" y="121"/>
                  <a:pt x="100" y="120"/>
                  <a:pt x="100" y="118"/>
                </a:cubicBezTo>
                <a:cubicBezTo>
                  <a:pt x="100" y="107"/>
                  <a:pt x="100" y="107"/>
                  <a:pt x="100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7" y="107"/>
                  <a:pt x="86" y="105"/>
                  <a:pt x="86" y="103"/>
                </a:cubicBezTo>
                <a:cubicBezTo>
                  <a:pt x="86" y="102"/>
                  <a:pt x="87" y="100"/>
                  <a:pt x="89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89"/>
                  <a:pt x="100" y="89"/>
                  <a:pt x="100" y="89"/>
                </a:cubicBezTo>
                <a:cubicBezTo>
                  <a:pt x="100" y="87"/>
                  <a:pt x="102" y="86"/>
                  <a:pt x="103" y="86"/>
                </a:cubicBezTo>
                <a:cubicBezTo>
                  <a:pt x="105" y="86"/>
                  <a:pt x="107" y="87"/>
                  <a:pt x="107" y="89"/>
                </a:cubicBezTo>
                <a:cubicBezTo>
                  <a:pt x="107" y="100"/>
                  <a:pt x="107" y="100"/>
                  <a:pt x="107" y="100"/>
                </a:cubicBezTo>
                <a:cubicBezTo>
                  <a:pt x="118" y="100"/>
                  <a:pt x="118" y="100"/>
                  <a:pt x="118" y="100"/>
                </a:cubicBezTo>
                <a:close/>
                <a:moveTo>
                  <a:pt x="103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89" y="76"/>
                  <a:pt x="76" y="88"/>
                  <a:pt x="76" y="103"/>
                </a:cubicBezTo>
                <a:cubicBezTo>
                  <a:pt x="76" y="118"/>
                  <a:pt x="89" y="131"/>
                  <a:pt x="103" y="131"/>
                </a:cubicBezTo>
                <a:cubicBezTo>
                  <a:pt x="118" y="131"/>
                  <a:pt x="131" y="118"/>
                  <a:pt x="131" y="103"/>
                </a:cubicBezTo>
                <a:cubicBezTo>
                  <a:pt x="131" y="88"/>
                  <a:pt x="118" y="76"/>
                  <a:pt x="103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1" name="Freeform 59"/>
          <p:cNvSpPr>
            <a:spLocks noEditPoints="1"/>
          </p:cNvSpPr>
          <p:nvPr/>
        </p:nvSpPr>
        <p:spPr bwMode="auto">
          <a:xfrm>
            <a:off x="4268788" y="2630488"/>
            <a:ext cx="196850" cy="179387"/>
          </a:xfrm>
          <a:custGeom>
            <a:avLst/>
            <a:gdLst>
              <a:gd name="T0" fmla="*/ 89305924 w 160"/>
              <a:gd name="T1" fmla="*/ 94893249 h 145"/>
              <a:gd name="T2" fmla="*/ 89305924 w 160"/>
              <a:gd name="T3" fmla="*/ 119382667 h 145"/>
              <a:gd name="T4" fmla="*/ 63573938 w 160"/>
              <a:gd name="T5" fmla="*/ 119382667 h 145"/>
              <a:gd name="T6" fmla="*/ 63573938 w 160"/>
              <a:gd name="T7" fmla="*/ 94893249 h 145"/>
              <a:gd name="T8" fmla="*/ 121093508 w 160"/>
              <a:gd name="T9" fmla="*/ 0 h 145"/>
              <a:gd name="T10" fmla="*/ 205859578 w 160"/>
              <a:gd name="T11" fmla="*/ 30610845 h 145"/>
              <a:gd name="T12" fmla="*/ 205859578 w 160"/>
              <a:gd name="T13" fmla="*/ 183665071 h 145"/>
              <a:gd name="T14" fmla="*/ 92333723 w 160"/>
              <a:gd name="T15" fmla="*/ 211215202 h 145"/>
              <a:gd name="T16" fmla="*/ 39355236 w 160"/>
              <a:gd name="T17" fmla="*/ 218868223 h 145"/>
              <a:gd name="T18" fmla="*/ 30273069 w 160"/>
              <a:gd name="T19" fmla="*/ 221928936 h 145"/>
              <a:gd name="T20" fmla="*/ 16649819 w 160"/>
              <a:gd name="T21" fmla="*/ 211215202 h 145"/>
              <a:gd name="T22" fmla="*/ 16649819 w 160"/>
              <a:gd name="T23" fmla="*/ 202031825 h 145"/>
              <a:gd name="T24" fmla="*/ 6054368 w 160"/>
              <a:gd name="T25" fmla="*/ 142340492 h 145"/>
              <a:gd name="T26" fmla="*/ 36328668 w 160"/>
              <a:gd name="T27" fmla="*/ 30610845 h 145"/>
              <a:gd name="T28" fmla="*/ 193749613 w 160"/>
              <a:gd name="T29" fmla="*/ 45916886 h 145"/>
              <a:gd name="T30" fmla="*/ 121093508 w 160"/>
              <a:gd name="T31" fmla="*/ 19897111 h 145"/>
              <a:gd name="T32" fmla="*/ 18164334 w 160"/>
              <a:gd name="T33" fmla="*/ 107138576 h 145"/>
              <a:gd name="T34" fmla="*/ 39355236 w 160"/>
              <a:gd name="T35" fmla="*/ 160707246 h 145"/>
              <a:gd name="T36" fmla="*/ 34814153 w 160"/>
              <a:gd name="T37" fmla="*/ 200501468 h 145"/>
              <a:gd name="T38" fmla="*/ 72656105 w 160"/>
              <a:gd name="T39" fmla="*/ 185195427 h 145"/>
              <a:gd name="T40" fmla="*/ 121093508 w 160"/>
              <a:gd name="T41" fmla="*/ 194378805 h 145"/>
              <a:gd name="T42" fmla="*/ 224022682 w 160"/>
              <a:gd name="T43" fmla="*/ 107138576 h 145"/>
              <a:gd name="T44" fmla="*/ 80224987 w 160"/>
              <a:gd name="T45" fmla="*/ 102546269 h 145"/>
              <a:gd name="T46" fmla="*/ 75683904 w 160"/>
              <a:gd name="T47" fmla="*/ 101015913 h 145"/>
              <a:gd name="T48" fmla="*/ 69628306 w 160"/>
              <a:gd name="T49" fmla="*/ 107138576 h 145"/>
              <a:gd name="T50" fmla="*/ 75683904 w 160"/>
              <a:gd name="T51" fmla="*/ 113260003 h 145"/>
              <a:gd name="T52" fmla="*/ 83251556 w 160"/>
              <a:gd name="T53" fmla="*/ 107138576 h 145"/>
              <a:gd name="T54" fmla="*/ 121093508 w 160"/>
              <a:gd name="T55" fmla="*/ 88771822 h 145"/>
              <a:gd name="T56" fmla="*/ 133203474 w 160"/>
              <a:gd name="T57" fmla="*/ 94893249 h 145"/>
              <a:gd name="T58" fmla="*/ 133203474 w 160"/>
              <a:gd name="T59" fmla="*/ 119382667 h 145"/>
              <a:gd name="T60" fmla="*/ 108984772 w 160"/>
              <a:gd name="T61" fmla="*/ 119382667 h 145"/>
              <a:gd name="T62" fmla="*/ 108984772 w 160"/>
              <a:gd name="T63" fmla="*/ 94893249 h 145"/>
              <a:gd name="T64" fmla="*/ 125634591 w 160"/>
              <a:gd name="T65" fmla="*/ 102546269 h 145"/>
              <a:gd name="T66" fmla="*/ 121093508 w 160"/>
              <a:gd name="T67" fmla="*/ 101015913 h 145"/>
              <a:gd name="T68" fmla="*/ 115039140 w 160"/>
              <a:gd name="T69" fmla="*/ 107138576 h 145"/>
              <a:gd name="T70" fmla="*/ 121093508 w 160"/>
              <a:gd name="T71" fmla="*/ 113260003 h 145"/>
              <a:gd name="T72" fmla="*/ 127147876 w 160"/>
              <a:gd name="T73" fmla="*/ 107138576 h 145"/>
              <a:gd name="T74" fmla="*/ 166503112 w 160"/>
              <a:gd name="T75" fmla="*/ 88771822 h 145"/>
              <a:gd name="T76" fmla="*/ 178613078 w 160"/>
              <a:gd name="T77" fmla="*/ 94893249 h 145"/>
              <a:gd name="T78" fmla="*/ 178613078 w 160"/>
              <a:gd name="T79" fmla="*/ 119382667 h 145"/>
              <a:gd name="T80" fmla="*/ 152881092 w 160"/>
              <a:gd name="T81" fmla="*/ 119382667 h 145"/>
              <a:gd name="T82" fmla="*/ 152881092 w 160"/>
              <a:gd name="T83" fmla="*/ 94893249 h 145"/>
              <a:gd name="T84" fmla="*/ 171044195 w 160"/>
              <a:gd name="T85" fmla="*/ 102546269 h 145"/>
              <a:gd name="T86" fmla="*/ 166503112 w 160"/>
              <a:gd name="T87" fmla="*/ 101015913 h 145"/>
              <a:gd name="T88" fmla="*/ 158935460 w 160"/>
              <a:gd name="T89" fmla="*/ 107138576 h 145"/>
              <a:gd name="T90" fmla="*/ 166503112 w 160"/>
              <a:gd name="T91" fmla="*/ 113260003 h 145"/>
              <a:gd name="T92" fmla="*/ 172558710 w 160"/>
              <a:gd name="T93" fmla="*/ 107138576 h 14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0" h="145">
                <a:moveTo>
                  <a:pt x="50" y="58"/>
                </a:moveTo>
                <a:cubicBezTo>
                  <a:pt x="54" y="58"/>
                  <a:pt x="56" y="60"/>
                  <a:pt x="59" y="62"/>
                </a:cubicBezTo>
                <a:cubicBezTo>
                  <a:pt x="61" y="64"/>
                  <a:pt x="62" y="67"/>
                  <a:pt x="62" y="70"/>
                </a:cubicBezTo>
                <a:cubicBezTo>
                  <a:pt x="62" y="73"/>
                  <a:pt x="61" y="76"/>
                  <a:pt x="59" y="78"/>
                </a:cubicBezTo>
                <a:cubicBezTo>
                  <a:pt x="56" y="80"/>
                  <a:pt x="54" y="82"/>
                  <a:pt x="50" y="82"/>
                </a:cubicBezTo>
                <a:cubicBezTo>
                  <a:pt x="47" y="82"/>
                  <a:pt x="44" y="80"/>
                  <a:pt x="42" y="78"/>
                </a:cubicBezTo>
                <a:cubicBezTo>
                  <a:pt x="40" y="76"/>
                  <a:pt x="39" y="73"/>
                  <a:pt x="39" y="70"/>
                </a:cubicBezTo>
                <a:cubicBezTo>
                  <a:pt x="39" y="67"/>
                  <a:pt x="40" y="64"/>
                  <a:pt x="42" y="62"/>
                </a:cubicBezTo>
                <a:cubicBezTo>
                  <a:pt x="44" y="60"/>
                  <a:pt x="47" y="58"/>
                  <a:pt x="50" y="58"/>
                </a:cubicBezTo>
                <a:close/>
                <a:moveTo>
                  <a:pt x="80" y="0"/>
                </a:moveTo>
                <a:cubicBezTo>
                  <a:pt x="80" y="0"/>
                  <a:pt x="80" y="0"/>
                  <a:pt x="80" y="0"/>
                </a:cubicBezTo>
                <a:cubicBezTo>
                  <a:pt x="102" y="0"/>
                  <a:pt x="122" y="8"/>
                  <a:pt x="136" y="20"/>
                </a:cubicBezTo>
                <a:cubicBezTo>
                  <a:pt x="151" y="33"/>
                  <a:pt x="160" y="51"/>
                  <a:pt x="160" y="70"/>
                </a:cubicBezTo>
                <a:cubicBezTo>
                  <a:pt x="160" y="89"/>
                  <a:pt x="151" y="107"/>
                  <a:pt x="136" y="120"/>
                </a:cubicBezTo>
                <a:cubicBezTo>
                  <a:pt x="122" y="132"/>
                  <a:pt x="102" y="140"/>
                  <a:pt x="80" y="140"/>
                </a:cubicBezTo>
                <a:cubicBezTo>
                  <a:pt x="73" y="140"/>
                  <a:pt x="67" y="139"/>
                  <a:pt x="61" y="138"/>
                </a:cubicBezTo>
                <a:cubicBezTo>
                  <a:pt x="55" y="137"/>
                  <a:pt x="50" y="135"/>
                  <a:pt x="45" y="133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4" y="144"/>
                  <a:pt x="22" y="145"/>
                  <a:pt x="20" y="145"/>
                </a:cubicBezTo>
                <a:cubicBezTo>
                  <a:pt x="20" y="145"/>
                  <a:pt x="20" y="145"/>
                  <a:pt x="20" y="145"/>
                </a:cubicBezTo>
                <a:cubicBezTo>
                  <a:pt x="18" y="145"/>
                  <a:pt x="16" y="144"/>
                  <a:pt x="15" y="143"/>
                </a:cubicBezTo>
                <a:cubicBezTo>
                  <a:pt x="13" y="141"/>
                  <a:pt x="12" y="140"/>
                  <a:pt x="11" y="138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10" y="136"/>
                  <a:pt x="10" y="134"/>
                  <a:pt x="11" y="132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1" y="106"/>
                  <a:pt x="7" y="100"/>
                  <a:pt x="4" y="93"/>
                </a:cubicBezTo>
                <a:cubicBezTo>
                  <a:pt x="1" y="86"/>
                  <a:pt x="0" y="78"/>
                  <a:pt x="0" y="70"/>
                </a:cubicBezTo>
                <a:cubicBezTo>
                  <a:pt x="0" y="51"/>
                  <a:pt x="9" y="33"/>
                  <a:pt x="24" y="20"/>
                </a:cubicBezTo>
                <a:cubicBezTo>
                  <a:pt x="38" y="8"/>
                  <a:pt x="58" y="0"/>
                  <a:pt x="80" y="0"/>
                </a:cubicBezTo>
                <a:close/>
                <a:moveTo>
                  <a:pt x="128" y="30"/>
                </a:moveTo>
                <a:cubicBezTo>
                  <a:pt x="128" y="30"/>
                  <a:pt x="128" y="30"/>
                  <a:pt x="128" y="30"/>
                </a:cubicBezTo>
                <a:cubicBezTo>
                  <a:pt x="116" y="19"/>
                  <a:pt x="99" y="13"/>
                  <a:pt x="80" y="13"/>
                </a:cubicBezTo>
                <a:cubicBezTo>
                  <a:pt x="61" y="13"/>
                  <a:pt x="44" y="19"/>
                  <a:pt x="32" y="30"/>
                </a:cubicBezTo>
                <a:cubicBezTo>
                  <a:pt x="20" y="40"/>
                  <a:pt x="12" y="54"/>
                  <a:pt x="12" y="70"/>
                </a:cubicBezTo>
                <a:cubicBezTo>
                  <a:pt x="12" y="76"/>
                  <a:pt x="13" y="83"/>
                  <a:pt x="16" y="89"/>
                </a:cubicBezTo>
                <a:cubicBezTo>
                  <a:pt x="18" y="95"/>
                  <a:pt x="22" y="100"/>
                  <a:pt x="26" y="105"/>
                </a:cubicBezTo>
                <a:cubicBezTo>
                  <a:pt x="28" y="106"/>
                  <a:pt x="29" y="109"/>
                  <a:pt x="28" y="111"/>
                </a:cubicBezTo>
                <a:cubicBezTo>
                  <a:pt x="23" y="131"/>
                  <a:pt x="23" y="131"/>
                  <a:pt x="23" y="13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4" y="120"/>
                  <a:pt x="46" y="120"/>
                  <a:pt x="48" y="121"/>
                </a:cubicBezTo>
                <a:cubicBezTo>
                  <a:pt x="53" y="123"/>
                  <a:pt x="58" y="125"/>
                  <a:pt x="63" y="126"/>
                </a:cubicBezTo>
                <a:cubicBezTo>
                  <a:pt x="69" y="127"/>
                  <a:pt x="74" y="127"/>
                  <a:pt x="80" y="127"/>
                </a:cubicBezTo>
                <a:cubicBezTo>
                  <a:pt x="99" y="127"/>
                  <a:pt x="116" y="121"/>
                  <a:pt x="128" y="110"/>
                </a:cubicBezTo>
                <a:cubicBezTo>
                  <a:pt x="140" y="100"/>
                  <a:pt x="148" y="86"/>
                  <a:pt x="148" y="70"/>
                </a:cubicBezTo>
                <a:cubicBezTo>
                  <a:pt x="148" y="54"/>
                  <a:pt x="140" y="40"/>
                  <a:pt x="128" y="30"/>
                </a:cubicBezTo>
                <a:close/>
                <a:moveTo>
                  <a:pt x="53" y="67"/>
                </a:moveTo>
                <a:cubicBezTo>
                  <a:pt x="53" y="67"/>
                  <a:pt x="53" y="67"/>
                  <a:pt x="53" y="67"/>
                </a:cubicBezTo>
                <a:cubicBezTo>
                  <a:pt x="53" y="66"/>
                  <a:pt x="51" y="66"/>
                  <a:pt x="50" y="66"/>
                </a:cubicBezTo>
                <a:cubicBezTo>
                  <a:pt x="49" y="66"/>
                  <a:pt x="48" y="66"/>
                  <a:pt x="47" y="67"/>
                </a:cubicBezTo>
                <a:cubicBezTo>
                  <a:pt x="47" y="68"/>
                  <a:pt x="46" y="69"/>
                  <a:pt x="46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8" y="74"/>
                  <a:pt x="49" y="74"/>
                  <a:pt x="50" y="74"/>
                </a:cubicBezTo>
                <a:cubicBezTo>
                  <a:pt x="51" y="74"/>
                  <a:pt x="53" y="74"/>
                  <a:pt x="53" y="73"/>
                </a:cubicBezTo>
                <a:cubicBezTo>
                  <a:pt x="54" y="72"/>
                  <a:pt x="55" y="71"/>
                  <a:pt x="55" y="70"/>
                </a:cubicBezTo>
                <a:cubicBezTo>
                  <a:pt x="55" y="69"/>
                  <a:pt x="54" y="68"/>
                  <a:pt x="53" y="67"/>
                </a:cubicBezTo>
                <a:close/>
                <a:moveTo>
                  <a:pt x="80" y="58"/>
                </a:moveTo>
                <a:cubicBezTo>
                  <a:pt x="80" y="58"/>
                  <a:pt x="80" y="58"/>
                  <a:pt x="80" y="58"/>
                </a:cubicBezTo>
                <a:cubicBezTo>
                  <a:pt x="83" y="58"/>
                  <a:pt x="86" y="60"/>
                  <a:pt x="88" y="62"/>
                </a:cubicBezTo>
                <a:cubicBezTo>
                  <a:pt x="90" y="64"/>
                  <a:pt x="92" y="67"/>
                  <a:pt x="92" y="70"/>
                </a:cubicBezTo>
                <a:cubicBezTo>
                  <a:pt x="92" y="73"/>
                  <a:pt x="90" y="76"/>
                  <a:pt x="88" y="78"/>
                </a:cubicBezTo>
                <a:cubicBezTo>
                  <a:pt x="86" y="80"/>
                  <a:pt x="83" y="82"/>
                  <a:pt x="80" y="82"/>
                </a:cubicBezTo>
                <a:cubicBezTo>
                  <a:pt x="77" y="82"/>
                  <a:pt x="74" y="80"/>
                  <a:pt x="72" y="78"/>
                </a:cubicBezTo>
                <a:cubicBezTo>
                  <a:pt x="70" y="76"/>
                  <a:pt x="68" y="73"/>
                  <a:pt x="68" y="70"/>
                </a:cubicBezTo>
                <a:cubicBezTo>
                  <a:pt x="68" y="67"/>
                  <a:pt x="70" y="64"/>
                  <a:pt x="72" y="62"/>
                </a:cubicBezTo>
                <a:cubicBezTo>
                  <a:pt x="74" y="60"/>
                  <a:pt x="77" y="58"/>
                  <a:pt x="80" y="58"/>
                </a:cubicBezTo>
                <a:close/>
                <a:moveTo>
                  <a:pt x="83" y="67"/>
                </a:moveTo>
                <a:cubicBezTo>
                  <a:pt x="83" y="67"/>
                  <a:pt x="83" y="67"/>
                  <a:pt x="83" y="67"/>
                </a:cubicBezTo>
                <a:cubicBezTo>
                  <a:pt x="82" y="66"/>
                  <a:pt x="81" y="66"/>
                  <a:pt x="80" y="66"/>
                </a:cubicBezTo>
                <a:cubicBezTo>
                  <a:pt x="79" y="66"/>
                  <a:pt x="78" y="66"/>
                  <a:pt x="77" y="67"/>
                </a:cubicBezTo>
                <a:cubicBezTo>
                  <a:pt x="76" y="68"/>
                  <a:pt x="76" y="69"/>
                  <a:pt x="76" y="70"/>
                </a:cubicBezTo>
                <a:cubicBezTo>
                  <a:pt x="76" y="71"/>
                  <a:pt x="76" y="72"/>
                  <a:pt x="77" y="73"/>
                </a:cubicBezTo>
                <a:cubicBezTo>
                  <a:pt x="78" y="74"/>
                  <a:pt x="79" y="74"/>
                  <a:pt x="80" y="74"/>
                </a:cubicBezTo>
                <a:cubicBezTo>
                  <a:pt x="81" y="74"/>
                  <a:pt x="82" y="74"/>
                  <a:pt x="83" y="73"/>
                </a:cubicBezTo>
                <a:cubicBezTo>
                  <a:pt x="84" y="72"/>
                  <a:pt x="84" y="71"/>
                  <a:pt x="84" y="70"/>
                </a:cubicBezTo>
                <a:cubicBezTo>
                  <a:pt x="84" y="69"/>
                  <a:pt x="84" y="68"/>
                  <a:pt x="83" y="67"/>
                </a:cubicBezTo>
                <a:close/>
                <a:moveTo>
                  <a:pt x="110" y="58"/>
                </a:moveTo>
                <a:cubicBezTo>
                  <a:pt x="110" y="58"/>
                  <a:pt x="110" y="58"/>
                  <a:pt x="110" y="58"/>
                </a:cubicBezTo>
                <a:cubicBezTo>
                  <a:pt x="113" y="58"/>
                  <a:pt x="116" y="60"/>
                  <a:pt x="118" y="62"/>
                </a:cubicBezTo>
                <a:cubicBezTo>
                  <a:pt x="120" y="64"/>
                  <a:pt x="121" y="67"/>
                  <a:pt x="121" y="70"/>
                </a:cubicBezTo>
                <a:cubicBezTo>
                  <a:pt x="121" y="73"/>
                  <a:pt x="120" y="76"/>
                  <a:pt x="118" y="78"/>
                </a:cubicBezTo>
                <a:cubicBezTo>
                  <a:pt x="116" y="80"/>
                  <a:pt x="113" y="82"/>
                  <a:pt x="110" y="82"/>
                </a:cubicBezTo>
                <a:cubicBezTo>
                  <a:pt x="106" y="82"/>
                  <a:pt x="103" y="80"/>
                  <a:pt x="101" y="78"/>
                </a:cubicBezTo>
                <a:cubicBezTo>
                  <a:pt x="99" y="76"/>
                  <a:pt x="98" y="73"/>
                  <a:pt x="98" y="70"/>
                </a:cubicBezTo>
                <a:cubicBezTo>
                  <a:pt x="98" y="67"/>
                  <a:pt x="99" y="64"/>
                  <a:pt x="101" y="62"/>
                </a:cubicBezTo>
                <a:cubicBezTo>
                  <a:pt x="103" y="60"/>
                  <a:pt x="106" y="58"/>
                  <a:pt x="110" y="58"/>
                </a:cubicBezTo>
                <a:close/>
                <a:moveTo>
                  <a:pt x="113" y="67"/>
                </a:moveTo>
                <a:cubicBezTo>
                  <a:pt x="113" y="67"/>
                  <a:pt x="113" y="67"/>
                  <a:pt x="113" y="67"/>
                </a:cubicBezTo>
                <a:cubicBezTo>
                  <a:pt x="112" y="66"/>
                  <a:pt x="111" y="66"/>
                  <a:pt x="110" y="66"/>
                </a:cubicBezTo>
                <a:cubicBezTo>
                  <a:pt x="108" y="66"/>
                  <a:pt x="107" y="66"/>
                  <a:pt x="106" y="67"/>
                </a:cubicBezTo>
                <a:cubicBezTo>
                  <a:pt x="106" y="68"/>
                  <a:pt x="105" y="69"/>
                  <a:pt x="105" y="70"/>
                </a:cubicBezTo>
                <a:cubicBezTo>
                  <a:pt x="105" y="71"/>
                  <a:pt x="106" y="72"/>
                  <a:pt x="106" y="73"/>
                </a:cubicBezTo>
                <a:cubicBezTo>
                  <a:pt x="107" y="74"/>
                  <a:pt x="108" y="74"/>
                  <a:pt x="110" y="74"/>
                </a:cubicBezTo>
                <a:cubicBezTo>
                  <a:pt x="111" y="74"/>
                  <a:pt x="112" y="74"/>
                  <a:pt x="113" y="73"/>
                </a:cubicBezTo>
                <a:cubicBezTo>
                  <a:pt x="113" y="72"/>
                  <a:pt x="114" y="71"/>
                  <a:pt x="114" y="70"/>
                </a:cubicBezTo>
                <a:cubicBezTo>
                  <a:pt x="114" y="69"/>
                  <a:pt x="113" y="68"/>
                  <a:pt x="113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2" name="Oval 60"/>
          <p:cNvSpPr>
            <a:spLocks noChangeArrowheads="1"/>
          </p:cNvSpPr>
          <p:nvPr/>
        </p:nvSpPr>
        <p:spPr bwMode="auto">
          <a:xfrm>
            <a:off x="6135688" y="1709738"/>
            <a:ext cx="561975" cy="560387"/>
          </a:xfrm>
          <a:prstGeom prst="ellipse">
            <a:avLst/>
          </a:prstGeom>
          <a:noFill/>
          <a:ln w="12700">
            <a:solidFill>
              <a:srgbClr val="B022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3" name="Oval 61"/>
          <p:cNvSpPr>
            <a:spLocks noChangeArrowheads="1"/>
          </p:cNvSpPr>
          <p:nvPr/>
        </p:nvSpPr>
        <p:spPr bwMode="auto">
          <a:xfrm>
            <a:off x="6135688" y="2511425"/>
            <a:ext cx="561975" cy="561975"/>
          </a:xfrm>
          <a:prstGeom prst="ellipse">
            <a:avLst/>
          </a:prstGeom>
          <a:noFill/>
          <a:ln w="12700">
            <a:solidFill>
              <a:srgbClr val="B022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4" name="Oval 62"/>
          <p:cNvSpPr>
            <a:spLocks noChangeArrowheads="1"/>
          </p:cNvSpPr>
          <p:nvPr/>
        </p:nvSpPr>
        <p:spPr bwMode="auto">
          <a:xfrm>
            <a:off x="6135688" y="3313113"/>
            <a:ext cx="561975" cy="561975"/>
          </a:xfrm>
          <a:prstGeom prst="ellipse">
            <a:avLst/>
          </a:prstGeom>
          <a:noFill/>
          <a:ln w="12700">
            <a:solidFill>
              <a:srgbClr val="B022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5" name="Oval 63"/>
          <p:cNvSpPr>
            <a:spLocks noChangeArrowheads="1"/>
          </p:cNvSpPr>
          <p:nvPr/>
        </p:nvSpPr>
        <p:spPr bwMode="auto">
          <a:xfrm>
            <a:off x="2439988" y="1709738"/>
            <a:ext cx="561975" cy="560387"/>
          </a:xfrm>
          <a:prstGeom prst="ellipse">
            <a:avLst/>
          </a:prstGeom>
          <a:noFill/>
          <a:ln w="12700">
            <a:solidFill>
              <a:srgbClr val="B022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6" name="Oval 64"/>
          <p:cNvSpPr>
            <a:spLocks noChangeArrowheads="1"/>
          </p:cNvSpPr>
          <p:nvPr/>
        </p:nvSpPr>
        <p:spPr bwMode="auto">
          <a:xfrm>
            <a:off x="2439988" y="2511425"/>
            <a:ext cx="561975" cy="561975"/>
          </a:xfrm>
          <a:prstGeom prst="ellipse">
            <a:avLst/>
          </a:prstGeom>
          <a:noFill/>
          <a:ln w="12700">
            <a:solidFill>
              <a:srgbClr val="B022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7" name="Oval 65"/>
          <p:cNvSpPr>
            <a:spLocks noChangeArrowheads="1"/>
          </p:cNvSpPr>
          <p:nvPr/>
        </p:nvSpPr>
        <p:spPr bwMode="auto">
          <a:xfrm>
            <a:off x="2439988" y="3313113"/>
            <a:ext cx="561975" cy="561975"/>
          </a:xfrm>
          <a:prstGeom prst="ellipse">
            <a:avLst/>
          </a:prstGeom>
          <a:noFill/>
          <a:ln w="12700">
            <a:solidFill>
              <a:srgbClr val="B0220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8" name="Rectangle 66"/>
          <p:cNvSpPr>
            <a:spLocks noChangeArrowheads="1"/>
          </p:cNvSpPr>
          <p:nvPr/>
        </p:nvSpPr>
        <p:spPr bwMode="auto">
          <a:xfrm>
            <a:off x="395288" y="1776413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8219" name="Rectangle 67"/>
          <p:cNvSpPr>
            <a:spLocks noChangeArrowheads="1"/>
          </p:cNvSpPr>
          <p:nvPr/>
        </p:nvSpPr>
        <p:spPr bwMode="auto">
          <a:xfrm>
            <a:off x="395288" y="2587625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8220" name="Rectangle 68"/>
          <p:cNvSpPr>
            <a:spLocks noChangeArrowheads="1"/>
          </p:cNvSpPr>
          <p:nvPr/>
        </p:nvSpPr>
        <p:spPr bwMode="auto">
          <a:xfrm>
            <a:off x="395288" y="3392488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8221" name="Rectangle 69"/>
          <p:cNvSpPr>
            <a:spLocks noChangeArrowheads="1"/>
          </p:cNvSpPr>
          <p:nvPr/>
        </p:nvSpPr>
        <p:spPr bwMode="auto">
          <a:xfrm>
            <a:off x="6878638" y="1776413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8222" name="Rectangle 70"/>
          <p:cNvSpPr>
            <a:spLocks noChangeArrowheads="1"/>
          </p:cNvSpPr>
          <p:nvPr/>
        </p:nvSpPr>
        <p:spPr bwMode="auto">
          <a:xfrm>
            <a:off x="6878638" y="2587625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8223" name="Rectangle 71"/>
          <p:cNvSpPr>
            <a:spLocks noChangeArrowheads="1"/>
          </p:cNvSpPr>
          <p:nvPr/>
        </p:nvSpPr>
        <p:spPr bwMode="auto">
          <a:xfrm>
            <a:off x="6878638" y="3392488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8224" name="Rectangle 72"/>
          <p:cNvSpPr>
            <a:spLocks noChangeArrowheads="1"/>
          </p:cNvSpPr>
          <p:nvPr/>
        </p:nvSpPr>
        <p:spPr bwMode="auto">
          <a:xfrm>
            <a:off x="2465388" y="1865313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600">
                <a:solidFill>
                  <a:srgbClr val="4D4D4D"/>
                </a:solidFill>
              </a:rPr>
              <a:t>25%</a:t>
            </a:r>
          </a:p>
        </p:txBody>
      </p:sp>
      <p:sp>
        <p:nvSpPr>
          <p:cNvPr id="8225" name="Rectangle 73"/>
          <p:cNvSpPr>
            <a:spLocks noChangeArrowheads="1"/>
          </p:cNvSpPr>
          <p:nvPr/>
        </p:nvSpPr>
        <p:spPr bwMode="auto">
          <a:xfrm>
            <a:off x="2465388" y="2671763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600">
                <a:solidFill>
                  <a:srgbClr val="4D4D4D"/>
                </a:solidFill>
              </a:rPr>
              <a:t>32%</a:t>
            </a:r>
          </a:p>
        </p:txBody>
      </p:sp>
      <p:sp>
        <p:nvSpPr>
          <p:cNvPr id="8226" name="Rectangle 74"/>
          <p:cNvSpPr>
            <a:spLocks noChangeArrowheads="1"/>
          </p:cNvSpPr>
          <p:nvPr/>
        </p:nvSpPr>
        <p:spPr bwMode="auto">
          <a:xfrm>
            <a:off x="2465388" y="3471863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600">
                <a:solidFill>
                  <a:srgbClr val="4D4D4D"/>
                </a:solidFill>
              </a:rPr>
              <a:t>60%</a:t>
            </a:r>
          </a:p>
        </p:txBody>
      </p:sp>
      <p:sp>
        <p:nvSpPr>
          <p:cNvPr id="8227" name="Rectangle 75"/>
          <p:cNvSpPr>
            <a:spLocks noChangeArrowheads="1"/>
          </p:cNvSpPr>
          <p:nvPr/>
        </p:nvSpPr>
        <p:spPr bwMode="auto">
          <a:xfrm>
            <a:off x="6161088" y="1865313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600">
                <a:solidFill>
                  <a:srgbClr val="4D4D4D"/>
                </a:solidFill>
              </a:rPr>
              <a:t>18%</a:t>
            </a:r>
          </a:p>
        </p:txBody>
      </p:sp>
      <p:sp>
        <p:nvSpPr>
          <p:cNvPr id="8228" name="Rectangle 76"/>
          <p:cNvSpPr>
            <a:spLocks noChangeArrowheads="1"/>
          </p:cNvSpPr>
          <p:nvPr/>
        </p:nvSpPr>
        <p:spPr bwMode="auto">
          <a:xfrm>
            <a:off x="6161088" y="2671763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600">
                <a:solidFill>
                  <a:srgbClr val="4D4D4D"/>
                </a:solidFill>
              </a:rPr>
              <a:t>55%</a:t>
            </a:r>
          </a:p>
        </p:txBody>
      </p:sp>
      <p:sp>
        <p:nvSpPr>
          <p:cNvPr id="8229" name="Rectangle 77"/>
          <p:cNvSpPr>
            <a:spLocks noChangeArrowheads="1"/>
          </p:cNvSpPr>
          <p:nvPr/>
        </p:nvSpPr>
        <p:spPr bwMode="auto">
          <a:xfrm>
            <a:off x="6161088" y="3471863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600">
                <a:solidFill>
                  <a:srgbClr val="4D4D4D"/>
                </a:solidFill>
              </a:rPr>
              <a:t>82%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Oval 60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219" name="Group 59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9270" name="Oval 5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Oval 3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Oval 5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9222" name="Text Box 20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9223" name="Oval 61"/>
          <p:cNvSpPr>
            <a:spLocks noChangeArrowheads="1"/>
          </p:cNvSpPr>
          <p:nvPr/>
        </p:nvSpPr>
        <p:spPr bwMode="auto">
          <a:xfrm>
            <a:off x="1554163" y="1687513"/>
            <a:ext cx="1120775" cy="112077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Freeform 62"/>
          <p:cNvSpPr>
            <a:spLocks/>
          </p:cNvSpPr>
          <p:nvPr/>
        </p:nvSpPr>
        <p:spPr bwMode="auto">
          <a:xfrm>
            <a:off x="1285875" y="2257425"/>
            <a:ext cx="174625" cy="396875"/>
          </a:xfrm>
          <a:custGeom>
            <a:avLst/>
            <a:gdLst>
              <a:gd name="T0" fmla="*/ 390947316 w 78"/>
              <a:gd name="T1" fmla="*/ 799389213 h 177"/>
              <a:gd name="T2" fmla="*/ 175424245 w 78"/>
              <a:gd name="T3" fmla="*/ 0 h 177"/>
              <a:gd name="T4" fmla="*/ 0 w 78"/>
              <a:gd name="T5" fmla="*/ 0 h 177"/>
              <a:gd name="T6" fmla="*/ 240583997 w 78"/>
              <a:gd name="T7" fmla="*/ 889885681 h 177"/>
              <a:gd name="T8" fmla="*/ 390947316 w 78"/>
              <a:gd name="T9" fmla="*/ 799389213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Freeform 63"/>
          <p:cNvSpPr>
            <a:spLocks/>
          </p:cNvSpPr>
          <p:nvPr/>
        </p:nvSpPr>
        <p:spPr bwMode="auto">
          <a:xfrm>
            <a:off x="1708150" y="2901950"/>
            <a:ext cx="396875" cy="174625"/>
          </a:xfrm>
          <a:custGeom>
            <a:avLst/>
            <a:gdLst>
              <a:gd name="T0" fmla="*/ 884886324 w 178"/>
              <a:gd name="T1" fmla="*/ 390947316 h 78"/>
              <a:gd name="T2" fmla="*/ 884886324 w 178"/>
              <a:gd name="T3" fmla="*/ 215523071 h 78"/>
              <a:gd name="T4" fmla="*/ 89481935 w 178"/>
              <a:gd name="T5" fmla="*/ 0 h 78"/>
              <a:gd name="T6" fmla="*/ 0 w 178"/>
              <a:gd name="T7" fmla="*/ 150363319 h 78"/>
              <a:gd name="T8" fmla="*/ 884886324 w 178"/>
              <a:gd name="T9" fmla="*/ 390947316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Freeform 64"/>
          <p:cNvSpPr>
            <a:spLocks/>
          </p:cNvSpPr>
          <p:nvPr/>
        </p:nvSpPr>
        <p:spPr bwMode="auto">
          <a:xfrm>
            <a:off x="1285875" y="1841500"/>
            <a:ext cx="174625" cy="396875"/>
          </a:xfrm>
          <a:custGeom>
            <a:avLst/>
            <a:gdLst>
              <a:gd name="T0" fmla="*/ 0 w 78"/>
              <a:gd name="T1" fmla="*/ 889885681 h 177"/>
              <a:gd name="T2" fmla="*/ 175424245 w 78"/>
              <a:gd name="T3" fmla="*/ 889885681 h 177"/>
              <a:gd name="T4" fmla="*/ 390947316 w 78"/>
              <a:gd name="T5" fmla="*/ 85469386 h 177"/>
              <a:gd name="T6" fmla="*/ 240583997 w 78"/>
              <a:gd name="T7" fmla="*/ 0 h 177"/>
              <a:gd name="T8" fmla="*/ 0 w 78"/>
              <a:gd name="T9" fmla="*/ 889885681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Freeform 65"/>
          <p:cNvSpPr>
            <a:spLocks/>
          </p:cNvSpPr>
          <p:nvPr/>
        </p:nvSpPr>
        <p:spPr bwMode="auto">
          <a:xfrm>
            <a:off x="2122488" y="2901950"/>
            <a:ext cx="395287" cy="174625"/>
          </a:xfrm>
          <a:custGeom>
            <a:avLst/>
            <a:gdLst>
              <a:gd name="T0" fmla="*/ 797992889 w 177"/>
              <a:gd name="T1" fmla="*/ 0 h 78"/>
              <a:gd name="T2" fmla="*/ 0 w 177"/>
              <a:gd name="T3" fmla="*/ 215523071 h 78"/>
              <a:gd name="T4" fmla="*/ 0 w 177"/>
              <a:gd name="T5" fmla="*/ 390947316 h 78"/>
              <a:gd name="T6" fmla="*/ 882778601 w 177"/>
              <a:gd name="T7" fmla="*/ 150363319 h 78"/>
              <a:gd name="T8" fmla="*/ 797992889 w 177"/>
              <a:gd name="T9" fmla="*/ 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Freeform 66"/>
          <p:cNvSpPr>
            <a:spLocks/>
          </p:cNvSpPr>
          <p:nvPr/>
        </p:nvSpPr>
        <p:spPr bwMode="auto">
          <a:xfrm>
            <a:off x="1708150" y="1419225"/>
            <a:ext cx="396875" cy="173038"/>
          </a:xfrm>
          <a:custGeom>
            <a:avLst/>
            <a:gdLst>
              <a:gd name="T0" fmla="*/ 89481935 w 178"/>
              <a:gd name="T1" fmla="*/ 383873711 h 78"/>
              <a:gd name="T2" fmla="*/ 884886324 w 178"/>
              <a:gd name="T3" fmla="*/ 172250455 h 78"/>
              <a:gd name="T4" fmla="*/ 884886324 w 178"/>
              <a:gd name="T5" fmla="*/ 0 h 78"/>
              <a:gd name="T6" fmla="*/ 0 w 178"/>
              <a:gd name="T7" fmla="*/ 231307437 h 78"/>
              <a:gd name="T8" fmla="*/ 89481935 w 178"/>
              <a:gd name="T9" fmla="*/ 383873711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Freeform 67"/>
          <p:cNvSpPr>
            <a:spLocks/>
          </p:cNvSpPr>
          <p:nvPr/>
        </p:nvSpPr>
        <p:spPr bwMode="auto">
          <a:xfrm>
            <a:off x="2122488" y="1419225"/>
            <a:ext cx="398462" cy="173038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172250455 h 78"/>
              <a:gd name="T4" fmla="*/ 801777178 w 178"/>
              <a:gd name="T5" fmla="*/ 383873711 h 78"/>
              <a:gd name="T6" fmla="*/ 891977334 w 178"/>
              <a:gd name="T7" fmla="*/ 231307437 h 78"/>
              <a:gd name="T8" fmla="*/ 0 w 178"/>
              <a:gd name="T9" fmla="*/ 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Freeform 68"/>
          <p:cNvSpPr>
            <a:spLocks/>
          </p:cNvSpPr>
          <p:nvPr/>
        </p:nvSpPr>
        <p:spPr bwMode="auto">
          <a:xfrm>
            <a:off x="1401763" y="1535113"/>
            <a:ext cx="328612" cy="328612"/>
          </a:xfrm>
          <a:custGeom>
            <a:avLst/>
            <a:gdLst>
              <a:gd name="T0" fmla="*/ 154914850 w 147"/>
              <a:gd name="T1" fmla="*/ 734597596 h 147"/>
              <a:gd name="T2" fmla="*/ 734597596 w 147"/>
              <a:gd name="T3" fmla="*/ 149918607 h 147"/>
              <a:gd name="T4" fmla="*/ 649643569 w 147"/>
              <a:gd name="T5" fmla="*/ 0 h 147"/>
              <a:gd name="T6" fmla="*/ 0 w 147"/>
              <a:gd name="T7" fmla="*/ 644647326 h 147"/>
              <a:gd name="T8" fmla="*/ 154914850 w 147"/>
              <a:gd name="T9" fmla="*/ 734597596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1" name="Freeform 69"/>
          <p:cNvSpPr>
            <a:spLocks/>
          </p:cNvSpPr>
          <p:nvPr/>
        </p:nvSpPr>
        <p:spPr bwMode="auto">
          <a:xfrm>
            <a:off x="1401763" y="2632075"/>
            <a:ext cx="328612" cy="328613"/>
          </a:xfrm>
          <a:custGeom>
            <a:avLst/>
            <a:gdLst>
              <a:gd name="T0" fmla="*/ 734597596 w 147"/>
              <a:gd name="T1" fmla="*/ 584683004 h 147"/>
              <a:gd name="T2" fmla="*/ 154914850 w 147"/>
              <a:gd name="T3" fmla="*/ 0 h 147"/>
              <a:gd name="T4" fmla="*/ 0 w 147"/>
              <a:gd name="T5" fmla="*/ 84954285 h 147"/>
              <a:gd name="T6" fmla="*/ 649643569 w 147"/>
              <a:gd name="T7" fmla="*/ 734602066 h 147"/>
              <a:gd name="T8" fmla="*/ 734597596 w 147"/>
              <a:gd name="T9" fmla="*/ 584683004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2" name="Freeform 70"/>
          <p:cNvSpPr>
            <a:spLocks/>
          </p:cNvSpPr>
          <p:nvPr/>
        </p:nvSpPr>
        <p:spPr bwMode="auto">
          <a:xfrm>
            <a:off x="2495550" y="2632075"/>
            <a:ext cx="330200" cy="328613"/>
          </a:xfrm>
          <a:custGeom>
            <a:avLst/>
            <a:gdLst>
              <a:gd name="T0" fmla="*/ 582392481 w 148"/>
              <a:gd name="T1" fmla="*/ 0 h 147"/>
              <a:gd name="T2" fmla="*/ 0 w 148"/>
              <a:gd name="T3" fmla="*/ 584683004 h 147"/>
              <a:gd name="T4" fmla="*/ 89597985 w 148"/>
              <a:gd name="T5" fmla="*/ 734602066 h 147"/>
              <a:gd name="T6" fmla="*/ 736702973 w 148"/>
              <a:gd name="T7" fmla="*/ 84954285 h 147"/>
              <a:gd name="T8" fmla="*/ 582392481 w 148"/>
              <a:gd name="T9" fmla="*/ 0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3" name="Freeform 71"/>
          <p:cNvSpPr>
            <a:spLocks/>
          </p:cNvSpPr>
          <p:nvPr/>
        </p:nvSpPr>
        <p:spPr bwMode="auto">
          <a:xfrm>
            <a:off x="2767013" y="1841500"/>
            <a:ext cx="173037" cy="396875"/>
          </a:xfrm>
          <a:custGeom>
            <a:avLst/>
            <a:gdLst>
              <a:gd name="T0" fmla="*/ 0 w 77"/>
              <a:gd name="T1" fmla="*/ 85469386 h 177"/>
              <a:gd name="T2" fmla="*/ 212102912 w 77"/>
              <a:gd name="T3" fmla="*/ 889885681 h 177"/>
              <a:gd name="T4" fmla="*/ 388854589 w 77"/>
              <a:gd name="T5" fmla="*/ 889885681 h 177"/>
              <a:gd name="T6" fmla="*/ 151501759 w 77"/>
              <a:gd name="T7" fmla="*/ 0 h 177"/>
              <a:gd name="T8" fmla="*/ 0 w 77"/>
              <a:gd name="T9" fmla="*/ 85469386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4" name="Freeform 72"/>
          <p:cNvSpPr>
            <a:spLocks/>
          </p:cNvSpPr>
          <p:nvPr/>
        </p:nvSpPr>
        <p:spPr bwMode="auto">
          <a:xfrm>
            <a:off x="2767013" y="2257425"/>
            <a:ext cx="173037" cy="396875"/>
          </a:xfrm>
          <a:custGeom>
            <a:avLst/>
            <a:gdLst>
              <a:gd name="T0" fmla="*/ 388854589 w 77"/>
              <a:gd name="T1" fmla="*/ 0 h 177"/>
              <a:gd name="T2" fmla="*/ 212102912 w 77"/>
              <a:gd name="T3" fmla="*/ 0 h 177"/>
              <a:gd name="T4" fmla="*/ 0 w 77"/>
              <a:gd name="T5" fmla="*/ 799389213 h 177"/>
              <a:gd name="T6" fmla="*/ 151501759 w 77"/>
              <a:gd name="T7" fmla="*/ 889885681 h 177"/>
              <a:gd name="T8" fmla="*/ 388854589 w 77"/>
              <a:gd name="T9" fmla="*/ 0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5" name="Freeform 73"/>
          <p:cNvSpPr>
            <a:spLocks/>
          </p:cNvSpPr>
          <p:nvPr/>
        </p:nvSpPr>
        <p:spPr bwMode="auto">
          <a:xfrm>
            <a:off x="2495550" y="1535113"/>
            <a:ext cx="330200" cy="328612"/>
          </a:xfrm>
          <a:custGeom>
            <a:avLst/>
            <a:gdLst>
              <a:gd name="T0" fmla="*/ 0 w 148"/>
              <a:gd name="T1" fmla="*/ 149918607 h 147"/>
              <a:gd name="T2" fmla="*/ 582392481 w 148"/>
              <a:gd name="T3" fmla="*/ 734597596 h 147"/>
              <a:gd name="T4" fmla="*/ 736702973 w 148"/>
              <a:gd name="T5" fmla="*/ 644647326 h 147"/>
              <a:gd name="T6" fmla="*/ 89597985 w 148"/>
              <a:gd name="T7" fmla="*/ 0 h 147"/>
              <a:gd name="T8" fmla="*/ 0 w 148"/>
              <a:gd name="T9" fmla="*/ 149918607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6" name="Oval 74"/>
          <p:cNvSpPr>
            <a:spLocks noChangeArrowheads="1"/>
          </p:cNvSpPr>
          <p:nvPr/>
        </p:nvSpPr>
        <p:spPr bwMode="auto">
          <a:xfrm>
            <a:off x="4008438" y="1687513"/>
            <a:ext cx="1122362" cy="112077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7" name="Freeform 75"/>
          <p:cNvSpPr>
            <a:spLocks/>
          </p:cNvSpPr>
          <p:nvPr/>
        </p:nvSpPr>
        <p:spPr bwMode="auto">
          <a:xfrm>
            <a:off x="3741738" y="2257425"/>
            <a:ext cx="174625" cy="396875"/>
          </a:xfrm>
          <a:custGeom>
            <a:avLst/>
            <a:gdLst>
              <a:gd name="T0" fmla="*/ 390947316 w 78"/>
              <a:gd name="T1" fmla="*/ 799389213 h 177"/>
              <a:gd name="T2" fmla="*/ 175424245 w 78"/>
              <a:gd name="T3" fmla="*/ 0 h 177"/>
              <a:gd name="T4" fmla="*/ 0 w 78"/>
              <a:gd name="T5" fmla="*/ 0 h 177"/>
              <a:gd name="T6" fmla="*/ 240583997 w 78"/>
              <a:gd name="T7" fmla="*/ 889885681 h 177"/>
              <a:gd name="T8" fmla="*/ 390947316 w 78"/>
              <a:gd name="T9" fmla="*/ 799389213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8" name="Freeform 76"/>
          <p:cNvSpPr>
            <a:spLocks/>
          </p:cNvSpPr>
          <p:nvPr/>
        </p:nvSpPr>
        <p:spPr bwMode="auto">
          <a:xfrm>
            <a:off x="4162425" y="2901950"/>
            <a:ext cx="398463" cy="174625"/>
          </a:xfrm>
          <a:custGeom>
            <a:avLst/>
            <a:gdLst>
              <a:gd name="T0" fmla="*/ 891981811 w 178"/>
              <a:gd name="T1" fmla="*/ 390947316 h 78"/>
              <a:gd name="T2" fmla="*/ 891981811 w 178"/>
              <a:gd name="T3" fmla="*/ 215523071 h 78"/>
              <a:gd name="T4" fmla="*/ 90200383 w 178"/>
              <a:gd name="T5" fmla="*/ 0 h 78"/>
              <a:gd name="T6" fmla="*/ 0 w 178"/>
              <a:gd name="T7" fmla="*/ 150363319 h 78"/>
              <a:gd name="T8" fmla="*/ 891981811 w 178"/>
              <a:gd name="T9" fmla="*/ 390947316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9" name="Freeform 77"/>
          <p:cNvSpPr>
            <a:spLocks/>
          </p:cNvSpPr>
          <p:nvPr/>
        </p:nvSpPr>
        <p:spPr bwMode="auto">
          <a:xfrm>
            <a:off x="3741738" y="1841500"/>
            <a:ext cx="174625" cy="396875"/>
          </a:xfrm>
          <a:custGeom>
            <a:avLst/>
            <a:gdLst>
              <a:gd name="T0" fmla="*/ 0 w 78"/>
              <a:gd name="T1" fmla="*/ 889885681 h 177"/>
              <a:gd name="T2" fmla="*/ 175424245 w 78"/>
              <a:gd name="T3" fmla="*/ 889885681 h 177"/>
              <a:gd name="T4" fmla="*/ 390947316 w 78"/>
              <a:gd name="T5" fmla="*/ 85469386 h 177"/>
              <a:gd name="T6" fmla="*/ 240583997 w 78"/>
              <a:gd name="T7" fmla="*/ 0 h 177"/>
              <a:gd name="T8" fmla="*/ 0 w 78"/>
              <a:gd name="T9" fmla="*/ 889885681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0" name="Freeform 78"/>
          <p:cNvSpPr>
            <a:spLocks/>
          </p:cNvSpPr>
          <p:nvPr/>
        </p:nvSpPr>
        <p:spPr bwMode="auto">
          <a:xfrm>
            <a:off x="4578350" y="2901950"/>
            <a:ext cx="395288" cy="174625"/>
          </a:xfrm>
          <a:custGeom>
            <a:avLst/>
            <a:gdLst>
              <a:gd name="T0" fmla="*/ 797994908 w 177"/>
              <a:gd name="T1" fmla="*/ 0 h 78"/>
              <a:gd name="T2" fmla="*/ 0 w 177"/>
              <a:gd name="T3" fmla="*/ 215523071 h 78"/>
              <a:gd name="T4" fmla="*/ 0 w 177"/>
              <a:gd name="T5" fmla="*/ 390947316 h 78"/>
              <a:gd name="T6" fmla="*/ 882783067 w 177"/>
              <a:gd name="T7" fmla="*/ 150363319 h 78"/>
              <a:gd name="T8" fmla="*/ 797994908 w 177"/>
              <a:gd name="T9" fmla="*/ 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1" name="Freeform 79"/>
          <p:cNvSpPr>
            <a:spLocks/>
          </p:cNvSpPr>
          <p:nvPr/>
        </p:nvSpPr>
        <p:spPr bwMode="auto">
          <a:xfrm>
            <a:off x="4162425" y="1419225"/>
            <a:ext cx="398463" cy="173038"/>
          </a:xfrm>
          <a:custGeom>
            <a:avLst/>
            <a:gdLst>
              <a:gd name="T0" fmla="*/ 90200383 w 178"/>
              <a:gd name="T1" fmla="*/ 383873711 h 78"/>
              <a:gd name="T2" fmla="*/ 891981811 w 178"/>
              <a:gd name="T3" fmla="*/ 172250455 h 78"/>
              <a:gd name="T4" fmla="*/ 891981811 w 178"/>
              <a:gd name="T5" fmla="*/ 0 h 78"/>
              <a:gd name="T6" fmla="*/ 0 w 178"/>
              <a:gd name="T7" fmla="*/ 231307437 h 78"/>
              <a:gd name="T8" fmla="*/ 90200383 w 178"/>
              <a:gd name="T9" fmla="*/ 383873711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2" name="Freeform 80"/>
          <p:cNvSpPr>
            <a:spLocks/>
          </p:cNvSpPr>
          <p:nvPr/>
        </p:nvSpPr>
        <p:spPr bwMode="auto">
          <a:xfrm>
            <a:off x="4578350" y="1419225"/>
            <a:ext cx="398463" cy="173038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172250455 h 78"/>
              <a:gd name="T4" fmla="*/ 801781428 w 178"/>
              <a:gd name="T5" fmla="*/ 383873711 h 78"/>
              <a:gd name="T6" fmla="*/ 891981811 w 178"/>
              <a:gd name="T7" fmla="*/ 231307437 h 78"/>
              <a:gd name="T8" fmla="*/ 0 w 178"/>
              <a:gd name="T9" fmla="*/ 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3" name="Freeform 81"/>
          <p:cNvSpPr>
            <a:spLocks/>
          </p:cNvSpPr>
          <p:nvPr/>
        </p:nvSpPr>
        <p:spPr bwMode="auto">
          <a:xfrm>
            <a:off x="3857625" y="1535113"/>
            <a:ext cx="328613" cy="328612"/>
          </a:xfrm>
          <a:custGeom>
            <a:avLst/>
            <a:gdLst>
              <a:gd name="T0" fmla="*/ 154915322 w 147"/>
              <a:gd name="T1" fmla="*/ 734597596 h 147"/>
              <a:gd name="T2" fmla="*/ 734602066 w 147"/>
              <a:gd name="T3" fmla="*/ 149918607 h 147"/>
              <a:gd name="T4" fmla="*/ 649647782 w 147"/>
              <a:gd name="T5" fmla="*/ 0 h 147"/>
              <a:gd name="T6" fmla="*/ 0 w 147"/>
              <a:gd name="T7" fmla="*/ 644647326 h 147"/>
              <a:gd name="T8" fmla="*/ 154915322 w 147"/>
              <a:gd name="T9" fmla="*/ 734597596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4" name="Freeform 82"/>
          <p:cNvSpPr>
            <a:spLocks/>
          </p:cNvSpPr>
          <p:nvPr/>
        </p:nvSpPr>
        <p:spPr bwMode="auto">
          <a:xfrm>
            <a:off x="3857625" y="2632075"/>
            <a:ext cx="328613" cy="328613"/>
          </a:xfrm>
          <a:custGeom>
            <a:avLst/>
            <a:gdLst>
              <a:gd name="T0" fmla="*/ 734602066 w 147"/>
              <a:gd name="T1" fmla="*/ 584683004 h 147"/>
              <a:gd name="T2" fmla="*/ 154915322 w 147"/>
              <a:gd name="T3" fmla="*/ 0 h 147"/>
              <a:gd name="T4" fmla="*/ 0 w 147"/>
              <a:gd name="T5" fmla="*/ 84954285 h 147"/>
              <a:gd name="T6" fmla="*/ 649647782 w 147"/>
              <a:gd name="T7" fmla="*/ 734602066 h 147"/>
              <a:gd name="T8" fmla="*/ 734602066 w 147"/>
              <a:gd name="T9" fmla="*/ 584683004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5" name="Freeform 83"/>
          <p:cNvSpPr>
            <a:spLocks/>
          </p:cNvSpPr>
          <p:nvPr/>
        </p:nvSpPr>
        <p:spPr bwMode="auto">
          <a:xfrm>
            <a:off x="4951413" y="2632075"/>
            <a:ext cx="330200" cy="328613"/>
          </a:xfrm>
          <a:custGeom>
            <a:avLst/>
            <a:gdLst>
              <a:gd name="T0" fmla="*/ 582392481 w 148"/>
              <a:gd name="T1" fmla="*/ 0 h 147"/>
              <a:gd name="T2" fmla="*/ 0 w 148"/>
              <a:gd name="T3" fmla="*/ 584683004 h 147"/>
              <a:gd name="T4" fmla="*/ 89597985 w 148"/>
              <a:gd name="T5" fmla="*/ 734602066 h 147"/>
              <a:gd name="T6" fmla="*/ 736702973 w 148"/>
              <a:gd name="T7" fmla="*/ 84954285 h 147"/>
              <a:gd name="T8" fmla="*/ 582392481 w 148"/>
              <a:gd name="T9" fmla="*/ 0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6" name="Freeform 84"/>
          <p:cNvSpPr>
            <a:spLocks/>
          </p:cNvSpPr>
          <p:nvPr/>
        </p:nvSpPr>
        <p:spPr bwMode="auto">
          <a:xfrm>
            <a:off x="5222875" y="1841500"/>
            <a:ext cx="173038" cy="396875"/>
          </a:xfrm>
          <a:custGeom>
            <a:avLst/>
            <a:gdLst>
              <a:gd name="T0" fmla="*/ 0 w 77"/>
              <a:gd name="T1" fmla="*/ 85469386 h 177"/>
              <a:gd name="T2" fmla="*/ 212104138 w 77"/>
              <a:gd name="T3" fmla="*/ 889885681 h 177"/>
              <a:gd name="T4" fmla="*/ 388859084 w 77"/>
              <a:gd name="T5" fmla="*/ 889885681 h 177"/>
              <a:gd name="T6" fmla="*/ 151502634 w 77"/>
              <a:gd name="T7" fmla="*/ 0 h 177"/>
              <a:gd name="T8" fmla="*/ 0 w 77"/>
              <a:gd name="T9" fmla="*/ 85469386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7" name="Freeform 85"/>
          <p:cNvSpPr>
            <a:spLocks/>
          </p:cNvSpPr>
          <p:nvPr/>
        </p:nvSpPr>
        <p:spPr bwMode="auto">
          <a:xfrm>
            <a:off x="5222875" y="2257425"/>
            <a:ext cx="173038" cy="396875"/>
          </a:xfrm>
          <a:custGeom>
            <a:avLst/>
            <a:gdLst>
              <a:gd name="T0" fmla="*/ 388859084 w 77"/>
              <a:gd name="T1" fmla="*/ 0 h 177"/>
              <a:gd name="T2" fmla="*/ 212104138 w 77"/>
              <a:gd name="T3" fmla="*/ 0 h 177"/>
              <a:gd name="T4" fmla="*/ 0 w 77"/>
              <a:gd name="T5" fmla="*/ 799389213 h 177"/>
              <a:gd name="T6" fmla="*/ 151502634 w 77"/>
              <a:gd name="T7" fmla="*/ 889885681 h 177"/>
              <a:gd name="T8" fmla="*/ 388859084 w 77"/>
              <a:gd name="T9" fmla="*/ 0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8" name="Freeform 86"/>
          <p:cNvSpPr>
            <a:spLocks/>
          </p:cNvSpPr>
          <p:nvPr/>
        </p:nvSpPr>
        <p:spPr bwMode="auto">
          <a:xfrm>
            <a:off x="4951413" y="1535113"/>
            <a:ext cx="330200" cy="328612"/>
          </a:xfrm>
          <a:custGeom>
            <a:avLst/>
            <a:gdLst>
              <a:gd name="T0" fmla="*/ 0 w 148"/>
              <a:gd name="T1" fmla="*/ 149918607 h 147"/>
              <a:gd name="T2" fmla="*/ 582392481 w 148"/>
              <a:gd name="T3" fmla="*/ 734597596 h 147"/>
              <a:gd name="T4" fmla="*/ 736702973 w 148"/>
              <a:gd name="T5" fmla="*/ 644647326 h 147"/>
              <a:gd name="T6" fmla="*/ 89597985 w 148"/>
              <a:gd name="T7" fmla="*/ 0 h 147"/>
              <a:gd name="T8" fmla="*/ 0 w 148"/>
              <a:gd name="T9" fmla="*/ 149918607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9" name="Oval 87"/>
          <p:cNvSpPr>
            <a:spLocks noChangeArrowheads="1"/>
          </p:cNvSpPr>
          <p:nvPr/>
        </p:nvSpPr>
        <p:spPr bwMode="auto">
          <a:xfrm>
            <a:off x="6465888" y="1687513"/>
            <a:ext cx="1120775" cy="112077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0" name="Freeform 88"/>
          <p:cNvSpPr>
            <a:spLocks/>
          </p:cNvSpPr>
          <p:nvPr/>
        </p:nvSpPr>
        <p:spPr bwMode="auto">
          <a:xfrm>
            <a:off x="6197600" y="2257425"/>
            <a:ext cx="174625" cy="396875"/>
          </a:xfrm>
          <a:custGeom>
            <a:avLst/>
            <a:gdLst>
              <a:gd name="T0" fmla="*/ 390947316 w 78"/>
              <a:gd name="T1" fmla="*/ 799389213 h 177"/>
              <a:gd name="T2" fmla="*/ 175424245 w 78"/>
              <a:gd name="T3" fmla="*/ 0 h 177"/>
              <a:gd name="T4" fmla="*/ 0 w 78"/>
              <a:gd name="T5" fmla="*/ 0 h 177"/>
              <a:gd name="T6" fmla="*/ 240583997 w 78"/>
              <a:gd name="T7" fmla="*/ 889885681 h 177"/>
              <a:gd name="T8" fmla="*/ 390947316 w 78"/>
              <a:gd name="T9" fmla="*/ 799389213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1" name="Freeform 89"/>
          <p:cNvSpPr>
            <a:spLocks/>
          </p:cNvSpPr>
          <p:nvPr/>
        </p:nvSpPr>
        <p:spPr bwMode="auto">
          <a:xfrm>
            <a:off x="6619875" y="2901950"/>
            <a:ext cx="396875" cy="174625"/>
          </a:xfrm>
          <a:custGeom>
            <a:avLst/>
            <a:gdLst>
              <a:gd name="T0" fmla="*/ 884886324 w 178"/>
              <a:gd name="T1" fmla="*/ 390947316 h 78"/>
              <a:gd name="T2" fmla="*/ 884886324 w 178"/>
              <a:gd name="T3" fmla="*/ 215523071 h 78"/>
              <a:gd name="T4" fmla="*/ 89481935 w 178"/>
              <a:gd name="T5" fmla="*/ 0 h 78"/>
              <a:gd name="T6" fmla="*/ 0 w 178"/>
              <a:gd name="T7" fmla="*/ 150363319 h 78"/>
              <a:gd name="T8" fmla="*/ 884886324 w 178"/>
              <a:gd name="T9" fmla="*/ 390947316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2" name="Freeform 90"/>
          <p:cNvSpPr>
            <a:spLocks/>
          </p:cNvSpPr>
          <p:nvPr/>
        </p:nvSpPr>
        <p:spPr bwMode="auto">
          <a:xfrm>
            <a:off x="6197600" y="1841500"/>
            <a:ext cx="174625" cy="396875"/>
          </a:xfrm>
          <a:custGeom>
            <a:avLst/>
            <a:gdLst>
              <a:gd name="T0" fmla="*/ 0 w 78"/>
              <a:gd name="T1" fmla="*/ 889885681 h 177"/>
              <a:gd name="T2" fmla="*/ 175424245 w 78"/>
              <a:gd name="T3" fmla="*/ 889885681 h 177"/>
              <a:gd name="T4" fmla="*/ 390947316 w 78"/>
              <a:gd name="T5" fmla="*/ 85469386 h 177"/>
              <a:gd name="T6" fmla="*/ 240583997 w 78"/>
              <a:gd name="T7" fmla="*/ 0 h 177"/>
              <a:gd name="T8" fmla="*/ 0 w 78"/>
              <a:gd name="T9" fmla="*/ 889885681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3" name="Freeform 91"/>
          <p:cNvSpPr>
            <a:spLocks/>
          </p:cNvSpPr>
          <p:nvPr/>
        </p:nvSpPr>
        <p:spPr bwMode="auto">
          <a:xfrm>
            <a:off x="7035800" y="2901950"/>
            <a:ext cx="395288" cy="174625"/>
          </a:xfrm>
          <a:custGeom>
            <a:avLst/>
            <a:gdLst>
              <a:gd name="T0" fmla="*/ 797994908 w 177"/>
              <a:gd name="T1" fmla="*/ 0 h 78"/>
              <a:gd name="T2" fmla="*/ 0 w 177"/>
              <a:gd name="T3" fmla="*/ 215523071 h 78"/>
              <a:gd name="T4" fmla="*/ 0 w 177"/>
              <a:gd name="T5" fmla="*/ 390947316 h 78"/>
              <a:gd name="T6" fmla="*/ 882783067 w 177"/>
              <a:gd name="T7" fmla="*/ 150363319 h 78"/>
              <a:gd name="T8" fmla="*/ 797994908 w 177"/>
              <a:gd name="T9" fmla="*/ 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4" name="Freeform 92"/>
          <p:cNvSpPr>
            <a:spLocks/>
          </p:cNvSpPr>
          <p:nvPr/>
        </p:nvSpPr>
        <p:spPr bwMode="auto">
          <a:xfrm>
            <a:off x="6619875" y="1419225"/>
            <a:ext cx="396875" cy="173038"/>
          </a:xfrm>
          <a:custGeom>
            <a:avLst/>
            <a:gdLst>
              <a:gd name="T0" fmla="*/ 89481935 w 178"/>
              <a:gd name="T1" fmla="*/ 383873711 h 78"/>
              <a:gd name="T2" fmla="*/ 884886324 w 178"/>
              <a:gd name="T3" fmla="*/ 172250455 h 78"/>
              <a:gd name="T4" fmla="*/ 884886324 w 178"/>
              <a:gd name="T5" fmla="*/ 0 h 78"/>
              <a:gd name="T6" fmla="*/ 0 w 178"/>
              <a:gd name="T7" fmla="*/ 231307437 h 78"/>
              <a:gd name="T8" fmla="*/ 89481935 w 178"/>
              <a:gd name="T9" fmla="*/ 383873711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5" name="Freeform 93"/>
          <p:cNvSpPr>
            <a:spLocks/>
          </p:cNvSpPr>
          <p:nvPr/>
        </p:nvSpPr>
        <p:spPr bwMode="auto">
          <a:xfrm>
            <a:off x="7035800" y="1419225"/>
            <a:ext cx="396875" cy="173038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172250455 h 78"/>
              <a:gd name="T4" fmla="*/ 795404389 w 178"/>
              <a:gd name="T5" fmla="*/ 383873711 h 78"/>
              <a:gd name="T6" fmla="*/ 884886324 w 178"/>
              <a:gd name="T7" fmla="*/ 231307437 h 78"/>
              <a:gd name="T8" fmla="*/ 0 w 178"/>
              <a:gd name="T9" fmla="*/ 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6" name="Freeform 94"/>
          <p:cNvSpPr>
            <a:spLocks/>
          </p:cNvSpPr>
          <p:nvPr/>
        </p:nvSpPr>
        <p:spPr bwMode="auto">
          <a:xfrm>
            <a:off x="6313488" y="1535113"/>
            <a:ext cx="328612" cy="328612"/>
          </a:xfrm>
          <a:custGeom>
            <a:avLst/>
            <a:gdLst>
              <a:gd name="T0" fmla="*/ 154914850 w 147"/>
              <a:gd name="T1" fmla="*/ 734597596 h 147"/>
              <a:gd name="T2" fmla="*/ 734597596 w 147"/>
              <a:gd name="T3" fmla="*/ 149918607 h 147"/>
              <a:gd name="T4" fmla="*/ 649643569 w 147"/>
              <a:gd name="T5" fmla="*/ 0 h 147"/>
              <a:gd name="T6" fmla="*/ 0 w 147"/>
              <a:gd name="T7" fmla="*/ 644647326 h 147"/>
              <a:gd name="T8" fmla="*/ 154914850 w 147"/>
              <a:gd name="T9" fmla="*/ 734597596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7" name="Freeform 95"/>
          <p:cNvSpPr>
            <a:spLocks/>
          </p:cNvSpPr>
          <p:nvPr/>
        </p:nvSpPr>
        <p:spPr bwMode="auto">
          <a:xfrm>
            <a:off x="6313488" y="2632075"/>
            <a:ext cx="328612" cy="328613"/>
          </a:xfrm>
          <a:custGeom>
            <a:avLst/>
            <a:gdLst>
              <a:gd name="T0" fmla="*/ 734597596 w 147"/>
              <a:gd name="T1" fmla="*/ 584683004 h 147"/>
              <a:gd name="T2" fmla="*/ 154914850 w 147"/>
              <a:gd name="T3" fmla="*/ 0 h 147"/>
              <a:gd name="T4" fmla="*/ 0 w 147"/>
              <a:gd name="T5" fmla="*/ 84954285 h 147"/>
              <a:gd name="T6" fmla="*/ 649643569 w 147"/>
              <a:gd name="T7" fmla="*/ 734602066 h 147"/>
              <a:gd name="T8" fmla="*/ 734597596 w 147"/>
              <a:gd name="T9" fmla="*/ 584683004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8" name="Freeform 96"/>
          <p:cNvSpPr>
            <a:spLocks/>
          </p:cNvSpPr>
          <p:nvPr/>
        </p:nvSpPr>
        <p:spPr bwMode="auto">
          <a:xfrm>
            <a:off x="7407275" y="2632075"/>
            <a:ext cx="330200" cy="328613"/>
          </a:xfrm>
          <a:custGeom>
            <a:avLst/>
            <a:gdLst>
              <a:gd name="T0" fmla="*/ 582392481 w 148"/>
              <a:gd name="T1" fmla="*/ 0 h 147"/>
              <a:gd name="T2" fmla="*/ 0 w 148"/>
              <a:gd name="T3" fmla="*/ 584683004 h 147"/>
              <a:gd name="T4" fmla="*/ 89597985 w 148"/>
              <a:gd name="T5" fmla="*/ 734602066 h 147"/>
              <a:gd name="T6" fmla="*/ 736702973 w 148"/>
              <a:gd name="T7" fmla="*/ 84954285 h 147"/>
              <a:gd name="T8" fmla="*/ 582392481 w 148"/>
              <a:gd name="T9" fmla="*/ 0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9" name="Freeform 97"/>
          <p:cNvSpPr>
            <a:spLocks/>
          </p:cNvSpPr>
          <p:nvPr/>
        </p:nvSpPr>
        <p:spPr bwMode="auto">
          <a:xfrm>
            <a:off x="7680325" y="1841500"/>
            <a:ext cx="171450" cy="396875"/>
          </a:xfrm>
          <a:custGeom>
            <a:avLst/>
            <a:gdLst>
              <a:gd name="T0" fmla="*/ 0 w 77"/>
              <a:gd name="T1" fmla="*/ 85469386 h 177"/>
              <a:gd name="T2" fmla="*/ 208229365 w 77"/>
              <a:gd name="T3" fmla="*/ 889885681 h 177"/>
              <a:gd name="T4" fmla="*/ 381754578 w 77"/>
              <a:gd name="T5" fmla="*/ 889885681 h 177"/>
              <a:gd name="T6" fmla="*/ 148736215 w 77"/>
              <a:gd name="T7" fmla="*/ 0 h 177"/>
              <a:gd name="T8" fmla="*/ 0 w 77"/>
              <a:gd name="T9" fmla="*/ 85469386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0" name="Freeform 98"/>
          <p:cNvSpPr>
            <a:spLocks/>
          </p:cNvSpPr>
          <p:nvPr/>
        </p:nvSpPr>
        <p:spPr bwMode="auto">
          <a:xfrm>
            <a:off x="7680325" y="2257425"/>
            <a:ext cx="171450" cy="396875"/>
          </a:xfrm>
          <a:custGeom>
            <a:avLst/>
            <a:gdLst>
              <a:gd name="T0" fmla="*/ 381754578 w 77"/>
              <a:gd name="T1" fmla="*/ 0 h 177"/>
              <a:gd name="T2" fmla="*/ 208229365 w 77"/>
              <a:gd name="T3" fmla="*/ 0 h 177"/>
              <a:gd name="T4" fmla="*/ 0 w 77"/>
              <a:gd name="T5" fmla="*/ 799389213 h 177"/>
              <a:gd name="T6" fmla="*/ 148736215 w 77"/>
              <a:gd name="T7" fmla="*/ 889885681 h 177"/>
              <a:gd name="T8" fmla="*/ 381754578 w 77"/>
              <a:gd name="T9" fmla="*/ 0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1" name="Freeform 99"/>
          <p:cNvSpPr>
            <a:spLocks/>
          </p:cNvSpPr>
          <p:nvPr/>
        </p:nvSpPr>
        <p:spPr bwMode="auto">
          <a:xfrm>
            <a:off x="7407275" y="1535113"/>
            <a:ext cx="330200" cy="328612"/>
          </a:xfrm>
          <a:custGeom>
            <a:avLst/>
            <a:gdLst>
              <a:gd name="T0" fmla="*/ 0 w 148"/>
              <a:gd name="T1" fmla="*/ 149918607 h 147"/>
              <a:gd name="T2" fmla="*/ 582392481 w 148"/>
              <a:gd name="T3" fmla="*/ 734597596 h 147"/>
              <a:gd name="T4" fmla="*/ 736702973 w 148"/>
              <a:gd name="T5" fmla="*/ 644647326 h 147"/>
              <a:gd name="T6" fmla="*/ 89597985 w 148"/>
              <a:gd name="T7" fmla="*/ 0 h 147"/>
              <a:gd name="T8" fmla="*/ 0 w 148"/>
              <a:gd name="T9" fmla="*/ 149918607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2" name="Text Box 100"/>
          <p:cNvSpPr txBox="1">
            <a:spLocks noChangeArrowheads="1"/>
          </p:cNvSpPr>
          <p:nvPr/>
        </p:nvSpPr>
        <p:spPr bwMode="auto">
          <a:xfrm>
            <a:off x="1722438" y="2120900"/>
            <a:ext cx="793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01</a:t>
            </a:r>
          </a:p>
        </p:txBody>
      </p:sp>
      <p:sp>
        <p:nvSpPr>
          <p:cNvPr id="9263" name="Text Box 101"/>
          <p:cNvSpPr txBox="1">
            <a:spLocks noChangeArrowheads="1"/>
          </p:cNvSpPr>
          <p:nvPr/>
        </p:nvSpPr>
        <p:spPr bwMode="auto">
          <a:xfrm>
            <a:off x="4170363" y="2120900"/>
            <a:ext cx="793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02</a:t>
            </a:r>
          </a:p>
        </p:txBody>
      </p:sp>
      <p:sp>
        <p:nvSpPr>
          <p:cNvPr id="9264" name="Text Box 102"/>
          <p:cNvSpPr txBox="1">
            <a:spLocks noChangeArrowheads="1"/>
          </p:cNvSpPr>
          <p:nvPr/>
        </p:nvSpPr>
        <p:spPr bwMode="auto">
          <a:xfrm>
            <a:off x="6624638" y="2120900"/>
            <a:ext cx="793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03</a:t>
            </a:r>
          </a:p>
        </p:txBody>
      </p:sp>
      <p:sp>
        <p:nvSpPr>
          <p:cNvPr id="9265" name="Rectangle 103"/>
          <p:cNvSpPr>
            <a:spLocks noChangeArrowheads="1"/>
          </p:cNvSpPr>
          <p:nvPr/>
        </p:nvSpPr>
        <p:spPr bwMode="auto">
          <a:xfrm>
            <a:off x="1357313" y="3521075"/>
            <a:ext cx="151288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600">
                <a:solidFill>
                  <a:srgbClr val="B0220C"/>
                </a:solidFill>
              </a:rPr>
              <a:t>28,154</a:t>
            </a:r>
          </a:p>
          <a:p>
            <a:pPr algn="ctr">
              <a:buFont typeface="Arial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9266" name="Line 104"/>
          <p:cNvSpPr>
            <a:spLocks noChangeShapeType="1"/>
          </p:cNvSpPr>
          <p:nvPr/>
        </p:nvSpPr>
        <p:spPr bwMode="auto">
          <a:xfrm>
            <a:off x="3348038" y="3382963"/>
            <a:ext cx="0" cy="1008062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7" name="Rectangle 105"/>
          <p:cNvSpPr>
            <a:spLocks noChangeArrowheads="1"/>
          </p:cNvSpPr>
          <p:nvPr/>
        </p:nvSpPr>
        <p:spPr bwMode="auto">
          <a:xfrm>
            <a:off x="3811588" y="3521075"/>
            <a:ext cx="151288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600">
                <a:solidFill>
                  <a:srgbClr val="B0220C"/>
                </a:solidFill>
              </a:rPr>
              <a:t>13,450</a:t>
            </a:r>
          </a:p>
          <a:p>
            <a:pPr algn="ctr">
              <a:buFont typeface="Arial" pitchFamily="34" charset="0"/>
              <a:buNone/>
            </a:pPr>
            <a:endParaRPr lang="zh-CN" altLang="en-US" sz="800">
              <a:solidFill>
                <a:srgbClr val="B0220C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9268" name="Line 106"/>
          <p:cNvSpPr>
            <a:spLocks noChangeShapeType="1"/>
          </p:cNvSpPr>
          <p:nvPr/>
        </p:nvSpPr>
        <p:spPr bwMode="auto">
          <a:xfrm>
            <a:off x="5802313" y="3382963"/>
            <a:ext cx="0" cy="1008062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9" name="Rectangle 107"/>
          <p:cNvSpPr>
            <a:spLocks noChangeArrowheads="1"/>
          </p:cNvSpPr>
          <p:nvPr/>
        </p:nvSpPr>
        <p:spPr bwMode="auto">
          <a:xfrm>
            <a:off x="6278563" y="3521075"/>
            <a:ext cx="151288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600">
                <a:solidFill>
                  <a:srgbClr val="B0220C"/>
                </a:solidFill>
              </a:rPr>
              <a:t>4,779</a:t>
            </a:r>
          </a:p>
          <a:p>
            <a:pPr algn="ctr">
              <a:buFont typeface="Arial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0260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2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10245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0247" name="Rectangle 32"/>
          <p:cNvSpPr>
            <a:spLocks noChangeArrowheads="1"/>
          </p:cNvSpPr>
          <p:nvPr/>
        </p:nvSpPr>
        <p:spPr bwMode="auto">
          <a:xfrm>
            <a:off x="1066800" y="1058863"/>
            <a:ext cx="1716088" cy="1711325"/>
          </a:xfrm>
          <a:prstGeom prst="rect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5" name="Rectangle 33"/>
          <p:cNvSpPr>
            <a:spLocks noChangeArrowheads="1"/>
          </p:cNvSpPr>
          <p:nvPr/>
        </p:nvSpPr>
        <p:spPr bwMode="auto">
          <a:xfrm>
            <a:off x="1066800" y="2770188"/>
            <a:ext cx="1716088" cy="1711325"/>
          </a:xfrm>
          <a:prstGeom prst="rect">
            <a:avLst/>
          </a:prstGeom>
          <a:blipFill dpi="0" rotWithShape="1">
            <a:blip r:embed="rId2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3346" name="Rectangle 34"/>
          <p:cNvSpPr>
            <a:spLocks noChangeArrowheads="1"/>
          </p:cNvSpPr>
          <p:nvPr/>
        </p:nvSpPr>
        <p:spPr bwMode="auto">
          <a:xfrm>
            <a:off x="2830513" y="1058863"/>
            <a:ext cx="1716087" cy="1711325"/>
          </a:xfrm>
          <a:prstGeom prst="rect">
            <a:avLst/>
          </a:prstGeom>
          <a:blipFill dpi="0" rotWithShape="1">
            <a:blip r:embed="rId3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0254" name="Rectangle 35"/>
          <p:cNvSpPr>
            <a:spLocks noChangeArrowheads="1"/>
          </p:cNvSpPr>
          <p:nvPr/>
        </p:nvSpPr>
        <p:spPr bwMode="auto">
          <a:xfrm>
            <a:off x="2830513" y="2770188"/>
            <a:ext cx="1716087" cy="1711325"/>
          </a:xfrm>
          <a:prstGeom prst="rect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8" name="Freeform 36"/>
          <p:cNvSpPr>
            <a:spLocks/>
          </p:cNvSpPr>
          <p:nvPr/>
        </p:nvSpPr>
        <p:spPr bwMode="auto">
          <a:xfrm>
            <a:off x="4594225" y="1058863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0258" name="Rectangle 37"/>
          <p:cNvSpPr>
            <a:spLocks noChangeArrowheads="1"/>
          </p:cNvSpPr>
          <p:nvPr/>
        </p:nvSpPr>
        <p:spPr bwMode="auto">
          <a:xfrm>
            <a:off x="1239838" y="1419225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Option 01</a:t>
            </a:r>
          </a:p>
          <a:p>
            <a:pPr algn="ctr"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0259" name="Rectangle 38"/>
          <p:cNvSpPr>
            <a:spLocks noChangeArrowheads="1"/>
          </p:cNvSpPr>
          <p:nvPr/>
        </p:nvSpPr>
        <p:spPr bwMode="auto">
          <a:xfrm>
            <a:off x="3011488" y="3152775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Option 02</a:t>
            </a:r>
          </a:p>
          <a:p>
            <a:pPr algn="ctr"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1293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4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5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</a:p>
        </p:txBody>
      </p:sp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1271" name="Rectangle 17"/>
          <p:cNvSpPr>
            <a:spLocks noChangeArrowheads="1"/>
          </p:cNvSpPr>
          <p:nvPr/>
        </p:nvSpPr>
        <p:spPr bwMode="auto">
          <a:xfrm>
            <a:off x="0" y="1419225"/>
            <a:ext cx="4572000" cy="1049338"/>
          </a:xfrm>
          <a:prstGeom prst="rect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Rectangle 18"/>
          <p:cNvSpPr>
            <a:spLocks noChangeArrowheads="1"/>
          </p:cNvSpPr>
          <p:nvPr/>
        </p:nvSpPr>
        <p:spPr bwMode="auto">
          <a:xfrm>
            <a:off x="4572000" y="1419225"/>
            <a:ext cx="4572000" cy="1049338"/>
          </a:xfrm>
          <a:prstGeom prst="rect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9" name="Rectangle 19"/>
          <p:cNvSpPr>
            <a:spLocks noChangeArrowheads="1"/>
          </p:cNvSpPr>
          <p:nvPr/>
        </p:nvSpPr>
        <p:spPr bwMode="auto">
          <a:xfrm>
            <a:off x="1619250" y="1419225"/>
            <a:ext cx="987425" cy="1049338"/>
          </a:xfrm>
          <a:prstGeom prst="rect">
            <a:avLst/>
          </a:prstGeom>
          <a:blipFill dpi="0" rotWithShape="1">
            <a:blip r:embed="rId2"/>
            <a:srcRect/>
            <a:stretch>
              <a:fillRect r="-627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5380" name="Rectangle 20"/>
          <p:cNvSpPr>
            <a:spLocks noChangeArrowheads="1"/>
          </p:cNvSpPr>
          <p:nvPr/>
        </p:nvSpPr>
        <p:spPr bwMode="auto">
          <a:xfrm>
            <a:off x="2605088" y="1633538"/>
            <a:ext cx="984250" cy="835025"/>
          </a:xfrm>
          <a:prstGeom prst="rect">
            <a:avLst/>
          </a:prstGeom>
          <a:blipFill dpi="0" rotWithShape="1">
            <a:blip r:embed="rId3"/>
            <a:srcRect/>
            <a:stretch>
              <a:fillRect b="-1787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1279" name="Rectangle 21"/>
          <p:cNvSpPr>
            <a:spLocks noChangeArrowheads="1"/>
          </p:cNvSpPr>
          <p:nvPr/>
        </p:nvSpPr>
        <p:spPr bwMode="auto">
          <a:xfrm>
            <a:off x="2605088" y="1419225"/>
            <a:ext cx="984250" cy="214313"/>
          </a:xfrm>
          <a:prstGeom prst="rect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Rectangle 22"/>
          <p:cNvSpPr>
            <a:spLocks noChangeArrowheads="1"/>
          </p:cNvSpPr>
          <p:nvPr/>
        </p:nvSpPr>
        <p:spPr bwMode="auto">
          <a:xfrm>
            <a:off x="3589338" y="2255838"/>
            <a:ext cx="982662" cy="212725"/>
          </a:xfrm>
          <a:prstGeom prst="rect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Rectangle 23"/>
          <p:cNvSpPr>
            <a:spLocks noChangeArrowheads="1"/>
          </p:cNvSpPr>
          <p:nvPr/>
        </p:nvSpPr>
        <p:spPr bwMode="auto">
          <a:xfrm>
            <a:off x="3589338" y="1419225"/>
            <a:ext cx="982662" cy="836613"/>
          </a:xfrm>
          <a:prstGeom prst="rect">
            <a:avLst/>
          </a:prstGeom>
          <a:blipFill dpi="0" rotWithShape="1">
            <a:blip r:embed="rId4"/>
            <a:srcRect/>
            <a:stretch>
              <a:fillRect b="-1745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sp>
        <p:nvSpPr>
          <p:cNvPr id="11284" name="Freeform 24"/>
          <p:cNvSpPr>
            <a:spLocks noEditPoints="1"/>
          </p:cNvSpPr>
          <p:nvPr/>
        </p:nvSpPr>
        <p:spPr bwMode="auto">
          <a:xfrm>
            <a:off x="5354638" y="2909888"/>
            <a:ext cx="422275" cy="242887"/>
          </a:xfrm>
          <a:custGeom>
            <a:avLst/>
            <a:gdLst>
              <a:gd name="T0" fmla="*/ 302418750 w 133"/>
              <a:gd name="T1" fmla="*/ 418759559 h 76"/>
              <a:gd name="T2" fmla="*/ 302418750 w 133"/>
              <a:gd name="T3" fmla="*/ 571963730 h 76"/>
              <a:gd name="T4" fmla="*/ 1038304375 w 133"/>
              <a:gd name="T5" fmla="*/ 571963730 h 76"/>
              <a:gd name="T6" fmla="*/ 1038304375 w 133"/>
              <a:gd name="T7" fmla="*/ 418759559 h 76"/>
              <a:gd name="T8" fmla="*/ 997981875 w 133"/>
              <a:gd name="T9" fmla="*/ 388120642 h 76"/>
              <a:gd name="T10" fmla="*/ 685482500 w 133"/>
              <a:gd name="T11" fmla="*/ 520896739 h 76"/>
              <a:gd name="T12" fmla="*/ 645160000 w 133"/>
              <a:gd name="T13" fmla="*/ 520896739 h 76"/>
              <a:gd name="T14" fmla="*/ 332660625 w 133"/>
              <a:gd name="T15" fmla="*/ 398331484 h 76"/>
              <a:gd name="T16" fmla="*/ 302418750 w 133"/>
              <a:gd name="T17" fmla="*/ 418759559 h 76"/>
              <a:gd name="T18" fmla="*/ 161290000 w 133"/>
              <a:gd name="T19" fmla="*/ 316622380 h 76"/>
              <a:gd name="T20" fmla="*/ 161290000 w 133"/>
              <a:gd name="T21" fmla="*/ 459615709 h 76"/>
              <a:gd name="T22" fmla="*/ 161290000 w 133"/>
              <a:gd name="T23" fmla="*/ 459615709 h 76"/>
              <a:gd name="T24" fmla="*/ 171370625 w 133"/>
              <a:gd name="T25" fmla="*/ 459615709 h 76"/>
              <a:gd name="T26" fmla="*/ 191531875 w 133"/>
              <a:gd name="T27" fmla="*/ 480040588 h 76"/>
              <a:gd name="T28" fmla="*/ 181451250 w 133"/>
              <a:gd name="T29" fmla="*/ 510682701 h 76"/>
              <a:gd name="T30" fmla="*/ 191531875 w 133"/>
              <a:gd name="T31" fmla="*/ 510682701 h 76"/>
              <a:gd name="T32" fmla="*/ 191531875 w 133"/>
              <a:gd name="T33" fmla="*/ 531110776 h 76"/>
              <a:gd name="T34" fmla="*/ 181451250 w 133"/>
              <a:gd name="T35" fmla="*/ 531110776 h 76"/>
              <a:gd name="T36" fmla="*/ 181451250 w 133"/>
              <a:gd name="T37" fmla="*/ 755810014 h 76"/>
              <a:gd name="T38" fmla="*/ 171370625 w 133"/>
              <a:gd name="T39" fmla="*/ 745595976 h 76"/>
              <a:gd name="T40" fmla="*/ 181451250 w 133"/>
              <a:gd name="T41" fmla="*/ 725171097 h 76"/>
              <a:gd name="T42" fmla="*/ 171370625 w 133"/>
              <a:gd name="T43" fmla="*/ 725171097 h 76"/>
              <a:gd name="T44" fmla="*/ 151209375 w 133"/>
              <a:gd name="T45" fmla="*/ 766024052 h 76"/>
              <a:gd name="T46" fmla="*/ 141128750 w 133"/>
              <a:gd name="T47" fmla="*/ 766024052 h 76"/>
              <a:gd name="T48" fmla="*/ 141128750 w 133"/>
              <a:gd name="T49" fmla="*/ 725171097 h 76"/>
              <a:gd name="T50" fmla="*/ 131048125 w 133"/>
              <a:gd name="T51" fmla="*/ 714957060 h 76"/>
              <a:gd name="T52" fmla="*/ 131048125 w 133"/>
              <a:gd name="T53" fmla="*/ 745595976 h 76"/>
              <a:gd name="T54" fmla="*/ 131048125 w 133"/>
              <a:gd name="T55" fmla="*/ 745595976 h 76"/>
              <a:gd name="T56" fmla="*/ 120967500 w 133"/>
              <a:gd name="T57" fmla="*/ 725171097 h 76"/>
              <a:gd name="T58" fmla="*/ 120967500 w 133"/>
              <a:gd name="T59" fmla="*/ 735381939 h 76"/>
              <a:gd name="T60" fmla="*/ 120967500 w 133"/>
              <a:gd name="T61" fmla="*/ 755810014 h 76"/>
              <a:gd name="T62" fmla="*/ 120967500 w 133"/>
              <a:gd name="T63" fmla="*/ 755810014 h 76"/>
              <a:gd name="T64" fmla="*/ 110886875 w 133"/>
              <a:gd name="T65" fmla="*/ 531110776 h 76"/>
              <a:gd name="T66" fmla="*/ 110886875 w 133"/>
              <a:gd name="T67" fmla="*/ 531110776 h 76"/>
              <a:gd name="T68" fmla="*/ 110886875 w 133"/>
              <a:gd name="T69" fmla="*/ 510682701 h 76"/>
              <a:gd name="T70" fmla="*/ 110886875 w 133"/>
              <a:gd name="T71" fmla="*/ 510682701 h 76"/>
              <a:gd name="T72" fmla="*/ 110886875 w 133"/>
              <a:gd name="T73" fmla="*/ 480040588 h 76"/>
              <a:gd name="T74" fmla="*/ 131048125 w 133"/>
              <a:gd name="T75" fmla="*/ 459615709 h 76"/>
              <a:gd name="T76" fmla="*/ 131048125 w 133"/>
              <a:gd name="T77" fmla="*/ 459615709 h 76"/>
              <a:gd name="T78" fmla="*/ 141128750 w 133"/>
              <a:gd name="T79" fmla="*/ 449401672 h 76"/>
              <a:gd name="T80" fmla="*/ 141128750 w 133"/>
              <a:gd name="T81" fmla="*/ 296197501 h 76"/>
              <a:gd name="T82" fmla="*/ 131048125 w 133"/>
              <a:gd name="T83" fmla="*/ 285983463 h 76"/>
              <a:gd name="T84" fmla="*/ 20161250 w 133"/>
              <a:gd name="T85" fmla="*/ 234913275 h 76"/>
              <a:gd name="T86" fmla="*/ 20161250 w 133"/>
              <a:gd name="T87" fmla="*/ 194060321 h 76"/>
              <a:gd name="T88" fmla="*/ 655240625 w 133"/>
              <a:gd name="T89" fmla="*/ 0 h 76"/>
              <a:gd name="T90" fmla="*/ 685482500 w 133"/>
              <a:gd name="T91" fmla="*/ 0 h 76"/>
              <a:gd name="T92" fmla="*/ 1320561875 w 133"/>
              <a:gd name="T93" fmla="*/ 194060321 h 76"/>
              <a:gd name="T94" fmla="*/ 1320561875 w 133"/>
              <a:gd name="T95" fmla="*/ 234913275 h 76"/>
              <a:gd name="T96" fmla="*/ 685482500 w 133"/>
              <a:gd name="T97" fmla="*/ 500468664 h 76"/>
              <a:gd name="T98" fmla="*/ 645160000 w 133"/>
              <a:gd name="T99" fmla="*/ 500468664 h 76"/>
              <a:gd name="T100" fmla="*/ 181451250 w 133"/>
              <a:gd name="T101" fmla="*/ 306408342 h 76"/>
              <a:gd name="T102" fmla="*/ 161290000 w 133"/>
              <a:gd name="T103" fmla="*/ 316622380 h 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33" h="76">
                <a:moveTo>
                  <a:pt x="30" y="41"/>
                </a:moveTo>
                <a:cubicBezTo>
                  <a:pt x="30" y="56"/>
                  <a:pt x="30" y="56"/>
                  <a:pt x="30" y="56"/>
                </a:cubicBezTo>
                <a:cubicBezTo>
                  <a:pt x="30" y="75"/>
                  <a:pt x="103" y="75"/>
                  <a:pt x="103" y="56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9"/>
                  <a:pt x="101" y="38"/>
                  <a:pt x="99" y="38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2"/>
                  <a:pt x="66" y="52"/>
                  <a:pt x="64" y="51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38"/>
                  <a:pt x="30" y="39"/>
                  <a:pt x="30" y="41"/>
                </a:cubicBezTo>
                <a:close/>
                <a:moveTo>
                  <a:pt x="16" y="31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4"/>
                  <a:pt x="19" y="46"/>
                  <a:pt x="19" y="47"/>
                </a:cubicBezTo>
                <a:cubicBezTo>
                  <a:pt x="19" y="48"/>
                  <a:pt x="19" y="49"/>
                  <a:pt x="18" y="50"/>
                </a:cubicBezTo>
                <a:cubicBezTo>
                  <a:pt x="18" y="50"/>
                  <a:pt x="18" y="50"/>
                  <a:pt x="19" y="50"/>
                </a:cubicBezTo>
                <a:cubicBezTo>
                  <a:pt x="19" y="51"/>
                  <a:pt x="19" y="52"/>
                  <a:pt x="19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9"/>
                  <a:pt x="24" y="68"/>
                  <a:pt x="18" y="74"/>
                </a:cubicBezTo>
                <a:cubicBezTo>
                  <a:pt x="17" y="74"/>
                  <a:pt x="17" y="74"/>
                  <a:pt x="17" y="73"/>
                </a:cubicBezTo>
                <a:cubicBezTo>
                  <a:pt x="17" y="73"/>
                  <a:pt x="17" y="72"/>
                  <a:pt x="18" y="71"/>
                </a:cubicBezTo>
                <a:cubicBezTo>
                  <a:pt x="18" y="69"/>
                  <a:pt x="17" y="69"/>
                  <a:pt x="17" y="71"/>
                </a:cubicBezTo>
                <a:cubicBezTo>
                  <a:pt x="16" y="73"/>
                  <a:pt x="16" y="74"/>
                  <a:pt x="15" y="75"/>
                </a:cubicBezTo>
                <a:cubicBezTo>
                  <a:pt x="15" y="76"/>
                  <a:pt x="14" y="76"/>
                  <a:pt x="14" y="75"/>
                </a:cubicBezTo>
                <a:cubicBezTo>
                  <a:pt x="14" y="74"/>
                  <a:pt x="14" y="72"/>
                  <a:pt x="14" y="71"/>
                </a:cubicBezTo>
                <a:cubicBezTo>
                  <a:pt x="14" y="68"/>
                  <a:pt x="13" y="67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2"/>
                  <a:pt x="12" y="72"/>
                  <a:pt x="12" y="71"/>
                </a:cubicBezTo>
                <a:cubicBezTo>
                  <a:pt x="12" y="70"/>
                  <a:pt x="12" y="70"/>
                  <a:pt x="12" y="72"/>
                </a:cubicBezTo>
                <a:cubicBezTo>
                  <a:pt x="12" y="72"/>
                  <a:pt x="12" y="73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6" y="68"/>
                  <a:pt x="5" y="60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0" y="52"/>
                  <a:pt x="10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8"/>
                  <a:pt x="11" y="47"/>
                </a:cubicBezTo>
                <a:cubicBezTo>
                  <a:pt x="11" y="46"/>
                  <a:pt x="11" y="44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4" y="44"/>
                  <a:pt x="14" y="4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8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2"/>
                  <a:pt x="0" y="20"/>
                  <a:pt x="2" y="19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7" y="0"/>
                  <a:pt x="68" y="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3" y="20"/>
                  <a:pt x="133" y="22"/>
                  <a:pt x="131" y="23"/>
                </a:cubicBezTo>
                <a:cubicBezTo>
                  <a:pt x="68" y="49"/>
                  <a:pt x="68" y="49"/>
                  <a:pt x="68" y="49"/>
                </a:cubicBezTo>
                <a:cubicBezTo>
                  <a:pt x="67" y="50"/>
                  <a:pt x="66" y="50"/>
                  <a:pt x="64" y="4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6" y="31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5" name="Freeform 25"/>
          <p:cNvSpPr>
            <a:spLocks noEditPoints="1"/>
          </p:cNvSpPr>
          <p:nvPr/>
        </p:nvSpPr>
        <p:spPr bwMode="auto">
          <a:xfrm>
            <a:off x="1008063" y="2827338"/>
            <a:ext cx="425450" cy="401637"/>
          </a:xfrm>
          <a:custGeom>
            <a:avLst/>
            <a:gdLst>
              <a:gd name="T0" fmla="*/ 665321250 w 134"/>
              <a:gd name="T1" fmla="*/ 233698545 h 126"/>
              <a:gd name="T2" fmla="*/ 776208125 w 134"/>
              <a:gd name="T3" fmla="*/ 365786116 h 126"/>
              <a:gd name="T4" fmla="*/ 846772500 w 134"/>
              <a:gd name="T5" fmla="*/ 599484661 h 126"/>
              <a:gd name="T6" fmla="*/ 675401875 w 134"/>
              <a:gd name="T7" fmla="*/ 426752063 h 126"/>
              <a:gd name="T8" fmla="*/ 1028223750 w 134"/>
              <a:gd name="T9" fmla="*/ 894145965 h 126"/>
              <a:gd name="T10" fmla="*/ 705643750 w 134"/>
              <a:gd name="T11" fmla="*/ 1077040617 h 126"/>
              <a:gd name="T12" fmla="*/ 957659375 w 134"/>
              <a:gd name="T13" fmla="*/ 1107523590 h 126"/>
              <a:gd name="T14" fmla="*/ 1078626875 w 134"/>
              <a:gd name="T15" fmla="*/ 934790992 h 126"/>
              <a:gd name="T16" fmla="*/ 1018143125 w 134"/>
              <a:gd name="T17" fmla="*/ 1158327483 h 126"/>
              <a:gd name="T18" fmla="*/ 272176875 w 134"/>
              <a:gd name="T19" fmla="*/ 975432831 h 126"/>
              <a:gd name="T20" fmla="*/ 191531875 w 134"/>
              <a:gd name="T21" fmla="*/ 833183206 h 126"/>
              <a:gd name="T22" fmla="*/ 665321250 w 134"/>
              <a:gd name="T23" fmla="*/ 182894652 h 126"/>
              <a:gd name="T24" fmla="*/ 816530625 w 134"/>
              <a:gd name="T25" fmla="*/ 101607786 h 126"/>
              <a:gd name="T26" fmla="*/ 1038304375 w 134"/>
              <a:gd name="T27" fmla="*/ 172732598 h 126"/>
              <a:gd name="T28" fmla="*/ 1078626875 w 134"/>
              <a:gd name="T29" fmla="*/ 873825045 h 126"/>
              <a:gd name="T30" fmla="*/ 1078626875 w 134"/>
              <a:gd name="T31" fmla="*/ 934790992 h 126"/>
              <a:gd name="T32" fmla="*/ 342741250 w 134"/>
              <a:gd name="T33" fmla="*/ 629967635 h 126"/>
              <a:gd name="T34" fmla="*/ 201612500 w 134"/>
              <a:gd name="T35" fmla="*/ 792538179 h 126"/>
              <a:gd name="T36" fmla="*/ 322580000 w 134"/>
              <a:gd name="T37" fmla="*/ 741734286 h 126"/>
              <a:gd name="T38" fmla="*/ 423386250 w 134"/>
              <a:gd name="T39" fmla="*/ 883987099 h 126"/>
              <a:gd name="T40" fmla="*/ 383063750 w 134"/>
              <a:gd name="T41" fmla="*/ 701092447 h 126"/>
              <a:gd name="T42" fmla="*/ 352821875 w 134"/>
              <a:gd name="T43" fmla="*/ 762058394 h 126"/>
              <a:gd name="T44" fmla="*/ 312499375 w 134"/>
              <a:gd name="T45" fmla="*/ 985594885 h 126"/>
              <a:gd name="T46" fmla="*/ 524192500 w 134"/>
              <a:gd name="T47" fmla="*/ 944949858 h 126"/>
              <a:gd name="T48" fmla="*/ 393144375 w 134"/>
              <a:gd name="T49" fmla="*/ 914470072 h 126"/>
              <a:gd name="T50" fmla="*/ 806450000 w 134"/>
              <a:gd name="T51" fmla="*/ 152411679 h 126"/>
              <a:gd name="T52" fmla="*/ 826611250 w 134"/>
              <a:gd name="T53" fmla="*/ 355627250 h 126"/>
              <a:gd name="T54" fmla="*/ 1038304375 w 134"/>
              <a:gd name="T55" fmla="*/ 396269090 h 126"/>
              <a:gd name="T56" fmla="*/ 635079375 w 134"/>
              <a:gd name="T57" fmla="*/ 203215572 h 126"/>
              <a:gd name="T58" fmla="*/ 493950625 w 134"/>
              <a:gd name="T59" fmla="*/ 375948170 h 126"/>
              <a:gd name="T60" fmla="*/ 635079375 w 134"/>
              <a:gd name="T61" fmla="*/ 203215572 h 126"/>
              <a:gd name="T62" fmla="*/ 1028223750 w 134"/>
              <a:gd name="T63" fmla="*/ 843342072 h 126"/>
              <a:gd name="T64" fmla="*/ 866933750 w 134"/>
              <a:gd name="T65" fmla="*/ 883987099 h 126"/>
              <a:gd name="T66" fmla="*/ 483870000 w 134"/>
              <a:gd name="T67" fmla="*/ 416590009 h 126"/>
              <a:gd name="T68" fmla="*/ 322580000 w 134"/>
              <a:gd name="T69" fmla="*/ 447072983 h 126"/>
              <a:gd name="T70" fmla="*/ 1058465625 w 134"/>
              <a:gd name="T71" fmla="*/ 467393902 h 126"/>
              <a:gd name="T72" fmla="*/ 1058465625 w 134"/>
              <a:gd name="T73" fmla="*/ 833183206 h 126"/>
              <a:gd name="T74" fmla="*/ 1058465625 w 134"/>
              <a:gd name="T75" fmla="*/ 467393902 h 126"/>
              <a:gd name="T76" fmla="*/ 514111875 w 134"/>
              <a:gd name="T77" fmla="*/ 883987099 h 126"/>
              <a:gd name="T78" fmla="*/ 514111875 w 134"/>
              <a:gd name="T79" fmla="*/ 406431143 h 126"/>
              <a:gd name="T80" fmla="*/ 836691875 w 134"/>
              <a:gd name="T81" fmla="*/ 406431143 h 126"/>
              <a:gd name="T82" fmla="*/ 836691875 w 134"/>
              <a:gd name="T83" fmla="*/ 883987099 h 126"/>
              <a:gd name="T84" fmla="*/ 685482500 w 134"/>
              <a:gd name="T85" fmla="*/ 1056719697 h 126"/>
              <a:gd name="T86" fmla="*/ 574595625 w 134"/>
              <a:gd name="T87" fmla="*/ 934790992 h 126"/>
              <a:gd name="T88" fmla="*/ 1028223750 w 134"/>
              <a:gd name="T89" fmla="*/ 447072983 h 126"/>
              <a:gd name="T90" fmla="*/ 866933750 w 134"/>
              <a:gd name="T91" fmla="*/ 416590009 h 126"/>
              <a:gd name="T92" fmla="*/ 1028223750 w 134"/>
              <a:gd name="T93" fmla="*/ 447072983 h 12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34" h="126">
                <a:moveTo>
                  <a:pt x="78" y="34"/>
                </a:moveTo>
                <a:cubicBezTo>
                  <a:pt x="75" y="30"/>
                  <a:pt x="71" y="26"/>
                  <a:pt x="68" y="23"/>
                </a:cubicBezTo>
                <a:cubicBezTo>
                  <a:pt x="67" y="23"/>
                  <a:pt x="67" y="23"/>
                  <a:pt x="66" y="23"/>
                </a:cubicBezTo>
                <a:cubicBezTo>
                  <a:pt x="63" y="26"/>
                  <a:pt x="59" y="30"/>
                  <a:pt x="56" y="34"/>
                </a:cubicBezTo>
                <a:cubicBezTo>
                  <a:pt x="55" y="35"/>
                  <a:pt x="56" y="36"/>
                  <a:pt x="57" y="36"/>
                </a:cubicBezTo>
                <a:cubicBezTo>
                  <a:pt x="64" y="35"/>
                  <a:pt x="70" y="35"/>
                  <a:pt x="77" y="36"/>
                </a:cubicBezTo>
                <a:cubicBezTo>
                  <a:pt x="78" y="36"/>
                  <a:pt x="79" y="35"/>
                  <a:pt x="78" y="34"/>
                </a:cubicBezTo>
                <a:close/>
                <a:moveTo>
                  <a:pt x="67" y="42"/>
                </a:moveTo>
                <a:cubicBezTo>
                  <a:pt x="76" y="42"/>
                  <a:pt x="84" y="50"/>
                  <a:pt x="84" y="59"/>
                </a:cubicBezTo>
                <a:cubicBezTo>
                  <a:pt x="84" y="68"/>
                  <a:pt x="76" y="76"/>
                  <a:pt x="67" y="76"/>
                </a:cubicBezTo>
                <a:cubicBezTo>
                  <a:pt x="57" y="76"/>
                  <a:pt x="50" y="68"/>
                  <a:pt x="50" y="59"/>
                </a:cubicBezTo>
                <a:cubicBezTo>
                  <a:pt x="50" y="50"/>
                  <a:pt x="57" y="42"/>
                  <a:pt x="67" y="42"/>
                </a:cubicBezTo>
                <a:close/>
                <a:moveTo>
                  <a:pt x="103" y="90"/>
                </a:moveTo>
                <a:cubicBezTo>
                  <a:pt x="103" y="90"/>
                  <a:pt x="103" y="89"/>
                  <a:pt x="103" y="89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97" y="89"/>
                  <a:pt x="91" y="90"/>
                  <a:pt x="85" y="91"/>
                </a:cubicBezTo>
                <a:cubicBezTo>
                  <a:pt x="84" y="91"/>
                  <a:pt x="83" y="92"/>
                  <a:pt x="82" y="93"/>
                </a:cubicBezTo>
                <a:cubicBezTo>
                  <a:pt x="78" y="98"/>
                  <a:pt x="74" y="102"/>
                  <a:pt x="70" y="106"/>
                </a:cubicBezTo>
                <a:cubicBezTo>
                  <a:pt x="70" y="106"/>
                  <a:pt x="70" y="107"/>
                  <a:pt x="71" y="107"/>
                </a:cubicBezTo>
                <a:cubicBezTo>
                  <a:pt x="80" y="114"/>
                  <a:pt x="88" y="115"/>
                  <a:pt x="94" y="111"/>
                </a:cubicBezTo>
                <a:cubicBezTo>
                  <a:pt x="95" y="111"/>
                  <a:pt x="95" y="110"/>
                  <a:pt x="95" y="109"/>
                </a:cubicBezTo>
                <a:cubicBezTo>
                  <a:pt x="89" y="103"/>
                  <a:pt x="93" y="92"/>
                  <a:pt x="102" y="91"/>
                </a:cubicBezTo>
                <a:cubicBezTo>
                  <a:pt x="103" y="91"/>
                  <a:pt x="103" y="91"/>
                  <a:pt x="103" y="90"/>
                </a:cubicBezTo>
                <a:close/>
                <a:moveTo>
                  <a:pt x="107" y="92"/>
                </a:moveTo>
                <a:cubicBezTo>
                  <a:pt x="111" y="94"/>
                  <a:pt x="114" y="98"/>
                  <a:pt x="114" y="102"/>
                </a:cubicBezTo>
                <a:cubicBezTo>
                  <a:pt x="114" y="109"/>
                  <a:pt x="108" y="114"/>
                  <a:pt x="102" y="113"/>
                </a:cubicBezTo>
                <a:cubicBezTo>
                  <a:pt x="101" y="113"/>
                  <a:pt x="101" y="113"/>
                  <a:pt x="101" y="114"/>
                </a:cubicBezTo>
                <a:cubicBezTo>
                  <a:pt x="94" y="121"/>
                  <a:pt x="81" y="120"/>
                  <a:pt x="68" y="109"/>
                </a:cubicBezTo>
                <a:cubicBezTo>
                  <a:pt x="67" y="109"/>
                  <a:pt x="67" y="109"/>
                  <a:pt x="66" y="109"/>
                </a:cubicBezTo>
                <a:cubicBezTo>
                  <a:pt x="46" y="126"/>
                  <a:pt x="28" y="119"/>
                  <a:pt x="27" y="96"/>
                </a:cubicBezTo>
                <a:cubicBezTo>
                  <a:pt x="27" y="96"/>
                  <a:pt x="27" y="96"/>
                  <a:pt x="27" y="95"/>
                </a:cubicBezTo>
                <a:cubicBezTo>
                  <a:pt x="21" y="94"/>
                  <a:pt x="18" y="88"/>
                  <a:pt x="19" y="83"/>
                </a:cubicBezTo>
                <a:cubicBezTo>
                  <a:pt x="19" y="82"/>
                  <a:pt x="19" y="82"/>
                  <a:pt x="19" y="82"/>
                </a:cubicBezTo>
                <a:cubicBezTo>
                  <a:pt x="0" y="70"/>
                  <a:pt x="3" y="51"/>
                  <a:pt x="27" y="42"/>
                </a:cubicBezTo>
                <a:cubicBezTo>
                  <a:pt x="28" y="42"/>
                  <a:pt x="28" y="41"/>
                  <a:pt x="28" y="41"/>
                </a:cubicBezTo>
                <a:cubicBezTo>
                  <a:pt x="24" y="11"/>
                  <a:pt x="43" y="0"/>
                  <a:pt x="66" y="18"/>
                </a:cubicBezTo>
                <a:cubicBezTo>
                  <a:pt x="67" y="19"/>
                  <a:pt x="67" y="19"/>
                  <a:pt x="68" y="18"/>
                </a:cubicBezTo>
                <a:cubicBezTo>
                  <a:pt x="72" y="15"/>
                  <a:pt x="77" y="12"/>
                  <a:pt x="81" y="11"/>
                </a:cubicBezTo>
                <a:cubicBezTo>
                  <a:pt x="81" y="11"/>
                  <a:pt x="81" y="11"/>
                  <a:pt x="81" y="10"/>
                </a:cubicBezTo>
                <a:cubicBezTo>
                  <a:pt x="82" y="5"/>
                  <a:pt x="87" y="2"/>
                  <a:pt x="92" y="2"/>
                </a:cubicBezTo>
                <a:cubicBezTo>
                  <a:pt x="99" y="2"/>
                  <a:pt x="105" y="9"/>
                  <a:pt x="102" y="16"/>
                </a:cubicBezTo>
                <a:cubicBezTo>
                  <a:pt x="102" y="16"/>
                  <a:pt x="102" y="16"/>
                  <a:pt x="103" y="17"/>
                </a:cubicBezTo>
                <a:cubicBezTo>
                  <a:pt x="106" y="22"/>
                  <a:pt x="108" y="30"/>
                  <a:pt x="106" y="40"/>
                </a:cubicBezTo>
                <a:cubicBezTo>
                  <a:pt x="106" y="41"/>
                  <a:pt x="106" y="42"/>
                  <a:pt x="107" y="42"/>
                </a:cubicBezTo>
                <a:cubicBezTo>
                  <a:pt x="134" y="53"/>
                  <a:pt x="134" y="75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9"/>
                  <a:pt x="106" y="90"/>
                  <a:pt x="106" y="91"/>
                </a:cubicBezTo>
                <a:cubicBezTo>
                  <a:pt x="107" y="92"/>
                  <a:pt x="107" y="92"/>
                  <a:pt x="107" y="92"/>
                </a:cubicBezTo>
                <a:close/>
                <a:moveTo>
                  <a:pt x="32" y="73"/>
                </a:moveTo>
                <a:cubicBezTo>
                  <a:pt x="32" y="71"/>
                  <a:pt x="33" y="68"/>
                  <a:pt x="34" y="66"/>
                </a:cubicBezTo>
                <a:cubicBezTo>
                  <a:pt x="35" y="65"/>
                  <a:pt x="35" y="63"/>
                  <a:pt x="34" y="62"/>
                </a:cubicBezTo>
                <a:cubicBezTo>
                  <a:pt x="32" y="56"/>
                  <a:pt x="30" y="51"/>
                  <a:pt x="29" y="46"/>
                </a:cubicBezTo>
                <a:cubicBezTo>
                  <a:pt x="29" y="45"/>
                  <a:pt x="28" y="45"/>
                  <a:pt x="27" y="45"/>
                </a:cubicBezTo>
                <a:cubicBezTo>
                  <a:pt x="10" y="54"/>
                  <a:pt x="8" y="68"/>
                  <a:pt x="20" y="78"/>
                </a:cubicBezTo>
                <a:cubicBezTo>
                  <a:pt x="20" y="78"/>
                  <a:pt x="21" y="78"/>
                  <a:pt x="22" y="78"/>
                </a:cubicBezTo>
                <a:cubicBezTo>
                  <a:pt x="24" y="75"/>
                  <a:pt x="27" y="74"/>
                  <a:pt x="30" y="74"/>
                </a:cubicBezTo>
                <a:cubicBezTo>
                  <a:pt x="31" y="74"/>
                  <a:pt x="31" y="74"/>
                  <a:pt x="32" y="73"/>
                </a:cubicBezTo>
                <a:close/>
                <a:moveTo>
                  <a:pt x="35" y="75"/>
                </a:moveTo>
                <a:cubicBezTo>
                  <a:pt x="39" y="77"/>
                  <a:pt x="41" y="82"/>
                  <a:pt x="41" y="86"/>
                </a:cubicBezTo>
                <a:cubicBezTo>
                  <a:pt x="41" y="87"/>
                  <a:pt x="41" y="87"/>
                  <a:pt x="42" y="87"/>
                </a:cubicBezTo>
                <a:cubicBezTo>
                  <a:pt x="43" y="88"/>
                  <a:pt x="45" y="88"/>
                  <a:pt x="47" y="88"/>
                </a:cubicBezTo>
                <a:cubicBezTo>
                  <a:pt x="48" y="89"/>
                  <a:pt x="48" y="87"/>
                  <a:pt x="48" y="87"/>
                </a:cubicBezTo>
                <a:cubicBezTo>
                  <a:pt x="44" y="81"/>
                  <a:pt x="41" y="75"/>
                  <a:pt x="38" y="69"/>
                </a:cubicBezTo>
                <a:cubicBezTo>
                  <a:pt x="37" y="68"/>
                  <a:pt x="36" y="68"/>
                  <a:pt x="36" y="69"/>
                </a:cubicBezTo>
                <a:cubicBezTo>
                  <a:pt x="35" y="71"/>
                  <a:pt x="35" y="72"/>
                  <a:pt x="34" y="74"/>
                </a:cubicBezTo>
                <a:cubicBezTo>
                  <a:pt x="34" y="74"/>
                  <a:pt x="34" y="75"/>
                  <a:pt x="35" y="75"/>
                </a:cubicBezTo>
                <a:close/>
                <a:moveTo>
                  <a:pt x="39" y="90"/>
                </a:moveTo>
                <a:cubicBezTo>
                  <a:pt x="38" y="93"/>
                  <a:pt x="35" y="95"/>
                  <a:pt x="32" y="96"/>
                </a:cubicBezTo>
                <a:cubicBezTo>
                  <a:pt x="32" y="96"/>
                  <a:pt x="31" y="96"/>
                  <a:pt x="31" y="97"/>
                </a:cubicBezTo>
                <a:cubicBezTo>
                  <a:pt x="34" y="113"/>
                  <a:pt x="47" y="118"/>
                  <a:pt x="63" y="107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60" y="102"/>
                  <a:pt x="56" y="98"/>
                  <a:pt x="52" y="93"/>
                </a:cubicBezTo>
                <a:cubicBezTo>
                  <a:pt x="52" y="92"/>
                  <a:pt x="50" y="91"/>
                  <a:pt x="49" y="91"/>
                </a:cubicBezTo>
                <a:cubicBezTo>
                  <a:pt x="46" y="91"/>
                  <a:pt x="43" y="90"/>
                  <a:pt x="41" y="90"/>
                </a:cubicBezTo>
                <a:cubicBezTo>
                  <a:pt x="40" y="90"/>
                  <a:pt x="40" y="90"/>
                  <a:pt x="39" y="90"/>
                </a:cubicBezTo>
                <a:close/>
                <a:moveTo>
                  <a:pt x="98" y="21"/>
                </a:moveTo>
                <a:cubicBezTo>
                  <a:pt x="92" y="26"/>
                  <a:pt x="84" y="23"/>
                  <a:pt x="82" y="16"/>
                </a:cubicBezTo>
                <a:cubicBezTo>
                  <a:pt x="81" y="16"/>
                  <a:pt x="81" y="15"/>
                  <a:pt x="80" y="15"/>
                </a:cubicBezTo>
                <a:cubicBezTo>
                  <a:pt x="77" y="16"/>
                  <a:pt x="74" y="18"/>
                  <a:pt x="71" y="20"/>
                </a:cubicBezTo>
                <a:cubicBezTo>
                  <a:pt x="70" y="21"/>
                  <a:pt x="70" y="21"/>
                  <a:pt x="70" y="22"/>
                </a:cubicBezTo>
                <a:cubicBezTo>
                  <a:pt x="74" y="25"/>
                  <a:pt x="78" y="30"/>
                  <a:pt x="82" y="35"/>
                </a:cubicBezTo>
                <a:cubicBezTo>
                  <a:pt x="83" y="36"/>
                  <a:pt x="84" y="36"/>
                  <a:pt x="85" y="37"/>
                </a:cubicBezTo>
                <a:cubicBezTo>
                  <a:pt x="91" y="37"/>
                  <a:pt x="97" y="38"/>
                  <a:pt x="101" y="40"/>
                </a:cubicBezTo>
                <a:cubicBezTo>
                  <a:pt x="102" y="40"/>
                  <a:pt x="103" y="40"/>
                  <a:pt x="103" y="39"/>
                </a:cubicBezTo>
                <a:cubicBezTo>
                  <a:pt x="103" y="32"/>
                  <a:pt x="102" y="26"/>
                  <a:pt x="100" y="22"/>
                </a:cubicBezTo>
                <a:cubicBezTo>
                  <a:pt x="99" y="21"/>
                  <a:pt x="99" y="21"/>
                  <a:pt x="98" y="21"/>
                </a:cubicBezTo>
                <a:close/>
                <a:moveTo>
                  <a:pt x="63" y="20"/>
                </a:moveTo>
                <a:cubicBezTo>
                  <a:pt x="45" y="8"/>
                  <a:pt x="29" y="16"/>
                  <a:pt x="31" y="39"/>
                </a:cubicBezTo>
                <a:cubicBezTo>
                  <a:pt x="31" y="40"/>
                  <a:pt x="32" y="40"/>
                  <a:pt x="32" y="40"/>
                </a:cubicBezTo>
                <a:cubicBezTo>
                  <a:pt x="37" y="38"/>
                  <a:pt x="43" y="37"/>
                  <a:pt x="49" y="37"/>
                </a:cubicBezTo>
                <a:cubicBezTo>
                  <a:pt x="50" y="36"/>
                  <a:pt x="52" y="36"/>
                  <a:pt x="52" y="35"/>
                </a:cubicBezTo>
                <a:cubicBezTo>
                  <a:pt x="56" y="30"/>
                  <a:pt x="60" y="25"/>
                  <a:pt x="64" y="22"/>
                </a:cubicBezTo>
                <a:cubicBezTo>
                  <a:pt x="64" y="21"/>
                  <a:pt x="64" y="21"/>
                  <a:pt x="63" y="20"/>
                </a:cubicBezTo>
                <a:close/>
                <a:moveTo>
                  <a:pt x="87" y="88"/>
                </a:moveTo>
                <a:cubicBezTo>
                  <a:pt x="93" y="87"/>
                  <a:pt x="98" y="86"/>
                  <a:pt x="102" y="85"/>
                </a:cubicBezTo>
                <a:cubicBezTo>
                  <a:pt x="102" y="84"/>
                  <a:pt x="102" y="84"/>
                  <a:pt x="102" y="83"/>
                </a:cubicBezTo>
                <a:cubicBezTo>
                  <a:pt x="102" y="79"/>
                  <a:pt x="100" y="74"/>
                  <a:pt x="98" y="69"/>
                </a:cubicBezTo>
                <a:cubicBezTo>
                  <a:pt x="98" y="68"/>
                  <a:pt x="97" y="68"/>
                  <a:pt x="96" y="69"/>
                </a:cubicBezTo>
                <a:cubicBezTo>
                  <a:pt x="93" y="75"/>
                  <a:pt x="90" y="81"/>
                  <a:pt x="86" y="87"/>
                </a:cubicBezTo>
                <a:cubicBezTo>
                  <a:pt x="86" y="87"/>
                  <a:pt x="86" y="89"/>
                  <a:pt x="87" y="88"/>
                </a:cubicBezTo>
                <a:close/>
                <a:moveTo>
                  <a:pt x="38" y="59"/>
                </a:moveTo>
                <a:cubicBezTo>
                  <a:pt x="41" y="53"/>
                  <a:pt x="44" y="47"/>
                  <a:pt x="48" y="41"/>
                </a:cubicBezTo>
                <a:cubicBezTo>
                  <a:pt x="48" y="40"/>
                  <a:pt x="48" y="39"/>
                  <a:pt x="47" y="39"/>
                </a:cubicBezTo>
                <a:cubicBezTo>
                  <a:pt x="41" y="40"/>
                  <a:pt x="36" y="41"/>
                  <a:pt x="32" y="43"/>
                </a:cubicBezTo>
                <a:cubicBezTo>
                  <a:pt x="32" y="43"/>
                  <a:pt x="32" y="44"/>
                  <a:pt x="32" y="44"/>
                </a:cubicBezTo>
                <a:cubicBezTo>
                  <a:pt x="32" y="49"/>
                  <a:pt x="34" y="53"/>
                  <a:pt x="36" y="58"/>
                </a:cubicBezTo>
                <a:cubicBezTo>
                  <a:pt x="36" y="59"/>
                  <a:pt x="37" y="59"/>
                  <a:pt x="38" y="59"/>
                </a:cubicBezTo>
                <a:close/>
                <a:moveTo>
                  <a:pt x="105" y="46"/>
                </a:moveTo>
                <a:cubicBezTo>
                  <a:pt x="104" y="51"/>
                  <a:pt x="102" y="56"/>
                  <a:pt x="100" y="62"/>
                </a:cubicBezTo>
                <a:cubicBezTo>
                  <a:pt x="99" y="63"/>
                  <a:pt x="99" y="65"/>
                  <a:pt x="100" y="66"/>
                </a:cubicBezTo>
                <a:cubicBezTo>
                  <a:pt x="102" y="72"/>
                  <a:pt x="104" y="77"/>
                  <a:pt x="105" y="82"/>
                </a:cubicBezTo>
                <a:cubicBezTo>
                  <a:pt x="105" y="83"/>
                  <a:pt x="106" y="83"/>
                  <a:pt x="107" y="83"/>
                </a:cubicBezTo>
                <a:cubicBezTo>
                  <a:pt x="127" y="73"/>
                  <a:pt x="127" y="55"/>
                  <a:pt x="107" y="45"/>
                </a:cubicBezTo>
                <a:cubicBezTo>
                  <a:pt x="106" y="45"/>
                  <a:pt x="105" y="45"/>
                  <a:pt x="105" y="46"/>
                </a:cubicBezTo>
                <a:close/>
                <a:moveTo>
                  <a:pt x="79" y="89"/>
                </a:moveTo>
                <a:cubicBezTo>
                  <a:pt x="71" y="90"/>
                  <a:pt x="63" y="90"/>
                  <a:pt x="55" y="89"/>
                </a:cubicBezTo>
                <a:cubicBezTo>
                  <a:pt x="53" y="89"/>
                  <a:pt x="52" y="89"/>
                  <a:pt x="51" y="87"/>
                </a:cubicBezTo>
                <a:cubicBezTo>
                  <a:pt x="46" y="81"/>
                  <a:pt x="42" y="73"/>
                  <a:pt x="39" y="66"/>
                </a:cubicBezTo>
                <a:cubicBezTo>
                  <a:pt x="38" y="65"/>
                  <a:pt x="38" y="63"/>
                  <a:pt x="39" y="62"/>
                </a:cubicBezTo>
                <a:cubicBezTo>
                  <a:pt x="42" y="54"/>
                  <a:pt x="46" y="47"/>
                  <a:pt x="51" y="40"/>
                </a:cubicBezTo>
                <a:cubicBezTo>
                  <a:pt x="52" y="39"/>
                  <a:pt x="53" y="38"/>
                  <a:pt x="55" y="38"/>
                </a:cubicBezTo>
                <a:cubicBezTo>
                  <a:pt x="63" y="38"/>
                  <a:pt x="71" y="38"/>
                  <a:pt x="79" y="38"/>
                </a:cubicBezTo>
                <a:cubicBezTo>
                  <a:pt x="81" y="38"/>
                  <a:pt x="82" y="39"/>
                  <a:pt x="83" y="40"/>
                </a:cubicBezTo>
                <a:cubicBezTo>
                  <a:pt x="88" y="47"/>
                  <a:pt x="92" y="54"/>
                  <a:pt x="95" y="62"/>
                </a:cubicBezTo>
                <a:cubicBezTo>
                  <a:pt x="96" y="63"/>
                  <a:pt x="96" y="65"/>
                  <a:pt x="95" y="66"/>
                </a:cubicBezTo>
                <a:cubicBezTo>
                  <a:pt x="92" y="73"/>
                  <a:pt x="88" y="81"/>
                  <a:pt x="83" y="87"/>
                </a:cubicBezTo>
                <a:cubicBezTo>
                  <a:pt x="82" y="89"/>
                  <a:pt x="81" y="89"/>
                  <a:pt x="79" y="89"/>
                </a:cubicBezTo>
                <a:close/>
                <a:moveTo>
                  <a:pt x="78" y="94"/>
                </a:moveTo>
                <a:cubicBezTo>
                  <a:pt x="75" y="98"/>
                  <a:pt x="71" y="101"/>
                  <a:pt x="68" y="104"/>
                </a:cubicBezTo>
                <a:cubicBezTo>
                  <a:pt x="67" y="105"/>
                  <a:pt x="67" y="105"/>
                  <a:pt x="66" y="104"/>
                </a:cubicBezTo>
                <a:cubicBezTo>
                  <a:pt x="63" y="101"/>
                  <a:pt x="59" y="98"/>
                  <a:pt x="56" y="94"/>
                </a:cubicBezTo>
                <a:cubicBezTo>
                  <a:pt x="55" y="93"/>
                  <a:pt x="56" y="92"/>
                  <a:pt x="57" y="92"/>
                </a:cubicBezTo>
                <a:cubicBezTo>
                  <a:pt x="64" y="92"/>
                  <a:pt x="70" y="92"/>
                  <a:pt x="77" y="92"/>
                </a:cubicBezTo>
                <a:cubicBezTo>
                  <a:pt x="78" y="92"/>
                  <a:pt x="79" y="93"/>
                  <a:pt x="78" y="94"/>
                </a:cubicBezTo>
                <a:close/>
                <a:moveTo>
                  <a:pt x="102" y="44"/>
                </a:moveTo>
                <a:cubicBezTo>
                  <a:pt x="102" y="49"/>
                  <a:pt x="100" y="53"/>
                  <a:pt x="98" y="58"/>
                </a:cubicBezTo>
                <a:cubicBezTo>
                  <a:pt x="98" y="59"/>
                  <a:pt x="97" y="59"/>
                  <a:pt x="96" y="59"/>
                </a:cubicBezTo>
                <a:cubicBezTo>
                  <a:pt x="93" y="53"/>
                  <a:pt x="90" y="47"/>
                  <a:pt x="86" y="41"/>
                </a:cubicBezTo>
                <a:cubicBezTo>
                  <a:pt x="86" y="40"/>
                  <a:pt x="86" y="39"/>
                  <a:pt x="87" y="39"/>
                </a:cubicBezTo>
                <a:cubicBezTo>
                  <a:pt x="93" y="40"/>
                  <a:pt x="97" y="41"/>
                  <a:pt x="101" y="43"/>
                </a:cubicBezTo>
                <a:cubicBezTo>
                  <a:pt x="102" y="43"/>
                  <a:pt x="102" y="44"/>
                  <a:pt x="102" y="44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Rectangle 26"/>
          <p:cNvSpPr>
            <a:spLocks noChangeArrowheads="1"/>
          </p:cNvSpPr>
          <p:nvPr/>
        </p:nvSpPr>
        <p:spPr bwMode="auto">
          <a:xfrm>
            <a:off x="4859338" y="1604963"/>
            <a:ext cx="36290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</a:rPr>
              <a:t>Insert Header Topic Here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1287" name="Text Box 27"/>
          <p:cNvSpPr txBox="1">
            <a:spLocks noChangeArrowheads="1"/>
          </p:cNvSpPr>
          <p:nvPr/>
        </p:nvSpPr>
        <p:spPr bwMode="auto">
          <a:xfrm>
            <a:off x="1450975" y="27574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>
                <a:solidFill>
                  <a:srgbClr val="B0220C"/>
                </a:solidFill>
              </a:rPr>
              <a:t>25%</a:t>
            </a:r>
          </a:p>
        </p:txBody>
      </p:sp>
      <p:sp>
        <p:nvSpPr>
          <p:cNvPr id="11288" name="Text Box 28"/>
          <p:cNvSpPr txBox="1">
            <a:spLocks noChangeArrowheads="1"/>
          </p:cNvSpPr>
          <p:nvPr/>
        </p:nvSpPr>
        <p:spPr bwMode="auto">
          <a:xfrm>
            <a:off x="1450975" y="3041650"/>
            <a:ext cx="1077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YOUR TEXT HERE</a:t>
            </a:r>
          </a:p>
        </p:txBody>
      </p:sp>
      <p:sp>
        <p:nvSpPr>
          <p:cNvPr id="11289" name="Text Box 29"/>
          <p:cNvSpPr txBox="1">
            <a:spLocks noChangeArrowheads="1"/>
          </p:cNvSpPr>
          <p:nvPr/>
        </p:nvSpPr>
        <p:spPr bwMode="auto">
          <a:xfrm>
            <a:off x="5824538" y="27574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>
                <a:solidFill>
                  <a:srgbClr val="B0220C"/>
                </a:solidFill>
              </a:rPr>
              <a:t>38%</a:t>
            </a:r>
          </a:p>
        </p:txBody>
      </p:sp>
      <p:sp>
        <p:nvSpPr>
          <p:cNvPr id="11290" name="Text Box 30"/>
          <p:cNvSpPr txBox="1">
            <a:spLocks noChangeArrowheads="1"/>
          </p:cNvSpPr>
          <p:nvPr/>
        </p:nvSpPr>
        <p:spPr bwMode="auto">
          <a:xfrm>
            <a:off x="5824538" y="3041650"/>
            <a:ext cx="1077912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YOUR TEXT HERE</a:t>
            </a:r>
          </a:p>
        </p:txBody>
      </p:sp>
      <p:sp>
        <p:nvSpPr>
          <p:cNvPr id="11291" name="Rectangle 31"/>
          <p:cNvSpPr>
            <a:spLocks noChangeArrowheads="1"/>
          </p:cNvSpPr>
          <p:nvPr/>
        </p:nvSpPr>
        <p:spPr bwMode="auto">
          <a:xfrm>
            <a:off x="1042988" y="3521075"/>
            <a:ext cx="2663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1292" name="Rectangle 32"/>
          <p:cNvSpPr>
            <a:spLocks noChangeArrowheads="1"/>
          </p:cNvSpPr>
          <p:nvPr/>
        </p:nvSpPr>
        <p:spPr bwMode="auto">
          <a:xfrm>
            <a:off x="5383213" y="3521075"/>
            <a:ext cx="2663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Oval 2"/>
          <p:cNvSpPr>
            <a:spLocks noChangeArrowheads="1"/>
          </p:cNvSpPr>
          <p:nvPr/>
        </p:nvSpPr>
        <p:spPr bwMode="auto">
          <a:xfrm>
            <a:off x="896938" y="1779588"/>
            <a:ext cx="1581150" cy="15811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2291" name="Picture 3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8" y="1628775"/>
            <a:ext cx="2682875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064000" y="2066925"/>
            <a:ext cx="12525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en-US" altLang="zh-CN" sz="6000">
                <a:solidFill>
                  <a:srgbClr val="FFDE00"/>
                </a:solidFill>
              </a:rPr>
              <a:t>02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5354638" y="2273300"/>
            <a:ext cx="29940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b="1">
                <a:solidFill>
                  <a:srgbClr val="FFDE00"/>
                </a:solidFill>
              </a:rPr>
              <a:t>Insert Header Topic Here</a:t>
            </a:r>
            <a:endParaRPr lang="en-US" altLang="zh-CN" sz="800">
              <a:solidFill>
                <a:srgbClr val="FFDE00"/>
              </a:solidFill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5354638" y="2497138"/>
            <a:ext cx="299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5170488" y="2287588"/>
            <a:ext cx="0" cy="576262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250825" y="3074988"/>
            <a:ext cx="120650" cy="1206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7" name="Oval 9"/>
          <p:cNvSpPr>
            <a:spLocks noChangeArrowheads="1"/>
          </p:cNvSpPr>
          <p:nvPr/>
        </p:nvSpPr>
        <p:spPr bwMode="auto">
          <a:xfrm>
            <a:off x="2611438" y="1590675"/>
            <a:ext cx="342900" cy="3429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2714</Words>
  <Application>Microsoft Office PowerPoint</Application>
  <PresentationFormat>自定义</PresentationFormat>
  <Paragraphs>337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默认设计模板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X-DOG</dc:creator>
  <cp:lastModifiedBy>Administrator</cp:lastModifiedBy>
  <cp:revision>33</cp:revision>
  <dcterms:created xsi:type="dcterms:W3CDTF">2015-05-07T13:23:03Z</dcterms:created>
  <dcterms:modified xsi:type="dcterms:W3CDTF">2016-09-26T03:58:06Z</dcterms:modified>
</cp:coreProperties>
</file>