
<file path=[Content_Types].xml><?xml version="1.0" encoding="utf-8"?>
<Types xmlns="http://schemas.openxmlformats.org/package/2006/content-types">
  <Default Extension="jpeg" ContentType="image/jpeg"/>
  <Default Extension="wdp" ContentType="image/vnd.ms-photo"/>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269" r:id="rId5"/>
    <p:sldId id="270" r:id="rId6"/>
    <p:sldId id="301" r:id="rId7"/>
    <p:sldId id="271" r:id="rId8"/>
    <p:sldId id="273" r:id="rId9"/>
    <p:sldId id="272" r:id="rId10"/>
    <p:sldId id="274" r:id="rId11"/>
    <p:sldId id="275" r:id="rId12"/>
    <p:sldId id="276" r:id="rId13"/>
    <p:sldId id="277" r:id="rId14"/>
    <p:sldId id="278" r:id="rId15"/>
    <p:sldId id="279" r:id="rId16"/>
    <p:sldId id="280" r:id="rId17"/>
    <p:sldId id="281" r:id="rId18"/>
    <p:sldId id="284" r:id="rId19"/>
    <p:sldId id="293" r:id="rId20"/>
    <p:sldId id="286" r:id="rId21"/>
    <p:sldId id="287" r:id="rId22"/>
    <p:sldId id="282" r:id="rId23"/>
    <p:sldId id="288" r:id="rId24"/>
    <p:sldId id="289" r:id="rId25"/>
    <p:sldId id="290" r:id="rId26"/>
    <p:sldId id="291" r:id="rId27"/>
    <p:sldId id="292" r:id="rId28"/>
    <p:sldId id="283" r:id="rId29"/>
    <p:sldId id="285" r:id="rId30"/>
    <p:sldId id="294" r:id="rId31"/>
    <p:sldId id="295" r:id="rId32"/>
    <p:sldId id="296" r:id="rId33"/>
    <p:sldId id="300" r:id="rId34"/>
    <p:sldId id="298" r:id="rId35"/>
    <p:sldId id="297" r:id="rId36"/>
    <p:sldId id="299" r:id="rId37"/>
    <p:sldId id="302"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D16809"/>
    <a:srgbClr val="1C1C1C"/>
    <a:srgbClr val="319095"/>
    <a:srgbClr val="F5F5F5"/>
    <a:srgbClr val="5FCACB"/>
    <a:srgbClr val="F5841C"/>
    <a:srgbClr val="A0BF0D"/>
    <a:srgbClr val="FDB900"/>
    <a:srgbClr val="826C4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25" autoAdjust="0"/>
    <p:restoredTop sz="99816" autoAdjust="0"/>
  </p:normalViewPr>
  <p:slideViewPr>
    <p:cSldViewPr snapToGrid="0" showGuides="1">
      <p:cViewPr>
        <p:scale>
          <a:sx n="90" d="100"/>
          <a:sy n="90" d="100"/>
        </p:scale>
        <p:origin x="-1302" y="-414"/>
      </p:cViewPr>
      <p:guideLst>
        <p:guide orient="horz" pos="2160"/>
        <p:guide pos="3840"/>
      </p:guideLst>
    </p:cSldViewPr>
  </p:slideViewPr>
  <p:notesTextViewPr>
    <p:cViewPr>
      <p:scale>
        <a:sx n="1" d="1"/>
        <a:sy n="1" d="1"/>
      </p:scale>
      <p:origin x="0" y="0"/>
    </p:cViewPr>
  </p:notesTextViewPr>
  <p:sorterViewPr>
    <p:cViewPr>
      <p:scale>
        <a:sx n="100" d="100"/>
        <a:sy n="100" d="100"/>
      </p:scale>
      <p:origin x="0" y="511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notesMaster" Target="notesMasters/notesMaster1.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CC1E6C-1C7A-46AD-9DE2-C229C9E1936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EE45790-5B6F-4904-B224-7CB9223085A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EE45790-5B6F-4904-B224-7CB9223085A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bg>
      <p:bgPr>
        <a:pattFill prst="lgGrid">
          <a:fgClr>
            <a:srgbClr val="F3F3F3"/>
          </a:fgClr>
          <a:bgClr>
            <a:schemeClr val="bg1"/>
          </a:bgClr>
        </a:patt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artisticGlowDiffused/>
                    </a14:imgEffect>
                  </a14:imgLayer>
                </a14:imgProps>
              </a:ext>
              <a:ext uri="{28A0092B-C50C-407E-A947-70E740481C1C}">
                <a14:useLocalDpi xmlns:a14="http://schemas.microsoft.com/office/drawing/2010/main" val="0"/>
              </a:ext>
            </a:extLst>
          </a:blip>
          <a:stretch>
            <a:fillRect/>
          </a:stretch>
        </p:blipFill>
        <p:spPr>
          <a:xfrm>
            <a:off x="0" y="0"/>
            <a:ext cx="12192000" cy="693662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教学分析">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教学分析</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教学设计">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教学设计</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教学过程</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教学反思</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学反思">
    <p:spTree>
      <p:nvGrpSpPr>
        <p:cNvPr id="1" name=""/>
        <p:cNvGrpSpPr/>
        <p:nvPr/>
      </p:nvGrpSpPr>
      <p:grpSpPr>
        <a:xfrm>
          <a:off x="0" y="0"/>
          <a:ext cx="0" cy="0"/>
          <a:chOff x="0" y="0"/>
          <a:chExt cx="0" cy="0"/>
        </a:xfrm>
      </p:grpSpPr>
      <p:sp>
        <p:nvSpPr>
          <p:cNvPr id="8" name="矩形 7"/>
          <p:cNvSpPr/>
          <p:nvPr userDrawn="1"/>
        </p:nvSpPr>
        <p:spPr>
          <a:xfrm>
            <a:off x="547232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教学分析</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7118267"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a:off x="8764195"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a:off x="10424234" y="195069"/>
            <a:ext cx="0" cy="3600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5" name="矩形 14"/>
          <p:cNvSpPr/>
          <p:nvPr userDrawn="1"/>
        </p:nvSpPr>
        <p:spPr>
          <a:xfrm>
            <a:off x="7118254"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教学设计</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8764195"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bg1">
                    <a:lumMod val="50000"/>
                  </a:schemeClr>
                </a:solidFill>
                <a:latin typeface="微软雅黑" panose="020B0503020204020204" pitchFamily="34" charset="-122"/>
                <a:ea typeface="微软雅黑" panose="020B0503020204020204" pitchFamily="34" charset="-122"/>
              </a:rPr>
              <a:t>教学过程</a:t>
            </a:r>
            <a:endParaRPr lang="zh-CN" altLang="en-US" sz="2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userDrawn="1"/>
        </p:nvSpPr>
        <p:spPr>
          <a:xfrm>
            <a:off x="10410136" y="70341"/>
            <a:ext cx="1645941" cy="64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2400" b="1" dirty="0" smtClean="0">
                <a:solidFill>
                  <a:srgbClr val="C00000"/>
                </a:solidFill>
                <a:latin typeface="微软雅黑" panose="020B0503020204020204" pitchFamily="34" charset="-122"/>
                <a:ea typeface="微软雅黑" panose="020B0503020204020204" pitchFamily="34" charset="-122"/>
              </a:rPr>
              <a:t>教学反思</a:t>
            </a:r>
            <a:endParaRPr lang="zh-CN" altLang="en-US" sz="2400" b="1" dirty="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jpe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9">
            <a:alphaModFix amt="70000"/>
            <a:lum/>
          </a:blip>
          <a:srcRect/>
          <a:tile tx="0" ty="0" sx="100000" sy="100000" flip="none" algn="tl"/>
        </a:blipFill>
        <a:effectLst/>
      </p:bgPr>
    </p:bg>
    <p:spTree>
      <p:nvGrpSpPr>
        <p:cNvPr id="1" name=""/>
        <p:cNvGrpSpPr/>
        <p:nvPr/>
      </p:nvGrpSpPr>
      <p:grpSpPr>
        <a:xfrm>
          <a:off x="0" y="0"/>
          <a:ext cx="0" cy="0"/>
          <a:chOff x="0" y="0"/>
          <a:chExt cx="0" cy="0"/>
        </a:xfrm>
      </p:grpSpPr>
      <p:cxnSp>
        <p:nvCxnSpPr>
          <p:cNvPr id="7" name="直接连接符 6"/>
          <p:cNvCxnSpPr/>
          <p:nvPr/>
        </p:nvCxnSpPr>
        <p:spPr>
          <a:xfrm>
            <a:off x="26894" y="653520"/>
            <a:ext cx="12204000" cy="0"/>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rot="13450455">
            <a:off x="11576089" y="5919864"/>
            <a:ext cx="661486" cy="1681192"/>
            <a:chOff x="11762339" y="3746221"/>
            <a:chExt cx="406107" cy="1155987"/>
          </a:xfrm>
        </p:grpSpPr>
        <p:sp>
          <p:nvSpPr>
            <p:cNvPr id="9"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p:nvGrpSpPr>
        <p:grpSpPr>
          <a:xfrm rot="2731254">
            <a:off x="345961" y="-360456"/>
            <a:ext cx="566181" cy="1611645"/>
            <a:chOff x="4454660" y="3810474"/>
            <a:chExt cx="406107" cy="1155987"/>
          </a:xfrm>
        </p:grpSpPr>
        <p:sp>
          <p:nvSpPr>
            <p:cNvPr id="13"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rot="23880000" flipV="1">
            <a:off x="98385" y="-35479"/>
            <a:ext cx="212642" cy="605290"/>
            <a:chOff x="4454660" y="3810474"/>
            <a:chExt cx="406107" cy="1155987"/>
          </a:xfrm>
        </p:grpSpPr>
        <p:sp>
          <p:nvSpPr>
            <p:cNvPr id="1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rot="19500000" flipH="1" flipV="1">
            <a:off x="12018559" y="388800"/>
            <a:ext cx="212642" cy="605290"/>
            <a:chOff x="4454660" y="3810474"/>
            <a:chExt cx="406107" cy="1155987"/>
          </a:xfrm>
        </p:grpSpPr>
        <p:sp>
          <p:nvSpPr>
            <p:cNvPr id="2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5.xml"/><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5.xml"/><Relationship Id="rId5" Type="http://schemas.microsoft.com/office/2007/relationships/hdphoto" Target="../media/hdphoto2.wdp"/><Relationship Id="rId4" Type="http://schemas.openxmlformats.org/officeDocument/2006/relationships/image" Target="../media/image25.jpe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5.xml"/><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image" Target="../media/image26.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5.xml"/><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5.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5.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5.xml"/><Relationship Id="rId2" Type="http://schemas.openxmlformats.org/officeDocument/2006/relationships/image" Target="../media/image44.png"/><Relationship Id="rId1" Type="http://schemas.openxmlformats.org/officeDocument/2006/relationships/image" Target="../media/image43.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5.xml"/><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image" Target="../media/image4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5.xml"/><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image" Target="../media/image48.jpeg"/></Relationships>
</file>

<file path=ppt/slides/_rels/slide27.xml.rels><?xml version="1.0" encoding="UTF-8" standalone="yes"?>
<Relationships xmlns="http://schemas.openxmlformats.org/package/2006/relationships"><Relationship Id="rId9" Type="http://schemas.openxmlformats.org/officeDocument/2006/relationships/notesSlide" Target="../notesSlides/notesSlide27.xml"/><Relationship Id="rId8" Type="http://schemas.openxmlformats.org/officeDocument/2006/relationships/slideLayout" Target="../slideLayouts/slideLayout5.xml"/><Relationship Id="rId7" Type="http://schemas.openxmlformats.org/officeDocument/2006/relationships/image" Target="../media/image57.png"/><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6.xml"/><Relationship Id="rId4" Type="http://schemas.openxmlformats.org/officeDocument/2006/relationships/image" Target="../media/image61.jpeg"/><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image" Target="../media/image5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3.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文本框 39"/>
          <p:cNvSpPr txBox="1"/>
          <p:nvPr/>
        </p:nvSpPr>
        <p:spPr>
          <a:xfrm>
            <a:off x="3616053" y="2295848"/>
            <a:ext cx="6263253" cy="923330"/>
          </a:xfrm>
          <a:prstGeom prst="rect">
            <a:avLst/>
          </a:prstGeom>
          <a:noFill/>
        </p:spPr>
        <p:txBody>
          <a:bodyPr wrap="none" rtlCol="0">
            <a:spAutoFit/>
          </a:bodyPr>
          <a:lstStyle/>
          <a:p>
            <a:r>
              <a:rPr lang="zh-CN" altLang="en-US" sz="5400" b="1" dirty="0" smtClean="0">
                <a:solidFill>
                  <a:srgbClr val="319095"/>
                </a:solidFill>
                <a:latin typeface="微软雅黑" panose="020B0503020204020204" pitchFamily="34" charset="-122"/>
                <a:ea typeface="微软雅黑" panose="020B0503020204020204" pitchFamily="34" charset="-122"/>
              </a:rPr>
              <a:t>信息化</a:t>
            </a:r>
            <a:r>
              <a:rPr lang="zh-CN" altLang="en-US" sz="5200" b="1" dirty="0" smtClean="0">
                <a:solidFill>
                  <a:schemeClr val="accent6"/>
                </a:solidFill>
                <a:latin typeface="微软雅黑" panose="020B0503020204020204" pitchFamily="34" charset="-122"/>
                <a:ea typeface="微软雅黑" panose="020B0503020204020204" pitchFamily="34" charset="-122"/>
              </a:rPr>
              <a:t>教学设计模板</a:t>
            </a:r>
            <a:endParaRPr lang="zh-CN" altLang="en-US" sz="5200" b="1" dirty="0">
              <a:solidFill>
                <a:schemeClr val="accent6"/>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113779" y="2161740"/>
            <a:ext cx="406107" cy="1155987"/>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rot="6543834">
            <a:off x="9343149" y="1641367"/>
            <a:ext cx="406107" cy="1155987"/>
            <a:chOff x="11762339" y="3746221"/>
            <a:chExt cx="406107" cy="1155987"/>
          </a:xfrm>
        </p:grpSpPr>
        <p:sp>
          <p:nvSpPr>
            <p:cNvPr id="50"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3984941" y="3219178"/>
            <a:ext cx="5572359" cy="400110"/>
          </a:xfrm>
          <a:prstGeom prst="rect">
            <a:avLst/>
          </a:prstGeom>
          <a:noFill/>
        </p:spPr>
        <p:txBody>
          <a:bodyPr wrap="none" rtlCol="0">
            <a:spAutoFit/>
          </a:bodyPr>
          <a:lstStyle/>
          <a:p>
            <a:pPr algn="ct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教育教学培训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信息化教学设计 </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r>
              <a:rPr lang="zh-CN" altLang="en-US" sz="2000" dirty="0" smtClean="0">
                <a:solidFill>
                  <a:schemeClr val="accent1">
                    <a:lumMod val="75000"/>
                  </a:schemeClr>
                </a:solidFill>
                <a:latin typeface="微软雅黑" panose="020B0503020204020204" pitchFamily="34" charset="-122"/>
                <a:ea typeface="微软雅黑" panose="020B0503020204020204" pitchFamily="34" charset="-122"/>
              </a:rPr>
              <a:t>课堂教学课件</a:t>
            </a:r>
            <a:r>
              <a:rPr lang="en-US" altLang="zh-CN" sz="2000" dirty="0" smtClean="0">
                <a:solidFill>
                  <a:schemeClr val="accent1">
                    <a:lumMod val="75000"/>
                  </a:schemeClr>
                </a:solidFill>
                <a:latin typeface="微软雅黑" panose="020B0503020204020204" pitchFamily="34" charset="-122"/>
                <a:ea typeface="微软雅黑" panose="020B0503020204020204" pitchFamily="34" charset="-122"/>
              </a:rPr>
              <a:t> </a:t>
            </a:r>
            <a:endParaRPr lang="zh-CN" altLang="en-US" sz="2000"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 name="media1.mp3">
            <a:hlinkClick r:id="" action="ppaction://media"/>
          </p:cNvPr>
          <p:cNvPicPr>
            <a:picLocks noChangeAspect="1"/>
          </p:cNvPicPr>
          <p:nvPr>
            <a:audioFile r:link="rId1"/>
            <p:extLst>
              <p:ext uri="{DAA4B4D4-6D71-4841-9C94-3DE7FCFB9230}">
                <p14:media xmlns:p14="http://schemas.microsoft.com/office/powerpoint/2010/main" r:embed="rId2">
                  <p14:trim end="17071.689453"/>
                </p14:media>
              </p:ext>
            </p:extLst>
          </p:nvPr>
        </p:nvPicPr>
        <p:blipFill>
          <a:blip r:embed="rId3"/>
          <a:stretch>
            <a:fillRect/>
          </a:stretch>
        </p:blipFill>
        <p:spPr>
          <a:xfrm>
            <a:off x="-1135703" y="61268"/>
            <a:ext cx="609600" cy="609600"/>
          </a:xfrm>
          <a:prstGeom prst="rect">
            <a:avLst/>
          </a:prstGeom>
        </p:spPr>
      </p:pic>
      <p:grpSp>
        <p:nvGrpSpPr>
          <p:cNvPr id="46" name="组合 45"/>
          <p:cNvGrpSpPr/>
          <p:nvPr/>
        </p:nvGrpSpPr>
        <p:grpSpPr>
          <a:xfrm flipV="1">
            <a:off x="8629" y="2470087"/>
            <a:ext cx="11471638" cy="4511524"/>
            <a:chOff x="-38101" y="-105446"/>
            <a:chExt cx="12230101" cy="5039241"/>
          </a:xfrm>
        </p:grpSpPr>
        <p:sp>
          <p:nvSpPr>
            <p:cNvPr id="55"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79"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0" name="组合 79"/>
          <p:cNvGrpSpPr/>
          <p:nvPr/>
        </p:nvGrpSpPr>
        <p:grpSpPr>
          <a:xfrm flipV="1">
            <a:off x="7321859" y="-48371"/>
            <a:ext cx="4883789" cy="2129365"/>
            <a:chOff x="7325374" y="4777503"/>
            <a:chExt cx="4883789" cy="2129365"/>
          </a:xfrm>
        </p:grpSpPr>
        <p:sp>
          <p:nvSpPr>
            <p:cNvPr id="81"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2"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3"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nodeType="withEffect">
                                  <p:stCondLst>
                                    <p:cond delay="0"/>
                                  </p:stCondLst>
                                  <p:childTnLst>
                                    <p:set>
                                      <p:cBhvr>
                                        <p:cTn id="8" dur="1" fill="hold">
                                          <p:stCondLst>
                                            <p:cond delay="0"/>
                                          </p:stCondLst>
                                        </p:cTn>
                                        <p:tgtEl>
                                          <p:spTgt spid="46"/>
                                        </p:tgtEl>
                                        <p:attrNameLst>
                                          <p:attrName>style.visibility</p:attrName>
                                        </p:attrNameLst>
                                      </p:cBhvr>
                                      <p:to>
                                        <p:strVal val="visible"/>
                                      </p:to>
                                    </p:set>
                                    <p:animEffect transition="in" filter="fade">
                                      <p:cBhvr>
                                        <p:cTn id="9" dur="1000"/>
                                        <p:tgtEl>
                                          <p:spTgt spid="46"/>
                                        </p:tgtEl>
                                      </p:cBhvr>
                                    </p:animEffect>
                                    <p:anim calcmode="lin" valueType="num">
                                      <p:cBhvr>
                                        <p:cTn id="10" dur="1000" fill="hold"/>
                                        <p:tgtEl>
                                          <p:spTgt spid="46"/>
                                        </p:tgtEl>
                                        <p:attrNameLst>
                                          <p:attrName>ppt_x</p:attrName>
                                        </p:attrNameLst>
                                      </p:cBhvr>
                                      <p:tavLst>
                                        <p:tav tm="0">
                                          <p:val>
                                            <p:strVal val="#ppt_x"/>
                                          </p:val>
                                        </p:tav>
                                        <p:tav tm="100000">
                                          <p:val>
                                            <p:strVal val="#ppt_x"/>
                                          </p:val>
                                        </p:tav>
                                      </p:tavLst>
                                    </p:anim>
                                    <p:anim calcmode="lin" valueType="num">
                                      <p:cBhvr>
                                        <p:cTn id="11" dur="1000" fill="hold"/>
                                        <p:tgtEl>
                                          <p:spTgt spid="46"/>
                                        </p:tgtEl>
                                        <p:attrNameLst>
                                          <p:attrName>ppt_y</p:attrName>
                                        </p:attrNameLst>
                                      </p:cBhvr>
                                      <p:tavLst>
                                        <p:tav tm="0">
                                          <p:val>
                                            <p:strVal val="#ppt_y+.1"/>
                                          </p:val>
                                        </p:tav>
                                        <p:tav tm="100000">
                                          <p:val>
                                            <p:strVal val="#ppt_y"/>
                                          </p:val>
                                        </p:tav>
                                      </p:tavLst>
                                    </p:anim>
                                  </p:childTnLst>
                                </p:cTn>
                              </p:par>
                              <p:par>
                                <p:cTn id="12" presetID="47" presetClass="entr" presetSubtype="0" fill="hold" nodeType="withEffect">
                                  <p:stCondLst>
                                    <p:cond delay="0"/>
                                  </p:stCondLst>
                                  <p:childTnLst>
                                    <p:set>
                                      <p:cBhvr>
                                        <p:cTn id="13" dur="1" fill="hold">
                                          <p:stCondLst>
                                            <p:cond delay="0"/>
                                          </p:stCondLst>
                                        </p:cTn>
                                        <p:tgtEl>
                                          <p:spTgt spid="80"/>
                                        </p:tgtEl>
                                        <p:attrNameLst>
                                          <p:attrName>style.visibility</p:attrName>
                                        </p:attrNameLst>
                                      </p:cBhvr>
                                      <p:to>
                                        <p:strVal val="visible"/>
                                      </p:to>
                                    </p:set>
                                    <p:animEffect transition="in" filter="fade">
                                      <p:cBhvr>
                                        <p:cTn id="14" dur="1000"/>
                                        <p:tgtEl>
                                          <p:spTgt spid="80"/>
                                        </p:tgtEl>
                                      </p:cBhvr>
                                    </p:animEffect>
                                    <p:anim calcmode="lin" valueType="num">
                                      <p:cBhvr>
                                        <p:cTn id="15" dur="1000" fill="hold"/>
                                        <p:tgtEl>
                                          <p:spTgt spid="80"/>
                                        </p:tgtEl>
                                        <p:attrNameLst>
                                          <p:attrName>ppt_x</p:attrName>
                                        </p:attrNameLst>
                                      </p:cBhvr>
                                      <p:tavLst>
                                        <p:tav tm="0">
                                          <p:val>
                                            <p:strVal val="#ppt_x"/>
                                          </p:val>
                                        </p:tav>
                                        <p:tav tm="100000">
                                          <p:val>
                                            <p:strVal val="#ppt_x"/>
                                          </p:val>
                                        </p:tav>
                                      </p:tavLst>
                                    </p:anim>
                                    <p:anim calcmode="lin" valueType="num">
                                      <p:cBhvr>
                                        <p:cTn id="16" dur="1000" fill="hold"/>
                                        <p:tgtEl>
                                          <p:spTgt spid="80"/>
                                        </p:tgtEl>
                                        <p:attrNameLst>
                                          <p:attrName>ppt_y</p:attrName>
                                        </p:attrNameLst>
                                      </p:cBhvr>
                                      <p:tavLst>
                                        <p:tav tm="0">
                                          <p:val>
                                            <p:strVal val="#ppt_y-.1"/>
                                          </p:val>
                                        </p:tav>
                                        <p:tav tm="100000">
                                          <p:val>
                                            <p:strVal val="#ppt_y"/>
                                          </p:val>
                                        </p:tav>
                                      </p:tavLst>
                                    </p:anim>
                                  </p:childTnLst>
                                </p:cTn>
                              </p:par>
                            </p:childTnLst>
                          </p:cTn>
                        </p:par>
                        <p:par>
                          <p:cTn id="17" fill="hold">
                            <p:stCondLst>
                              <p:cond delay="0"/>
                            </p:stCondLst>
                            <p:childTnLst>
                              <p:par>
                                <p:cTn id="18" presetID="23" presetClass="entr" presetSubtype="528" fill="hold" grpId="0" nodeType="afterEffect">
                                  <p:stCondLst>
                                    <p:cond delay="0"/>
                                  </p:stCondLst>
                                  <p:iterate type="lt">
                                    <p:tmPct val="10000"/>
                                  </p:iterate>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 calcmode="lin" valueType="num">
                                      <p:cBhvr>
                                        <p:cTn id="22" dur="500" fill="hold"/>
                                        <p:tgtEl>
                                          <p:spTgt spid="40"/>
                                        </p:tgtEl>
                                        <p:attrNameLst>
                                          <p:attrName>ppt_x</p:attrName>
                                        </p:attrNameLst>
                                      </p:cBhvr>
                                      <p:tavLst>
                                        <p:tav tm="0">
                                          <p:val>
                                            <p:fltVal val="0.5"/>
                                          </p:val>
                                        </p:tav>
                                        <p:tav tm="100000">
                                          <p:val>
                                            <p:strVal val="#ppt_x"/>
                                          </p:val>
                                        </p:tav>
                                      </p:tavLst>
                                    </p:anim>
                                    <p:anim calcmode="lin" valueType="num">
                                      <p:cBhvr>
                                        <p:cTn id="23" dur="500" fill="hold"/>
                                        <p:tgtEl>
                                          <p:spTgt spid="40"/>
                                        </p:tgtEl>
                                        <p:attrNameLst>
                                          <p:attrName>ppt_y</p:attrName>
                                        </p:attrNameLst>
                                      </p:cBhvr>
                                      <p:tavLst>
                                        <p:tav tm="0">
                                          <p:val>
                                            <p:fltVal val="0.5"/>
                                          </p:val>
                                        </p:tav>
                                        <p:tav tm="100000">
                                          <p:val>
                                            <p:strVal val="#ppt_y"/>
                                          </p:val>
                                        </p:tav>
                                      </p:tavLst>
                                    </p:anim>
                                  </p:childTnLst>
                                </p:cTn>
                              </p:par>
                            </p:childTnLst>
                          </p:cTn>
                        </p:par>
                        <p:par>
                          <p:cTn id="24" fill="hold">
                            <p:stCondLst>
                              <p:cond delay="899"/>
                            </p:stCondLst>
                            <p:childTnLst>
                              <p:par>
                                <p:cTn id="25" presetID="10"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fade">
                                      <p:cBhvr>
                                        <p:cTn id="30" dur="500"/>
                                        <p:tgtEl>
                                          <p:spTgt spid="53"/>
                                        </p:tgtEl>
                                      </p:cBhvr>
                                    </p:animEffect>
                                  </p:childTnLst>
                                </p:cTn>
                              </p:par>
                            </p:childTnLst>
                          </p:cTn>
                        </p:par>
                        <p:par>
                          <p:cTn id="31" fill="hold">
                            <p:stCondLst>
                              <p:cond delay="1399"/>
                            </p:stCondLst>
                            <p:childTnLst>
                              <p:par>
                                <p:cTn id="32" presetID="22" presetClass="entr" presetSubtype="8"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left)">
                                      <p:cBhvr>
                                        <p:cTn id="34"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5" repeatCount="indefinite" fill="hold" display="0">
                  <p:stCondLst>
                    <p:cond delay="indefinite"/>
                  </p:stCondLst>
                  <p:endCondLst>
                    <p:cond evt="onStopAudio" delay="0">
                      <p:tgtEl>
                        <p:sldTgt/>
                      </p:tgtEl>
                    </p:cond>
                  </p:endCondLst>
                </p:cTn>
                <p:tgtEl>
                  <p:spTgt spid="2"/>
                </p:tgtEl>
              </p:cMediaNode>
            </p:audio>
          </p:childTnLst>
        </p:cTn>
      </p:par>
    </p:tnLst>
    <p:bldLst>
      <p:bldP spid="40" grpId="0"/>
      <p:bldP spid="6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5"/>
                </a:solidFill>
              </a:rPr>
              <a:t>2</a:t>
            </a:r>
            <a:endParaRPr lang="zh-CN" altLang="en-US" sz="12000" dirty="0">
              <a:solidFill>
                <a:schemeClr val="accent5"/>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教学设计</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135777" cy="769441"/>
          </a:xfrm>
          <a:prstGeom prst="rect">
            <a:avLst/>
          </a:prstGeom>
          <a:noFill/>
        </p:spPr>
        <p:txBody>
          <a:bodyPr wrap="none" rtlCol="0">
            <a:spAutoFit/>
          </a:bodyPr>
          <a:lstStyle/>
          <a:p>
            <a:r>
              <a:rPr lang="en-US" altLang="zh-CN" sz="4400" dirty="0" smtClean="0">
                <a:solidFill>
                  <a:prstClr val="white">
                    <a:lumMod val="85000"/>
                  </a:prstClr>
                </a:solidFill>
              </a:rPr>
              <a:t>Part two</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3"/>
          <p:cNvSpPr>
            <a:spLocks noChangeShapeType="1"/>
          </p:cNvSpPr>
          <p:nvPr/>
        </p:nvSpPr>
        <p:spPr bwMode="auto">
          <a:xfrm>
            <a:off x="7825103" y="2893431"/>
            <a:ext cx="2052489" cy="2055199"/>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3" name="Line 4"/>
          <p:cNvSpPr>
            <a:spLocks noChangeShapeType="1"/>
          </p:cNvSpPr>
          <p:nvPr/>
        </p:nvSpPr>
        <p:spPr bwMode="auto">
          <a:xfrm rot="10800000" flipH="1">
            <a:off x="7815170" y="2889819"/>
            <a:ext cx="1990184" cy="2004632"/>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4" name="Line 5"/>
          <p:cNvSpPr>
            <a:spLocks noChangeShapeType="1"/>
          </p:cNvSpPr>
          <p:nvPr/>
        </p:nvSpPr>
        <p:spPr bwMode="auto">
          <a:xfrm>
            <a:off x="7386251" y="3893941"/>
            <a:ext cx="2818222" cy="0"/>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sp>
        <p:nvSpPr>
          <p:cNvPr id="5" name="Line 6"/>
          <p:cNvSpPr>
            <a:spLocks noChangeShapeType="1"/>
          </p:cNvSpPr>
          <p:nvPr/>
        </p:nvSpPr>
        <p:spPr bwMode="auto">
          <a:xfrm rot="10800000" flipH="1">
            <a:off x="8821097" y="2545781"/>
            <a:ext cx="3612" cy="2838088"/>
          </a:xfrm>
          <a:prstGeom prst="line">
            <a:avLst/>
          </a:prstGeom>
          <a:noFill/>
          <a:ln w="88900">
            <a:solidFill>
              <a:srgbClr val="D0D9DE"/>
            </a:solidFill>
            <a:miter lim="800000"/>
          </a:ln>
          <a:extLst>
            <a:ext uri="{909E8E84-426E-40DD-AFC4-6F175D3DCCD1}">
              <a14:hiddenFill xmlns:a14="http://schemas.microsoft.com/office/drawing/2010/main">
                <a:noFill/>
              </a14:hiddenFill>
            </a:ext>
          </a:extLst>
        </p:spPr>
        <p:txBody>
          <a:bodyPr lIns="0" tIns="0" rIns="0" bIns="0"/>
          <a:lstStyle/>
          <a:p>
            <a:endParaRPr lang="en-US"/>
          </a:p>
        </p:txBody>
      </p:sp>
      <p:grpSp>
        <p:nvGrpSpPr>
          <p:cNvPr id="11" name="组合 10"/>
          <p:cNvGrpSpPr/>
          <p:nvPr/>
        </p:nvGrpSpPr>
        <p:grpSpPr>
          <a:xfrm>
            <a:off x="10083473" y="3446059"/>
            <a:ext cx="916532" cy="915629"/>
            <a:chOff x="10083473" y="3446059"/>
            <a:chExt cx="916532" cy="915629"/>
          </a:xfrm>
        </p:grpSpPr>
        <p:sp>
          <p:nvSpPr>
            <p:cNvPr id="44" name="AutoShape 8"/>
            <p:cNvSpPr/>
            <p:nvPr/>
          </p:nvSpPr>
          <p:spPr bwMode="auto">
            <a:xfrm rot="20054367">
              <a:off x="10083473" y="3446059"/>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826C4A"/>
            </a:solidFill>
            <a:ln w="63500" cap="flat">
              <a:solidFill>
                <a:srgbClr val="826C4A"/>
              </a:solidFill>
              <a:prstDash val="solid"/>
              <a:miter lim="800000"/>
              <a:headEnd type="none" w="med" len="med"/>
              <a:tailEnd type="none" w="med" len="med"/>
            </a:ln>
          </p:spPr>
          <p:txBody>
            <a:bodyPr lIns="0" tIns="0" rIns="0" bIns="0"/>
            <a:lstStyle/>
            <a:p>
              <a:endParaRPr lang="en-US"/>
            </a:p>
          </p:txBody>
        </p:sp>
        <p:sp>
          <p:nvSpPr>
            <p:cNvPr id="45" name="Freeform 243"/>
            <p:cNvSpPr>
              <a:spLocks noEditPoints="1"/>
            </p:cNvSpPr>
            <p:nvPr/>
          </p:nvSpPr>
          <p:spPr bwMode="auto">
            <a:xfrm>
              <a:off x="10338088" y="3683538"/>
              <a:ext cx="417193" cy="417193"/>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46" name="文本框 64"/>
          <p:cNvSpPr txBox="1"/>
          <p:nvPr/>
        </p:nvSpPr>
        <p:spPr>
          <a:xfrm>
            <a:off x="806317" y="3737386"/>
            <a:ext cx="5427369" cy="2677656"/>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保留图片的格式和动画效果不变，请不要直接删除图片，只将图片替换就可以。  </a:t>
            </a:r>
            <a:endParaRPr lang="en-US" altLang="zh-CN" sz="14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prstClr val="black"/>
                </a:solidFill>
                <a:latin typeface="微软雅黑" panose="020B0503020204020204" pitchFamily="34" charset="-122"/>
                <a:ea typeface="微软雅黑" panose="020B0503020204020204" pitchFamily="34" charset="-122"/>
              </a:rPr>
              <a:t> </a:t>
            </a:r>
            <a:r>
              <a:rPr lang="en-US" altLang="zh-CN" sz="1400" dirty="0" smtClean="0">
                <a:solidFill>
                  <a:prstClr val="black"/>
                </a:solidFill>
                <a:latin typeface="微软雅黑" panose="020B0503020204020204" pitchFamily="34" charset="-122"/>
                <a:ea typeface="微软雅黑" panose="020B0503020204020204" pitchFamily="34" charset="-122"/>
              </a:rPr>
              <a:t>   </a:t>
            </a:r>
            <a:r>
              <a:rPr lang="zh-CN" altLang="en-US" sz="1400" dirty="0" smtClean="0">
                <a:solidFill>
                  <a:prstClr val="black"/>
                </a:solidFill>
                <a:latin typeface="微软雅黑" panose="020B0503020204020204" pitchFamily="34" charset="-122"/>
                <a:ea typeface="微软雅黑" panose="020B0503020204020204" pitchFamily="34" charset="-122"/>
              </a:rPr>
              <a:t>情况</a:t>
            </a:r>
            <a:r>
              <a:rPr lang="en-US" altLang="zh-CN" sz="1400" dirty="0">
                <a:solidFill>
                  <a:prstClr val="black"/>
                </a:solidFill>
                <a:latin typeface="微软雅黑" panose="020B0503020204020204" pitchFamily="34" charset="-122"/>
                <a:ea typeface="微软雅黑" panose="020B0503020204020204" pitchFamily="34" charset="-122"/>
              </a:rPr>
              <a:t>1</a:t>
            </a:r>
            <a:r>
              <a:rPr lang="zh-CN" altLang="en-US" sz="1400" dirty="0">
                <a:solidFill>
                  <a:prstClr val="black"/>
                </a:solidFill>
                <a:latin typeface="微软雅黑" panose="020B0503020204020204" pitchFamily="34" charset="-122"/>
                <a:ea typeface="微软雅黑" panose="020B0503020204020204" pitchFamily="34" charset="-122"/>
              </a:rPr>
              <a:t>：若是直接插入的图片：则右击图片→选择“更改图片”→在弹出的对话框窗口中重新选择你需要插入的图片即可。</a:t>
            </a:r>
            <a:endParaRPr lang="zh-CN" altLang="en-US" sz="1400" dirty="0">
              <a:solidFill>
                <a:prstClr val="black"/>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    情况</a:t>
            </a:r>
            <a:r>
              <a:rPr lang="en-US" altLang="zh-CN" sz="1400" dirty="0">
                <a:solidFill>
                  <a:prstClr val="black"/>
                </a:solidFill>
                <a:latin typeface="微软雅黑" panose="020B0503020204020204" pitchFamily="34" charset="-122"/>
                <a:ea typeface="微软雅黑" panose="020B0503020204020204" pitchFamily="34" charset="-122"/>
              </a:rPr>
              <a:t>2</a:t>
            </a:r>
            <a:r>
              <a:rPr lang="zh-CN" altLang="en-US" sz="1400" dirty="0">
                <a:solidFill>
                  <a:prstClr val="black"/>
                </a:solidFill>
                <a:latin typeface="微软雅黑" panose="020B0503020204020204" pitchFamily="34" charset="-122"/>
                <a:ea typeface="微软雅黑" panose="020B0503020204020204" pitchFamily="34" charset="-122"/>
              </a:rPr>
              <a:t>：图形中的图片（多因排版的需要，将图片填充在图形中）：选中图片→在窗口上方功能区位置单击→“绘图工具”</a:t>
            </a:r>
            <a:r>
              <a:rPr lang="en-US" altLang="zh-CN" sz="1400" dirty="0">
                <a:solidFill>
                  <a:prstClr val="black"/>
                </a:solidFill>
                <a:latin typeface="微软雅黑" panose="020B0503020204020204" pitchFamily="34" charset="-122"/>
                <a:ea typeface="微软雅黑" panose="020B0503020204020204" pitchFamily="34" charset="-122"/>
              </a:rPr>
              <a:t>/“</a:t>
            </a:r>
            <a:r>
              <a:rPr lang="zh-CN" altLang="en-US" sz="1400" dirty="0">
                <a:solidFill>
                  <a:prstClr val="black"/>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en-US" altLang="zh-CN" sz="1400" dirty="0">
              <a:solidFill>
                <a:prstClr val="black"/>
              </a:solidFill>
              <a:latin typeface="微软雅黑" panose="020B0503020204020204" pitchFamily="34" charset="-122"/>
              <a:ea typeface="微软雅黑" panose="020B0503020204020204" pitchFamily="34" charset="-122"/>
            </a:endParaRPr>
          </a:p>
        </p:txBody>
      </p:sp>
      <p:sp>
        <p:nvSpPr>
          <p:cNvPr id="48" name="矩形 47"/>
          <p:cNvSpPr/>
          <p:nvPr/>
        </p:nvSpPr>
        <p:spPr>
          <a:xfrm>
            <a:off x="884112" y="1558104"/>
            <a:ext cx="5179061" cy="2179282"/>
          </a:xfrm>
          <a:prstGeom prst="rect">
            <a:avLst/>
          </a:prstGeom>
          <a:blipFill dpi="0" rotWithShape="1">
            <a:blip r:embed="rId1">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8356962" y="1720451"/>
            <a:ext cx="916532" cy="915629"/>
            <a:chOff x="8356962" y="1720451"/>
            <a:chExt cx="916532" cy="915629"/>
          </a:xfrm>
        </p:grpSpPr>
        <p:sp>
          <p:nvSpPr>
            <p:cNvPr id="17" name="AutoShape 12"/>
            <p:cNvSpPr/>
            <p:nvPr/>
          </p:nvSpPr>
          <p:spPr bwMode="auto">
            <a:xfrm rot="20054367">
              <a:off x="8356962" y="1720451"/>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319095"/>
            </a:solidFill>
            <a:ln w="63500" cap="flat">
              <a:solidFill>
                <a:srgbClr val="319095"/>
              </a:solidFill>
              <a:prstDash val="solid"/>
              <a:miter lim="800000"/>
              <a:headEnd type="none" w="med" len="med"/>
              <a:tailEnd type="none" w="med" len="med"/>
            </a:ln>
          </p:spPr>
          <p:txBody>
            <a:bodyPr lIns="0" tIns="0" rIns="0" bIns="0"/>
            <a:lstStyle/>
            <a:p>
              <a:endParaRPr lang="en-US"/>
            </a:p>
          </p:txBody>
        </p:sp>
        <p:sp>
          <p:nvSpPr>
            <p:cNvPr id="49" name="Freeform 154"/>
            <p:cNvSpPr>
              <a:spLocks noEditPoints="1"/>
            </p:cNvSpPr>
            <p:nvPr/>
          </p:nvSpPr>
          <p:spPr bwMode="auto">
            <a:xfrm>
              <a:off x="8623399" y="1955329"/>
              <a:ext cx="399007" cy="409186"/>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p:spPr>
          <p:txBody>
            <a:bodyPr vert="horz" wrap="square" lIns="91438" tIns="45719" rIns="91438" bIns="45719" numCol="1" anchor="t" anchorCtr="0" compatLnSpc="1"/>
            <a:lstStyle/>
            <a:p>
              <a:pPr>
                <a:defRPr/>
              </a:pPr>
              <a:endParaRPr lang="zh-CN" altLang="en-US" kern="0">
                <a:solidFill>
                  <a:prstClr val="black"/>
                </a:solidFill>
                <a:latin typeface="Calibri" panose="020F0502020204030204"/>
                <a:ea typeface="宋体" panose="02010600030101010101" pitchFamily="2" charset="-122"/>
              </a:endParaRPr>
            </a:p>
          </p:txBody>
        </p:sp>
      </p:grpSp>
      <p:grpSp>
        <p:nvGrpSpPr>
          <p:cNvPr id="6" name="组合 5"/>
          <p:cNvGrpSpPr/>
          <p:nvPr/>
        </p:nvGrpSpPr>
        <p:grpSpPr>
          <a:xfrm>
            <a:off x="7146057" y="2226124"/>
            <a:ext cx="916532" cy="915629"/>
            <a:chOff x="7146057" y="2226124"/>
            <a:chExt cx="916532" cy="915629"/>
          </a:xfrm>
        </p:grpSpPr>
        <p:sp>
          <p:nvSpPr>
            <p:cNvPr id="23" name="AutoShape 14"/>
            <p:cNvSpPr/>
            <p:nvPr/>
          </p:nvSpPr>
          <p:spPr bwMode="auto">
            <a:xfrm rot="20054367">
              <a:off x="7146057" y="2226124"/>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C6D07"/>
            </a:solidFill>
            <a:ln w="63500" cap="flat">
              <a:solidFill>
                <a:srgbClr val="5C6D07"/>
              </a:solidFill>
              <a:prstDash val="solid"/>
              <a:miter lim="800000"/>
              <a:headEnd type="none" w="med" len="med"/>
              <a:tailEnd type="none" w="med" len="med"/>
            </a:ln>
          </p:spPr>
          <p:txBody>
            <a:bodyPr lIns="0" tIns="0" rIns="0" bIns="0"/>
            <a:lstStyle/>
            <a:p>
              <a:endParaRPr lang="en-US"/>
            </a:p>
          </p:txBody>
        </p:sp>
        <p:grpSp>
          <p:nvGrpSpPr>
            <p:cNvPr id="50" name="组合 49"/>
            <p:cNvGrpSpPr/>
            <p:nvPr/>
          </p:nvGrpSpPr>
          <p:grpSpPr>
            <a:xfrm>
              <a:off x="7396184" y="2427512"/>
              <a:ext cx="428919" cy="465919"/>
              <a:chOff x="5843588" y="533400"/>
              <a:chExt cx="496888" cy="539751"/>
            </a:xfrm>
            <a:solidFill>
              <a:schemeClr val="bg1"/>
            </a:solidFill>
          </p:grpSpPr>
          <p:sp>
            <p:nvSpPr>
              <p:cNvPr id="51"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2"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9" name="组合 8"/>
          <p:cNvGrpSpPr/>
          <p:nvPr/>
        </p:nvGrpSpPr>
        <p:grpSpPr>
          <a:xfrm>
            <a:off x="9578704" y="2215288"/>
            <a:ext cx="915629" cy="915629"/>
            <a:chOff x="9578704" y="2215288"/>
            <a:chExt cx="915629" cy="915629"/>
          </a:xfrm>
        </p:grpSpPr>
        <p:sp>
          <p:nvSpPr>
            <p:cNvPr id="10" name="AutoShape 13"/>
            <p:cNvSpPr/>
            <p:nvPr/>
          </p:nvSpPr>
          <p:spPr bwMode="auto">
            <a:xfrm rot="20054367">
              <a:off x="9578704" y="2215288"/>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5FCACB"/>
            </a:solidFill>
            <a:ln w="63500" cap="flat">
              <a:solidFill>
                <a:srgbClr val="5FCACB"/>
              </a:solidFill>
              <a:prstDash val="solid"/>
              <a:miter lim="800000"/>
              <a:headEnd type="none" w="med" len="med"/>
              <a:tailEnd type="none" w="med" len="med"/>
            </a:ln>
          </p:spPr>
          <p:txBody>
            <a:bodyPr lIns="0" tIns="0" rIns="0" bIns="0"/>
            <a:lstStyle/>
            <a:p>
              <a:endParaRPr lang="en-US"/>
            </a:p>
          </p:txBody>
        </p:sp>
        <p:grpSp>
          <p:nvGrpSpPr>
            <p:cNvPr id="53" name="组合 52"/>
            <p:cNvGrpSpPr/>
            <p:nvPr/>
          </p:nvGrpSpPr>
          <p:grpSpPr>
            <a:xfrm>
              <a:off x="9894716" y="2429917"/>
              <a:ext cx="368170" cy="468082"/>
              <a:chOff x="3290888" y="533400"/>
              <a:chExt cx="427038" cy="542925"/>
            </a:xfrm>
            <a:solidFill>
              <a:schemeClr val="bg1"/>
            </a:solidFill>
          </p:grpSpPr>
          <p:sp>
            <p:nvSpPr>
              <p:cNvPr id="54" name="Freeform 25"/>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55"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12" name="组合 11"/>
          <p:cNvGrpSpPr/>
          <p:nvPr/>
        </p:nvGrpSpPr>
        <p:grpSpPr>
          <a:xfrm>
            <a:off x="9578704" y="4646129"/>
            <a:ext cx="915629" cy="915629"/>
            <a:chOff x="9578704" y="4646129"/>
            <a:chExt cx="915629" cy="915629"/>
          </a:xfrm>
        </p:grpSpPr>
        <p:sp>
          <p:nvSpPr>
            <p:cNvPr id="7" name="AutoShape 9"/>
            <p:cNvSpPr/>
            <p:nvPr/>
          </p:nvSpPr>
          <p:spPr bwMode="auto">
            <a:xfrm rot="20054367">
              <a:off x="9578704" y="46461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D16809"/>
            </a:solidFill>
            <a:ln w="63500" cap="flat">
              <a:solidFill>
                <a:srgbClr val="D16809"/>
              </a:solidFill>
              <a:prstDash val="solid"/>
              <a:miter lim="800000"/>
              <a:headEnd type="none" w="med" len="med"/>
              <a:tailEnd type="none" w="med" len="med"/>
            </a:ln>
          </p:spPr>
          <p:txBody>
            <a:bodyPr lIns="0" tIns="0" rIns="0" bIns="0"/>
            <a:lstStyle/>
            <a:p>
              <a:endParaRPr lang="en-US"/>
            </a:p>
          </p:txBody>
        </p:sp>
        <p:sp>
          <p:nvSpPr>
            <p:cNvPr id="56" name="KSO_Shape"/>
            <p:cNvSpPr/>
            <p:nvPr/>
          </p:nvSpPr>
          <p:spPr bwMode="auto">
            <a:xfrm>
              <a:off x="9894716" y="4851130"/>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 name="组合 14"/>
          <p:cNvGrpSpPr/>
          <p:nvPr/>
        </p:nvGrpSpPr>
        <p:grpSpPr>
          <a:xfrm>
            <a:off x="6640384" y="3437029"/>
            <a:ext cx="915629" cy="915629"/>
            <a:chOff x="6640384" y="3437029"/>
            <a:chExt cx="915629" cy="915629"/>
          </a:xfrm>
        </p:grpSpPr>
        <p:sp>
          <p:nvSpPr>
            <p:cNvPr id="28" name="AutoShape 7"/>
            <p:cNvSpPr/>
            <p:nvPr/>
          </p:nvSpPr>
          <p:spPr bwMode="auto">
            <a:xfrm rot="20054367">
              <a:off x="6640384" y="3437029"/>
              <a:ext cx="915629"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A0BF0D"/>
            </a:solidFill>
            <a:ln w="63500" cap="flat">
              <a:solidFill>
                <a:srgbClr val="A0BF0D"/>
              </a:solidFill>
              <a:prstDash val="solid"/>
              <a:miter lim="800000"/>
              <a:headEnd type="none" w="med" len="med"/>
              <a:tailEnd type="none" w="med" len="med"/>
            </a:ln>
          </p:spPr>
          <p:txBody>
            <a:bodyPr lIns="0" tIns="0" rIns="0" bIns="0"/>
            <a:lstStyle/>
            <a:p>
              <a:endParaRPr lang="en-US"/>
            </a:p>
          </p:txBody>
        </p:sp>
        <p:sp>
          <p:nvSpPr>
            <p:cNvPr id="58" name="Freeform 25"/>
            <p:cNvSpPr>
              <a:spLocks noEditPoints="1" noChangeArrowheads="1"/>
            </p:cNvSpPr>
            <p:nvPr/>
          </p:nvSpPr>
          <p:spPr bwMode="auto">
            <a:xfrm>
              <a:off x="6918194" y="3632889"/>
              <a:ext cx="360008" cy="518490"/>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4" name="组合 13"/>
          <p:cNvGrpSpPr/>
          <p:nvPr/>
        </p:nvGrpSpPr>
        <p:grpSpPr>
          <a:xfrm>
            <a:off x="7146057" y="4656965"/>
            <a:ext cx="916532" cy="915629"/>
            <a:chOff x="7146057" y="4656965"/>
            <a:chExt cx="916532" cy="915629"/>
          </a:xfrm>
        </p:grpSpPr>
        <p:sp>
          <p:nvSpPr>
            <p:cNvPr id="31" name="AutoShape 10"/>
            <p:cNvSpPr/>
            <p:nvPr/>
          </p:nvSpPr>
          <p:spPr bwMode="auto">
            <a:xfrm rot="20054367">
              <a:off x="7146057" y="4656965"/>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DB900"/>
            </a:solidFill>
            <a:ln w="63500" cap="flat">
              <a:solidFill>
                <a:srgbClr val="FDB900"/>
              </a:solidFill>
              <a:prstDash val="solid"/>
              <a:miter lim="800000"/>
              <a:headEnd type="none" w="med" len="med"/>
              <a:tailEnd type="none" w="med" len="med"/>
            </a:ln>
          </p:spPr>
          <p:txBody>
            <a:bodyPr lIns="0" tIns="0" rIns="0" bIns="0"/>
            <a:lstStyle/>
            <a:p>
              <a:endParaRPr lang="en-US"/>
            </a:p>
          </p:txBody>
        </p:sp>
        <p:sp>
          <p:nvSpPr>
            <p:cNvPr id="59" name="Freeform 30"/>
            <p:cNvSpPr>
              <a:spLocks noEditPoints="1" noChangeArrowheads="1"/>
            </p:cNvSpPr>
            <p:nvPr/>
          </p:nvSpPr>
          <p:spPr bwMode="auto">
            <a:xfrm>
              <a:off x="7427297" y="4883128"/>
              <a:ext cx="354051" cy="463302"/>
            </a:xfrm>
            <a:custGeom>
              <a:avLst/>
              <a:gdLst>
                <a:gd name="T0" fmla="*/ 2147483647 w 74"/>
                <a:gd name="T1" fmla="*/ 0 h 97"/>
                <a:gd name="T2" fmla="*/ 2147483647 w 74"/>
                <a:gd name="T3" fmla="*/ 2147483647 h 97"/>
                <a:gd name="T4" fmla="*/ 2147483647 w 74"/>
                <a:gd name="T5" fmla="*/ 2147483647 h 97"/>
                <a:gd name="T6" fmla="*/ 2147483647 w 74"/>
                <a:gd name="T7" fmla="*/ 2147483647 h 97"/>
                <a:gd name="T8" fmla="*/ 2147483647 w 74"/>
                <a:gd name="T9" fmla="*/ 2147483647 h 97"/>
                <a:gd name="T10" fmla="*/ 2147483647 w 74"/>
                <a:gd name="T11" fmla="*/ 2147483647 h 97"/>
                <a:gd name="T12" fmla="*/ 2147483647 w 74"/>
                <a:gd name="T13" fmla="*/ 2147483647 h 97"/>
                <a:gd name="T14" fmla="*/ 2147483647 w 74"/>
                <a:gd name="T15" fmla="*/ 2147483647 h 97"/>
                <a:gd name="T16" fmla="*/ 2147483647 w 74"/>
                <a:gd name="T17" fmla="*/ 2147483647 h 97"/>
                <a:gd name="T18" fmla="*/ 2147483647 w 74"/>
                <a:gd name="T19" fmla="*/ 2147483647 h 97"/>
                <a:gd name="T20" fmla="*/ 2147483647 w 74"/>
                <a:gd name="T21" fmla="*/ 2147483647 h 97"/>
                <a:gd name="T22" fmla="*/ 2147483647 w 74"/>
                <a:gd name="T23" fmla="*/ 2147483647 h 97"/>
                <a:gd name="T24" fmla="*/ 2147483647 w 74"/>
                <a:gd name="T25" fmla="*/ 2147483647 h 97"/>
                <a:gd name="T26" fmla="*/ 2147483647 w 74"/>
                <a:gd name="T27" fmla="*/ 2147483647 h 97"/>
                <a:gd name="T28" fmla="*/ 2147483647 w 74"/>
                <a:gd name="T29" fmla="*/ 2147483647 h 97"/>
                <a:gd name="T30" fmla="*/ 0 w 74"/>
                <a:gd name="T31" fmla="*/ 2147483647 h 97"/>
                <a:gd name="T32" fmla="*/ 2147483647 w 74"/>
                <a:gd name="T33" fmla="*/ 2147483647 h 97"/>
                <a:gd name="T34" fmla="*/ 2147483647 w 74"/>
                <a:gd name="T35" fmla="*/ 0 h 97"/>
                <a:gd name="T36" fmla="*/ 2147483647 w 74"/>
                <a:gd name="T37" fmla="*/ 2147483647 h 97"/>
                <a:gd name="T38" fmla="*/ 2147483647 w 74"/>
                <a:gd name="T39" fmla="*/ 2147483647 h 97"/>
                <a:gd name="T40" fmla="*/ 2147483647 w 74"/>
                <a:gd name="T41" fmla="*/ 2147483647 h 97"/>
                <a:gd name="T42" fmla="*/ 2147483647 w 74"/>
                <a:gd name="T43" fmla="*/ 2147483647 h 97"/>
                <a:gd name="T44" fmla="*/ 2147483647 w 74"/>
                <a:gd name="T45" fmla="*/ 2147483647 h 97"/>
                <a:gd name="T46" fmla="*/ 2147483647 w 74"/>
                <a:gd name="T47" fmla="*/ 2147483647 h 97"/>
                <a:gd name="T48" fmla="*/ 2147483647 w 74"/>
                <a:gd name="T49" fmla="*/ 2147483647 h 97"/>
                <a:gd name="T50" fmla="*/ 2147483647 w 74"/>
                <a:gd name="T51" fmla="*/ 2147483647 h 97"/>
                <a:gd name="T52" fmla="*/ 2147483647 w 74"/>
                <a:gd name="T53" fmla="*/ 2147483647 h 97"/>
                <a:gd name="T54" fmla="*/ 2147483647 w 74"/>
                <a:gd name="T55" fmla="*/ 2147483647 h 97"/>
                <a:gd name="T56" fmla="*/ 2147483647 w 74"/>
                <a:gd name="T57" fmla="*/ 2147483647 h 97"/>
                <a:gd name="T58" fmla="*/ 2147483647 w 74"/>
                <a:gd name="T59" fmla="*/ 2147483647 h 97"/>
                <a:gd name="T60" fmla="*/ 2147483647 w 74"/>
                <a:gd name="T61" fmla="*/ 2147483647 h 97"/>
                <a:gd name="T62" fmla="*/ 2147483647 w 74"/>
                <a:gd name="T63" fmla="*/ 2147483647 h 97"/>
                <a:gd name="T64" fmla="*/ 2147483647 w 74"/>
                <a:gd name="T65" fmla="*/ 2147483647 h 97"/>
                <a:gd name="T66" fmla="*/ 2147483647 w 74"/>
                <a:gd name="T67" fmla="*/ 2147483647 h 97"/>
                <a:gd name="T68" fmla="*/ 2147483647 w 74"/>
                <a:gd name="T69" fmla="*/ 2147483647 h 97"/>
                <a:gd name="T70" fmla="*/ 2147483647 w 74"/>
                <a:gd name="T71" fmla="*/ 2147483647 h 97"/>
                <a:gd name="T72" fmla="*/ 2147483647 w 74"/>
                <a:gd name="T73" fmla="*/ 2147483647 h 97"/>
                <a:gd name="T74" fmla="*/ 2147483647 w 74"/>
                <a:gd name="T75" fmla="*/ 2147483647 h 97"/>
                <a:gd name="T76" fmla="*/ 2147483647 w 74"/>
                <a:gd name="T77" fmla="*/ 2147483647 h 97"/>
                <a:gd name="T78" fmla="*/ 2147483647 w 74"/>
                <a:gd name="T79" fmla="*/ 2147483647 h 97"/>
                <a:gd name="T80" fmla="*/ 2147483647 w 74"/>
                <a:gd name="T81" fmla="*/ 2147483647 h 97"/>
                <a:gd name="T82" fmla="*/ 2147483647 w 74"/>
                <a:gd name="T83" fmla="*/ 2147483647 h 97"/>
                <a:gd name="T84" fmla="*/ 2147483647 w 74"/>
                <a:gd name="T85" fmla="*/ 2147483647 h 97"/>
                <a:gd name="T86" fmla="*/ 2147483647 w 74"/>
                <a:gd name="T87" fmla="*/ 2147483647 h 97"/>
                <a:gd name="T88" fmla="*/ 2147483647 w 74"/>
                <a:gd name="T89" fmla="*/ 2147483647 h 97"/>
                <a:gd name="T90" fmla="*/ 2147483647 w 74"/>
                <a:gd name="T91" fmla="*/ 2147483647 h 97"/>
                <a:gd name="T92" fmla="*/ 2147483647 w 74"/>
                <a:gd name="T93" fmla="*/ 2147483647 h 97"/>
                <a:gd name="T94" fmla="*/ 2147483647 w 74"/>
                <a:gd name="T95" fmla="*/ 2147483647 h 97"/>
                <a:gd name="T96" fmla="*/ 2147483647 w 74"/>
                <a:gd name="T97" fmla="*/ 2147483647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 name="组合 12"/>
          <p:cNvGrpSpPr/>
          <p:nvPr/>
        </p:nvGrpSpPr>
        <p:grpSpPr>
          <a:xfrm>
            <a:off x="8356962" y="5172570"/>
            <a:ext cx="916532" cy="915629"/>
            <a:chOff x="8356962" y="5172570"/>
            <a:chExt cx="916532" cy="915629"/>
          </a:xfrm>
        </p:grpSpPr>
        <p:sp>
          <p:nvSpPr>
            <p:cNvPr id="38" name="AutoShape 11"/>
            <p:cNvSpPr/>
            <p:nvPr/>
          </p:nvSpPr>
          <p:spPr bwMode="auto">
            <a:xfrm rot="20054367">
              <a:off x="8356962" y="5172570"/>
              <a:ext cx="916532" cy="915629"/>
            </a:xfrm>
            <a:custGeom>
              <a:avLst/>
              <a:gdLst>
                <a:gd name="T0" fmla="*/ 16797 w 19678"/>
                <a:gd name="T1" fmla="*/ 2885 h 19678"/>
                <a:gd name="T2" fmla="*/ 16800 w 19678"/>
                <a:gd name="T3" fmla="*/ 16800 h 19678"/>
                <a:gd name="T4" fmla="*/ 2885 w 19678"/>
                <a:gd name="T5" fmla="*/ 16797 h 19678"/>
                <a:gd name="T6" fmla="*/ 2882 w 19678"/>
                <a:gd name="T7" fmla="*/ 2882 h 19678"/>
                <a:gd name="T8" fmla="*/ 16797 w 19678"/>
                <a:gd name="T9" fmla="*/ 2885 h 19678"/>
              </a:gdLst>
              <a:ahLst/>
              <a:cxnLst>
                <a:cxn ang="0">
                  <a:pos x="T0" y="T1"/>
                </a:cxn>
                <a:cxn ang="0">
                  <a:pos x="T2" y="T3"/>
                </a:cxn>
                <a:cxn ang="0">
                  <a:pos x="T4" y="T5"/>
                </a:cxn>
                <a:cxn ang="0">
                  <a:pos x="T6" y="T7"/>
                </a:cxn>
                <a:cxn ang="0">
                  <a:pos x="T8" y="T9"/>
                </a:cxn>
              </a:cxnLst>
              <a:rect l="0" t="0" r="r" b="b"/>
              <a:pathLst>
                <a:path w="19678" h="19678">
                  <a:moveTo>
                    <a:pt x="16797" y="2885"/>
                  </a:moveTo>
                  <a:cubicBezTo>
                    <a:pt x="20640" y="6729"/>
                    <a:pt x="20641" y="12958"/>
                    <a:pt x="16800" y="16800"/>
                  </a:cubicBezTo>
                  <a:cubicBezTo>
                    <a:pt x="12958" y="20641"/>
                    <a:pt x="6729" y="20640"/>
                    <a:pt x="2885" y="16797"/>
                  </a:cubicBezTo>
                  <a:cubicBezTo>
                    <a:pt x="-958" y="12953"/>
                    <a:pt x="-959" y="6724"/>
                    <a:pt x="2882" y="2882"/>
                  </a:cubicBezTo>
                  <a:cubicBezTo>
                    <a:pt x="6724" y="-959"/>
                    <a:pt x="12953" y="-958"/>
                    <a:pt x="16797" y="2885"/>
                  </a:cubicBezTo>
                </a:path>
              </a:pathLst>
            </a:custGeom>
            <a:solidFill>
              <a:srgbClr val="F5841C"/>
            </a:solidFill>
            <a:ln w="63500" cap="flat">
              <a:solidFill>
                <a:srgbClr val="F5841C"/>
              </a:solidFill>
              <a:prstDash val="solid"/>
              <a:miter lim="800000"/>
              <a:headEnd type="none" w="med" len="med"/>
              <a:tailEnd type="none" w="med" len="med"/>
            </a:ln>
          </p:spPr>
          <p:txBody>
            <a:bodyPr lIns="0" tIns="0" rIns="0" bIns="0"/>
            <a:lstStyle/>
            <a:p>
              <a:endParaRPr lang="en-US"/>
            </a:p>
          </p:txBody>
        </p:sp>
        <p:sp>
          <p:nvSpPr>
            <p:cNvPr id="60" name="Freeform 50"/>
            <p:cNvSpPr>
              <a:spLocks noEditPoints="1" noChangeArrowheads="1"/>
            </p:cNvSpPr>
            <p:nvPr/>
          </p:nvSpPr>
          <p:spPr bwMode="auto">
            <a:xfrm>
              <a:off x="8552226" y="5378428"/>
              <a:ext cx="516072" cy="493983"/>
            </a:xfrm>
            <a:custGeom>
              <a:avLst/>
              <a:gdLst>
                <a:gd name="T0" fmla="*/ 2147483647 w 109"/>
                <a:gd name="T1" fmla="*/ 2147483647 h 104"/>
                <a:gd name="T2" fmla="*/ 2147483647 w 109"/>
                <a:gd name="T3" fmla="*/ 2147483647 h 104"/>
                <a:gd name="T4" fmla="*/ 2147483647 w 109"/>
                <a:gd name="T5" fmla="*/ 2147483647 h 104"/>
                <a:gd name="T6" fmla="*/ 2147483647 w 109"/>
                <a:gd name="T7" fmla="*/ 2147483647 h 104"/>
                <a:gd name="T8" fmla="*/ 2147483647 w 109"/>
                <a:gd name="T9" fmla="*/ 2147483647 h 104"/>
                <a:gd name="T10" fmla="*/ 2147483647 w 109"/>
                <a:gd name="T11" fmla="*/ 2147483647 h 104"/>
                <a:gd name="T12" fmla="*/ 2147483647 w 109"/>
                <a:gd name="T13" fmla="*/ 2147483647 h 104"/>
                <a:gd name="T14" fmla="*/ 2147483647 w 109"/>
                <a:gd name="T15" fmla="*/ 2147483647 h 104"/>
                <a:gd name="T16" fmla="*/ 2147483647 w 109"/>
                <a:gd name="T17" fmla="*/ 2147483647 h 104"/>
                <a:gd name="T18" fmla="*/ 2147483647 w 109"/>
                <a:gd name="T19" fmla="*/ 0 h 104"/>
                <a:gd name="T20" fmla="*/ 2147483647 w 109"/>
                <a:gd name="T21" fmla="*/ 2147483647 h 104"/>
                <a:gd name="T22" fmla="*/ 2147483647 w 109"/>
                <a:gd name="T23" fmla="*/ 2147483647 h 104"/>
                <a:gd name="T24" fmla="*/ 2147483647 w 109"/>
                <a:gd name="T25" fmla="*/ 2147483647 h 104"/>
                <a:gd name="T26" fmla="*/ 2147483647 w 109"/>
                <a:gd name="T27" fmla="*/ 2147483647 h 104"/>
                <a:gd name="T28" fmla="*/ 2147483647 w 109"/>
                <a:gd name="T29" fmla="*/ 2147483647 h 104"/>
                <a:gd name="T30" fmla="*/ 2147483647 w 109"/>
                <a:gd name="T31" fmla="*/ 2147483647 h 104"/>
                <a:gd name="T32" fmla="*/ 2147483647 w 109"/>
                <a:gd name="T33" fmla="*/ 2147483647 h 104"/>
                <a:gd name="T34" fmla="*/ 2147483647 w 109"/>
                <a:gd name="T35" fmla="*/ 2147483647 h 104"/>
                <a:gd name="T36" fmla="*/ 2147483647 w 109"/>
                <a:gd name="T37" fmla="*/ 2147483647 h 104"/>
                <a:gd name="T38" fmla="*/ 2147483647 w 109"/>
                <a:gd name="T39" fmla="*/ 2147483647 h 104"/>
                <a:gd name="T40" fmla="*/ 2147483647 w 109"/>
                <a:gd name="T41" fmla="*/ 2147483647 h 104"/>
                <a:gd name="T42" fmla="*/ 2147483647 w 109"/>
                <a:gd name="T43" fmla="*/ 2147483647 h 104"/>
                <a:gd name="T44" fmla="*/ 2147483647 w 109"/>
                <a:gd name="T45" fmla="*/ 2147483647 h 104"/>
                <a:gd name="T46" fmla="*/ 2147483647 w 109"/>
                <a:gd name="T47" fmla="*/ 2147483647 h 104"/>
                <a:gd name="T48" fmla="*/ 2147483647 w 109"/>
                <a:gd name="T49" fmla="*/ 2147483647 h 104"/>
                <a:gd name="T50" fmla="*/ 2147483647 w 109"/>
                <a:gd name="T51" fmla="*/ 2147483647 h 104"/>
                <a:gd name="T52" fmla="*/ 2147483647 w 109"/>
                <a:gd name="T53" fmla="*/ 2147483647 h 104"/>
                <a:gd name="T54" fmla="*/ 2147483647 w 109"/>
                <a:gd name="T55" fmla="*/ 2147483647 h 104"/>
                <a:gd name="T56" fmla="*/ 2147483647 w 109"/>
                <a:gd name="T57" fmla="*/ 2147483647 h 104"/>
                <a:gd name="T58" fmla="*/ 2147483647 w 109"/>
                <a:gd name="T59" fmla="*/ 2147483647 h 104"/>
                <a:gd name="T60" fmla="*/ 2147483647 w 109"/>
                <a:gd name="T61" fmla="*/ 2147483647 h 104"/>
                <a:gd name="T62" fmla="*/ 2147483647 w 109"/>
                <a:gd name="T63" fmla="*/ 2147483647 h 104"/>
                <a:gd name="T64" fmla="*/ 2147483647 w 109"/>
                <a:gd name="T65" fmla="*/ 2147483647 h 104"/>
                <a:gd name="T66" fmla="*/ 2147483647 w 109"/>
                <a:gd name="T67" fmla="*/ 2147483647 h 104"/>
                <a:gd name="T68" fmla="*/ 2147483647 w 109"/>
                <a:gd name="T69" fmla="*/ 2147483647 h 104"/>
                <a:gd name="T70" fmla="*/ 2147483647 w 109"/>
                <a:gd name="T71" fmla="*/ 2147483647 h 104"/>
                <a:gd name="T72" fmla="*/ 2147483647 w 109"/>
                <a:gd name="T73" fmla="*/ 2147483647 h 104"/>
                <a:gd name="T74" fmla="*/ 2147483647 w 109"/>
                <a:gd name="T75" fmla="*/ 2147483647 h 104"/>
                <a:gd name="T76" fmla="*/ 2147483647 w 109"/>
                <a:gd name="T77" fmla="*/ 2147483647 h 104"/>
                <a:gd name="T78" fmla="*/ 2147483647 w 109"/>
                <a:gd name="T79" fmla="*/ 2147483647 h 104"/>
                <a:gd name="T80" fmla="*/ 2147483647 w 109"/>
                <a:gd name="T81" fmla="*/ 2147483647 h 104"/>
                <a:gd name="T82" fmla="*/ 2147483647 w 109"/>
                <a:gd name="T83" fmla="*/ 2147483647 h 104"/>
                <a:gd name="T84" fmla="*/ 2147483647 w 109"/>
                <a:gd name="T85" fmla="*/ 2147483647 h 104"/>
                <a:gd name="T86" fmla="*/ 2147483647 w 109"/>
                <a:gd name="T87" fmla="*/ 2147483647 h 104"/>
                <a:gd name="T88" fmla="*/ 2147483647 w 109"/>
                <a:gd name="T89" fmla="*/ 2147483647 h 104"/>
                <a:gd name="T90" fmla="*/ 2147483647 w 109"/>
                <a:gd name="T91" fmla="*/ 2147483647 h 104"/>
                <a:gd name="T92" fmla="*/ 2147483647 w 109"/>
                <a:gd name="T93" fmla="*/ 2147483647 h 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9"/>
                <a:gd name="T142" fmla="*/ 0 h 104"/>
                <a:gd name="T143" fmla="*/ 109 w 109"/>
                <a:gd name="T144" fmla="*/ 104 h 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9" h="104">
                  <a:moveTo>
                    <a:pt x="62" y="0"/>
                  </a:moveTo>
                  <a:cubicBezTo>
                    <a:pt x="71" y="0"/>
                    <a:pt x="80" y="3"/>
                    <a:pt x="86" y="10"/>
                  </a:cubicBezTo>
                  <a:cubicBezTo>
                    <a:pt x="92" y="16"/>
                    <a:pt x="96" y="24"/>
                    <a:pt x="96" y="34"/>
                  </a:cubicBezTo>
                  <a:cubicBezTo>
                    <a:pt x="96" y="38"/>
                    <a:pt x="95" y="42"/>
                    <a:pt x="94" y="46"/>
                  </a:cubicBezTo>
                  <a:cubicBezTo>
                    <a:pt x="92" y="48"/>
                    <a:pt x="92" y="48"/>
                    <a:pt x="92" y="48"/>
                  </a:cubicBezTo>
                  <a:cubicBezTo>
                    <a:pt x="89" y="52"/>
                    <a:pt x="86" y="56"/>
                    <a:pt x="83" y="58"/>
                  </a:cubicBezTo>
                  <a:cubicBezTo>
                    <a:pt x="83" y="53"/>
                    <a:pt x="83" y="53"/>
                    <a:pt x="83" y="53"/>
                  </a:cubicBezTo>
                  <a:cubicBezTo>
                    <a:pt x="82" y="53"/>
                    <a:pt x="82" y="53"/>
                    <a:pt x="82" y="53"/>
                  </a:cubicBezTo>
                  <a:cubicBezTo>
                    <a:pt x="84" y="51"/>
                    <a:pt x="86" y="49"/>
                    <a:pt x="87" y="46"/>
                  </a:cubicBezTo>
                  <a:cubicBezTo>
                    <a:pt x="86" y="46"/>
                    <a:pt x="86" y="47"/>
                    <a:pt x="85" y="47"/>
                  </a:cubicBezTo>
                  <a:cubicBezTo>
                    <a:pt x="83" y="48"/>
                    <a:pt x="80" y="49"/>
                    <a:pt x="78" y="50"/>
                  </a:cubicBezTo>
                  <a:cubicBezTo>
                    <a:pt x="78" y="50"/>
                    <a:pt x="77" y="51"/>
                    <a:pt x="77" y="51"/>
                  </a:cubicBezTo>
                  <a:cubicBezTo>
                    <a:pt x="65" y="47"/>
                    <a:pt x="54" y="47"/>
                    <a:pt x="44" y="49"/>
                  </a:cubicBezTo>
                  <a:cubicBezTo>
                    <a:pt x="42" y="49"/>
                    <a:pt x="40" y="48"/>
                    <a:pt x="38" y="47"/>
                  </a:cubicBezTo>
                  <a:cubicBezTo>
                    <a:pt x="38" y="47"/>
                    <a:pt x="37" y="46"/>
                    <a:pt x="36" y="46"/>
                  </a:cubicBezTo>
                  <a:cubicBezTo>
                    <a:pt x="37" y="48"/>
                    <a:pt x="38" y="49"/>
                    <a:pt x="39" y="51"/>
                  </a:cubicBezTo>
                  <a:cubicBezTo>
                    <a:pt x="38" y="52"/>
                    <a:pt x="36" y="52"/>
                    <a:pt x="34" y="53"/>
                  </a:cubicBezTo>
                  <a:cubicBezTo>
                    <a:pt x="30" y="48"/>
                    <a:pt x="28" y="41"/>
                    <a:pt x="28" y="34"/>
                  </a:cubicBezTo>
                  <a:cubicBezTo>
                    <a:pt x="28" y="24"/>
                    <a:pt x="31" y="16"/>
                    <a:pt x="38" y="10"/>
                  </a:cubicBezTo>
                  <a:cubicBezTo>
                    <a:pt x="44" y="3"/>
                    <a:pt x="52" y="0"/>
                    <a:pt x="62" y="0"/>
                  </a:cubicBezTo>
                  <a:close/>
                  <a:moveTo>
                    <a:pt x="0" y="104"/>
                  </a:moveTo>
                  <a:cubicBezTo>
                    <a:pt x="37" y="103"/>
                    <a:pt x="37" y="103"/>
                    <a:pt x="37" y="103"/>
                  </a:cubicBezTo>
                  <a:cubicBezTo>
                    <a:pt x="42" y="86"/>
                    <a:pt x="42" y="86"/>
                    <a:pt x="42" y="86"/>
                  </a:cubicBezTo>
                  <a:cubicBezTo>
                    <a:pt x="88" y="84"/>
                    <a:pt x="88" y="84"/>
                    <a:pt x="88" y="84"/>
                  </a:cubicBezTo>
                  <a:cubicBezTo>
                    <a:pt x="109" y="52"/>
                    <a:pt x="109" y="52"/>
                    <a:pt x="109" y="52"/>
                  </a:cubicBezTo>
                  <a:cubicBezTo>
                    <a:pt x="98" y="51"/>
                    <a:pt x="98" y="51"/>
                    <a:pt x="98" y="51"/>
                  </a:cubicBezTo>
                  <a:cubicBezTo>
                    <a:pt x="83" y="72"/>
                    <a:pt x="70" y="74"/>
                    <a:pt x="49" y="68"/>
                  </a:cubicBezTo>
                  <a:cubicBezTo>
                    <a:pt x="49" y="67"/>
                    <a:pt x="49" y="67"/>
                    <a:pt x="49" y="67"/>
                  </a:cubicBezTo>
                  <a:cubicBezTo>
                    <a:pt x="66" y="70"/>
                    <a:pt x="73" y="68"/>
                    <a:pt x="77" y="64"/>
                  </a:cubicBezTo>
                  <a:cubicBezTo>
                    <a:pt x="77" y="58"/>
                    <a:pt x="77" y="58"/>
                    <a:pt x="77" y="58"/>
                  </a:cubicBezTo>
                  <a:cubicBezTo>
                    <a:pt x="38" y="44"/>
                    <a:pt x="15" y="73"/>
                    <a:pt x="0" y="104"/>
                  </a:cubicBezTo>
                  <a:close/>
                  <a:moveTo>
                    <a:pt x="90" y="35"/>
                  </a:moveTo>
                  <a:cubicBezTo>
                    <a:pt x="80" y="35"/>
                    <a:pt x="80" y="35"/>
                    <a:pt x="80" y="35"/>
                  </a:cubicBezTo>
                  <a:cubicBezTo>
                    <a:pt x="80" y="38"/>
                    <a:pt x="80" y="41"/>
                    <a:pt x="79" y="43"/>
                  </a:cubicBezTo>
                  <a:cubicBezTo>
                    <a:pt x="80" y="43"/>
                    <a:pt x="81" y="42"/>
                    <a:pt x="83" y="42"/>
                  </a:cubicBezTo>
                  <a:cubicBezTo>
                    <a:pt x="86" y="40"/>
                    <a:pt x="89" y="38"/>
                    <a:pt x="90" y="35"/>
                  </a:cubicBezTo>
                  <a:close/>
                  <a:moveTo>
                    <a:pt x="74" y="35"/>
                  </a:moveTo>
                  <a:cubicBezTo>
                    <a:pt x="64" y="35"/>
                    <a:pt x="64" y="35"/>
                    <a:pt x="64" y="35"/>
                  </a:cubicBezTo>
                  <a:cubicBezTo>
                    <a:pt x="64" y="46"/>
                    <a:pt x="64" y="46"/>
                    <a:pt x="64" y="46"/>
                  </a:cubicBezTo>
                  <a:cubicBezTo>
                    <a:pt x="67" y="46"/>
                    <a:pt x="70" y="46"/>
                    <a:pt x="73" y="45"/>
                  </a:cubicBezTo>
                  <a:cubicBezTo>
                    <a:pt x="74" y="42"/>
                    <a:pt x="74" y="39"/>
                    <a:pt x="74" y="35"/>
                  </a:cubicBezTo>
                  <a:close/>
                  <a:moveTo>
                    <a:pt x="59" y="35"/>
                  </a:moveTo>
                  <a:cubicBezTo>
                    <a:pt x="50" y="35"/>
                    <a:pt x="50" y="35"/>
                    <a:pt x="50" y="35"/>
                  </a:cubicBezTo>
                  <a:cubicBezTo>
                    <a:pt x="50" y="39"/>
                    <a:pt x="50" y="42"/>
                    <a:pt x="51" y="45"/>
                  </a:cubicBezTo>
                  <a:cubicBezTo>
                    <a:pt x="53" y="46"/>
                    <a:pt x="56" y="46"/>
                    <a:pt x="59" y="46"/>
                  </a:cubicBezTo>
                  <a:cubicBezTo>
                    <a:pt x="59" y="35"/>
                    <a:pt x="59" y="35"/>
                    <a:pt x="59" y="35"/>
                  </a:cubicBezTo>
                  <a:close/>
                  <a:moveTo>
                    <a:pt x="44" y="35"/>
                  </a:moveTo>
                  <a:cubicBezTo>
                    <a:pt x="34" y="35"/>
                    <a:pt x="34" y="35"/>
                    <a:pt x="34" y="35"/>
                  </a:cubicBezTo>
                  <a:cubicBezTo>
                    <a:pt x="35" y="38"/>
                    <a:pt x="37" y="40"/>
                    <a:pt x="41" y="42"/>
                  </a:cubicBezTo>
                  <a:cubicBezTo>
                    <a:pt x="42" y="42"/>
                    <a:pt x="43" y="43"/>
                    <a:pt x="44" y="43"/>
                  </a:cubicBezTo>
                  <a:cubicBezTo>
                    <a:pt x="44" y="41"/>
                    <a:pt x="44" y="38"/>
                    <a:pt x="44" y="35"/>
                  </a:cubicBezTo>
                  <a:close/>
                  <a:moveTo>
                    <a:pt x="35" y="30"/>
                  </a:moveTo>
                  <a:cubicBezTo>
                    <a:pt x="44" y="30"/>
                    <a:pt x="44" y="30"/>
                    <a:pt x="44" y="30"/>
                  </a:cubicBezTo>
                  <a:cubicBezTo>
                    <a:pt x="44" y="28"/>
                    <a:pt x="44" y="26"/>
                    <a:pt x="44" y="24"/>
                  </a:cubicBezTo>
                  <a:cubicBezTo>
                    <a:pt x="43" y="24"/>
                    <a:pt x="42" y="25"/>
                    <a:pt x="41" y="25"/>
                  </a:cubicBezTo>
                  <a:cubicBezTo>
                    <a:pt x="38" y="27"/>
                    <a:pt x="36" y="28"/>
                    <a:pt x="35" y="30"/>
                  </a:cubicBezTo>
                  <a:close/>
                  <a:moveTo>
                    <a:pt x="50" y="30"/>
                  </a:moveTo>
                  <a:cubicBezTo>
                    <a:pt x="59" y="30"/>
                    <a:pt x="59" y="30"/>
                    <a:pt x="59" y="30"/>
                  </a:cubicBezTo>
                  <a:cubicBezTo>
                    <a:pt x="59" y="21"/>
                    <a:pt x="59" y="21"/>
                    <a:pt x="59" y="21"/>
                  </a:cubicBezTo>
                  <a:cubicBezTo>
                    <a:pt x="56" y="21"/>
                    <a:pt x="53" y="22"/>
                    <a:pt x="51" y="22"/>
                  </a:cubicBezTo>
                  <a:cubicBezTo>
                    <a:pt x="50" y="25"/>
                    <a:pt x="50" y="27"/>
                    <a:pt x="50" y="30"/>
                  </a:cubicBezTo>
                  <a:close/>
                  <a:moveTo>
                    <a:pt x="64" y="30"/>
                  </a:moveTo>
                  <a:cubicBezTo>
                    <a:pt x="74" y="30"/>
                    <a:pt x="74" y="30"/>
                    <a:pt x="74" y="30"/>
                  </a:cubicBezTo>
                  <a:cubicBezTo>
                    <a:pt x="74" y="27"/>
                    <a:pt x="73" y="25"/>
                    <a:pt x="73" y="22"/>
                  </a:cubicBezTo>
                  <a:cubicBezTo>
                    <a:pt x="70" y="22"/>
                    <a:pt x="67" y="21"/>
                    <a:pt x="64" y="21"/>
                  </a:cubicBezTo>
                  <a:cubicBezTo>
                    <a:pt x="64" y="30"/>
                    <a:pt x="64" y="30"/>
                    <a:pt x="64" y="30"/>
                  </a:cubicBezTo>
                  <a:close/>
                  <a:moveTo>
                    <a:pt x="80" y="30"/>
                  </a:moveTo>
                  <a:cubicBezTo>
                    <a:pt x="89" y="30"/>
                    <a:pt x="89" y="30"/>
                    <a:pt x="89" y="30"/>
                  </a:cubicBezTo>
                  <a:cubicBezTo>
                    <a:pt x="87" y="28"/>
                    <a:pt x="85" y="27"/>
                    <a:pt x="83" y="25"/>
                  </a:cubicBezTo>
                  <a:cubicBezTo>
                    <a:pt x="81" y="25"/>
                    <a:pt x="80" y="24"/>
                    <a:pt x="79" y="24"/>
                  </a:cubicBezTo>
                  <a:cubicBezTo>
                    <a:pt x="79" y="26"/>
                    <a:pt x="80" y="28"/>
                    <a:pt x="80" y="30"/>
                  </a:cubicBezTo>
                  <a:close/>
                  <a:moveTo>
                    <a:pt x="64" y="6"/>
                  </a:moveTo>
                  <a:cubicBezTo>
                    <a:pt x="64" y="15"/>
                    <a:pt x="64" y="15"/>
                    <a:pt x="64" y="15"/>
                  </a:cubicBezTo>
                  <a:cubicBezTo>
                    <a:pt x="67" y="15"/>
                    <a:pt x="69" y="16"/>
                    <a:pt x="71" y="16"/>
                  </a:cubicBezTo>
                  <a:cubicBezTo>
                    <a:pt x="71" y="15"/>
                    <a:pt x="70" y="14"/>
                    <a:pt x="70" y="13"/>
                  </a:cubicBezTo>
                  <a:cubicBezTo>
                    <a:pt x="68" y="10"/>
                    <a:pt x="66" y="7"/>
                    <a:pt x="64" y="6"/>
                  </a:cubicBezTo>
                  <a:close/>
                  <a:moveTo>
                    <a:pt x="59" y="15"/>
                  </a:moveTo>
                  <a:cubicBezTo>
                    <a:pt x="59" y="6"/>
                    <a:pt x="59" y="6"/>
                    <a:pt x="59" y="6"/>
                  </a:cubicBezTo>
                  <a:cubicBezTo>
                    <a:pt x="57" y="7"/>
                    <a:pt x="55" y="10"/>
                    <a:pt x="54" y="13"/>
                  </a:cubicBezTo>
                  <a:cubicBezTo>
                    <a:pt x="53" y="14"/>
                    <a:pt x="53" y="15"/>
                    <a:pt x="52" y="16"/>
                  </a:cubicBezTo>
                  <a:cubicBezTo>
                    <a:pt x="55" y="16"/>
                    <a:pt x="57" y="15"/>
                    <a:pt x="59" y="15"/>
                  </a:cubicBezTo>
                  <a:close/>
                  <a:moveTo>
                    <a:pt x="46" y="17"/>
                  </a:moveTo>
                  <a:cubicBezTo>
                    <a:pt x="46" y="15"/>
                    <a:pt x="47" y="12"/>
                    <a:pt x="48" y="10"/>
                  </a:cubicBezTo>
                  <a:cubicBezTo>
                    <a:pt x="49" y="10"/>
                    <a:pt x="49" y="9"/>
                    <a:pt x="50" y="8"/>
                  </a:cubicBezTo>
                  <a:cubicBezTo>
                    <a:pt x="47" y="10"/>
                    <a:pt x="44" y="11"/>
                    <a:pt x="42" y="14"/>
                  </a:cubicBezTo>
                  <a:cubicBezTo>
                    <a:pt x="40" y="16"/>
                    <a:pt x="38" y="18"/>
                    <a:pt x="36" y="21"/>
                  </a:cubicBezTo>
                  <a:cubicBezTo>
                    <a:pt x="37" y="21"/>
                    <a:pt x="38" y="20"/>
                    <a:pt x="38" y="20"/>
                  </a:cubicBezTo>
                  <a:cubicBezTo>
                    <a:pt x="41" y="19"/>
                    <a:pt x="43" y="18"/>
                    <a:pt x="46" y="17"/>
                  </a:cubicBezTo>
                  <a:close/>
                  <a:moveTo>
                    <a:pt x="74" y="8"/>
                  </a:moveTo>
                  <a:cubicBezTo>
                    <a:pt x="74" y="9"/>
                    <a:pt x="75" y="10"/>
                    <a:pt x="75" y="10"/>
                  </a:cubicBezTo>
                  <a:cubicBezTo>
                    <a:pt x="76" y="12"/>
                    <a:pt x="77" y="15"/>
                    <a:pt x="78" y="17"/>
                  </a:cubicBezTo>
                  <a:cubicBezTo>
                    <a:pt x="80" y="18"/>
                    <a:pt x="83" y="19"/>
                    <a:pt x="85" y="20"/>
                  </a:cubicBezTo>
                  <a:cubicBezTo>
                    <a:pt x="86" y="20"/>
                    <a:pt x="86" y="21"/>
                    <a:pt x="87" y="21"/>
                  </a:cubicBezTo>
                  <a:cubicBezTo>
                    <a:pt x="86" y="18"/>
                    <a:pt x="84" y="16"/>
                    <a:pt x="82" y="14"/>
                  </a:cubicBezTo>
                  <a:cubicBezTo>
                    <a:pt x="79" y="11"/>
                    <a:pt x="77" y="10"/>
                    <a:pt x="74" y="8"/>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up)">
                                      <p:cBhvr>
                                        <p:cTn id="13" dur="750"/>
                                        <p:tgtEl>
                                          <p:spTgt spid="46"/>
                                        </p:tgtEl>
                                      </p:cBhvr>
                                    </p:animEffect>
                                  </p:childTnLst>
                                </p:cTn>
                              </p:par>
                            </p:childTnLst>
                          </p:cTn>
                        </p:par>
                        <p:par>
                          <p:cTn id="14" fill="hold">
                            <p:stCondLst>
                              <p:cond delay="2000"/>
                            </p:stCondLst>
                            <p:childTnLst>
                              <p:par>
                                <p:cTn id="15" presetID="16" presetClass="entr" presetSubtype="42"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outHorizontal)">
                                      <p:cBhvr>
                                        <p:cTn id="17" dur="500"/>
                                        <p:tgtEl>
                                          <p:spTgt spid="5"/>
                                        </p:tgtEl>
                                      </p:cBhvr>
                                    </p:animEffect>
                                  </p:childTnLst>
                                </p:cTn>
                              </p:par>
                              <p:par>
                                <p:cTn id="18" presetID="16" presetClass="entr" presetSubtype="37"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outVertical)">
                                      <p:cBhvr>
                                        <p:cTn id="20" dur="500"/>
                                        <p:tgtEl>
                                          <p:spTgt spid="2"/>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outVertical)">
                                      <p:cBhvr>
                                        <p:cTn id="23" dur="500"/>
                                        <p:tgtEl>
                                          <p:spTgt spid="3"/>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barn(outVertical)">
                                      <p:cBhvr>
                                        <p:cTn id="26" dur="500"/>
                                        <p:tgtEl>
                                          <p:spTgt spid="4"/>
                                        </p:tgtEl>
                                      </p:cBhvr>
                                    </p:animEffect>
                                  </p:childTnLst>
                                </p:cTn>
                              </p:par>
                            </p:childTnLst>
                          </p:cTn>
                        </p:par>
                        <p:par>
                          <p:cTn id="27" fill="hold">
                            <p:stCondLst>
                              <p:cond delay="2500"/>
                            </p:stCondLst>
                            <p:childTnLst>
                              <p:par>
                                <p:cTn id="28" presetID="35" presetClass="entr" presetSubtype="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anim calcmode="lin" valueType="num">
                                      <p:cBhvr>
                                        <p:cTn id="31" dur="500" fill="hold"/>
                                        <p:tgtEl>
                                          <p:spTgt spid="8"/>
                                        </p:tgtEl>
                                        <p:attrNameLst>
                                          <p:attrName>style.rotation</p:attrName>
                                        </p:attrNameLst>
                                      </p:cBhvr>
                                      <p:tavLst>
                                        <p:tav tm="0">
                                          <p:val>
                                            <p:fltVal val="720"/>
                                          </p:val>
                                        </p:tav>
                                        <p:tav tm="100000">
                                          <p:val>
                                            <p:fltVal val="0"/>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 calcmode="lin" valueType="num">
                                      <p:cBhvr>
                                        <p:cTn id="33" dur="500" fill="hold"/>
                                        <p:tgtEl>
                                          <p:spTgt spid="8"/>
                                        </p:tgtEl>
                                        <p:attrNameLst>
                                          <p:attrName>ppt_w</p:attrName>
                                        </p:attrNameLst>
                                      </p:cBhvr>
                                      <p:tavLst>
                                        <p:tav tm="0">
                                          <p:val>
                                            <p:fltVal val="0"/>
                                          </p:val>
                                        </p:tav>
                                        <p:tav tm="100000">
                                          <p:val>
                                            <p:strVal val="#ppt_w"/>
                                          </p:val>
                                        </p:tav>
                                      </p:tavLst>
                                    </p:anim>
                                  </p:childTnLst>
                                </p:cTn>
                              </p:par>
                              <p:par>
                                <p:cTn id="34" presetID="35" presetClass="entr" presetSubtype="0" fill="hold"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anim calcmode="lin" valueType="num">
                                      <p:cBhvr>
                                        <p:cTn id="37" dur="500" fill="hold"/>
                                        <p:tgtEl>
                                          <p:spTgt spid="6"/>
                                        </p:tgtEl>
                                        <p:attrNameLst>
                                          <p:attrName>style.rotation</p:attrName>
                                        </p:attrNameLst>
                                      </p:cBhvr>
                                      <p:tavLst>
                                        <p:tav tm="0">
                                          <p:val>
                                            <p:fltVal val="720"/>
                                          </p:val>
                                        </p:tav>
                                        <p:tav tm="100000">
                                          <p:val>
                                            <p:fltVal val="0"/>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 calcmode="lin" valueType="num">
                                      <p:cBhvr>
                                        <p:cTn id="39" dur="500" fill="hold"/>
                                        <p:tgtEl>
                                          <p:spTgt spid="6"/>
                                        </p:tgtEl>
                                        <p:attrNameLst>
                                          <p:attrName>ppt_w</p:attrName>
                                        </p:attrNameLst>
                                      </p:cBhvr>
                                      <p:tavLst>
                                        <p:tav tm="0">
                                          <p:val>
                                            <p:fltVal val="0"/>
                                          </p:val>
                                        </p:tav>
                                        <p:tav tm="100000">
                                          <p:val>
                                            <p:strVal val="#ppt_w"/>
                                          </p:val>
                                        </p:tav>
                                      </p:tavLst>
                                    </p:anim>
                                  </p:childTnLst>
                                </p:cTn>
                              </p:par>
                              <p:par>
                                <p:cTn id="40" presetID="35"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500"/>
                                        <p:tgtEl>
                                          <p:spTgt spid="15"/>
                                        </p:tgtEl>
                                      </p:cBhvr>
                                    </p:animEffect>
                                    <p:anim calcmode="lin" valueType="num">
                                      <p:cBhvr>
                                        <p:cTn id="43" dur="500" fill="hold"/>
                                        <p:tgtEl>
                                          <p:spTgt spid="15"/>
                                        </p:tgtEl>
                                        <p:attrNameLst>
                                          <p:attrName>style.rotation</p:attrName>
                                        </p:attrNameLst>
                                      </p:cBhvr>
                                      <p:tavLst>
                                        <p:tav tm="0">
                                          <p:val>
                                            <p:fltVal val="720"/>
                                          </p:val>
                                        </p:tav>
                                        <p:tav tm="100000">
                                          <p:val>
                                            <p:fltVal val="0"/>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ppt_w</p:attrName>
                                        </p:attrNameLst>
                                      </p:cBhvr>
                                      <p:tavLst>
                                        <p:tav tm="0">
                                          <p:val>
                                            <p:fltVal val="0"/>
                                          </p:val>
                                        </p:tav>
                                        <p:tav tm="100000">
                                          <p:val>
                                            <p:strVal val="#ppt_w"/>
                                          </p:val>
                                        </p:tav>
                                      </p:tavLst>
                                    </p:anim>
                                  </p:childTnLst>
                                </p:cTn>
                              </p:par>
                              <p:par>
                                <p:cTn id="46" presetID="35" presetClass="entr" presetSubtype="0" fill="hold"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anim calcmode="lin" valueType="num">
                                      <p:cBhvr>
                                        <p:cTn id="49" dur="500" fill="hold"/>
                                        <p:tgtEl>
                                          <p:spTgt spid="14"/>
                                        </p:tgtEl>
                                        <p:attrNameLst>
                                          <p:attrName>style.rotation</p:attrName>
                                        </p:attrNameLst>
                                      </p:cBhvr>
                                      <p:tavLst>
                                        <p:tav tm="0">
                                          <p:val>
                                            <p:fltVal val="720"/>
                                          </p:val>
                                        </p:tav>
                                        <p:tav tm="100000">
                                          <p:val>
                                            <p:fltVal val="0"/>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 calcmode="lin" valueType="num">
                                      <p:cBhvr>
                                        <p:cTn id="51" dur="500" fill="hold"/>
                                        <p:tgtEl>
                                          <p:spTgt spid="14"/>
                                        </p:tgtEl>
                                        <p:attrNameLst>
                                          <p:attrName>ppt_w</p:attrName>
                                        </p:attrNameLst>
                                      </p:cBhvr>
                                      <p:tavLst>
                                        <p:tav tm="0">
                                          <p:val>
                                            <p:fltVal val="0"/>
                                          </p:val>
                                        </p:tav>
                                        <p:tav tm="100000">
                                          <p:val>
                                            <p:strVal val="#ppt_w"/>
                                          </p:val>
                                        </p:tav>
                                      </p:tavLst>
                                    </p:anim>
                                  </p:childTnLst>
                                </p:cTn>
                              </p:par>
                              <p:par>
                                <p:cTn id="52" presetID="35" presetClass="entr" presetSubtype="0"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anim calcmode="lin" valueType="num">
                                      <p:cBhvr>
                                        <p:cTn id="55" dur="500" fill="hold"/>
                                        <p:tgtEl>
                                          <p:spTgt spid="13"/>
                                        </p:tgtEl>
                                        <p:attrNameLst>
                                          <p:attrName>style.rotation</p:attrName>
                                        </p:attrNameLst>
                                      </p:cBhvr>
                                      <p:tavLst>
                                        <p:tav tm="0">
                                          <p:val>
                                            <p:fltVal val="720"/>
                                          </p:val>
                                        </p:tav>
                                        <p:tav tm="100000">
                                          <p:val>
                                            <p:fltVal val="0"/>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 calcmode="lin" valueType="num">
                                      <p:cBhvr>
                                        <p:cTn id="57" dur="500" fill="hold"/>
                                        <p:tgtEl>
                                          <p:spTgt spid="13"/>
                                        </p:tgtEl>
                                        <p:attrNameLst>
                                          <p:attrName>ppt_w</p:attrName>
                                        </p:attrNameLst>
                                      </p:cBhvr>
                                      <p:tavLst>
                                        <p:tav tm="0">
                                          <p:val>
                                            <p:fltVal val="0"/>
                                          </p:val>
                                        </p:tav>
                                        <p:tav tm="100000">
                                          <p:val>
                                            <p:strVal val="#ppt_w"/>
                                          </p:val>
                                        </p:tav>
                                      </p:tavLst>
                                    </p:anim>
                                  </p:childTnLst>
                                </p:cTn>
                              </p:par>
                              <p:par>
                                <p:cTn id="58" presetID="35" presetClass="entr" presetSubtype="0" fill="hold"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anim calcmode="lin" valueType="num">
                                      <p:cBhvr>
                                        <p:cTn id="61" dur="500" fill="hold"/>
                                        <p:tgtEl>
                                          <p:spTgt spid="12"/>
                                        </p:tgtEl>
                                        <p:attrNameLst>
                                          <p:attrName>style.rotation</p:attrName>
                                        </p:attrNameLst>
                                      </p:cBhvr>
                                      <p:tavLst>
                                        <p:tav tm="0">
                                          <p:val>
                                            <p:fltVal val="720"/>
                                          </p:val>
                                        </p:tav>
                                        <p:tav tm="100000">
                                          <p:val>
                                            <p:fltVal val="0"/>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 calcmode="lin" valueType="num">
                                      <p:cBhvr>
                                        <p:cTn id="63" dur="500" fill="hold"/>
                                        <p:tgtEl>
                                          <p:spTgt spid="12"/>
                                        </p:tgtEl>
                                        <p:attrNameLst>
                                          <p:attrName>ppt_w</p:attrName>
                                        </p:attrNameLst>
                                      </p:cBhvr>
                                      <p:tavLst>
                                        <p:tav tm="0">
                                          <p:val>
                                            <p:fltVal val="0"/>
                                          </p:val>
                                        </p:tav>
                                        <p:tav tm="100000">
                                          <p:val>
                                            <p:strVal val="#ppt_w"/>
                                          </p:val>
                                        </p:tav>
                                      </p:tavLst>
                                    </p:anim>
                                  </p:childTnLst>
                                </p:cTn>
                              </p:par>
                              <p:par>
                                <p:cTn id="64" presetID="35" presetClass="entr" presetSubtype="0" fill="hold"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500"/>
                                        <p:tgtEl>
                                          <p:spTgt spid="11"/>
                                        </p:tgtEl>
                                      </p:cBhvr>
                                    </p:animEffect>
                                    <p:anim calcmode="lin" valueType="num">
                                      <p:cBhvr>
                                        <p:cTn id="67" dur="500" fill="hold"/>
                                        <p:tgtEl>
                                          <p:spTgt spid="11"/>
                                        </p:tgtEl>
                                        <p:attrNameLst>
                                          <p:attrName>style.rotation</p:attrName>
                                        </p:attrNameLst>
                                      </p:cBhvr>
                                      <p:tavLst>
                                        <p:tav tm="0">
                                          <p:val>
                                            <p:fltVal val="720"/>
                                          </p:val>
                                        </p:tav>
                                        <p:tav tm="100000">
                                          <p:val>
                                            <p:fltVal val="0"/>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 calcmode="lin" valueType="num">
                                      <p:cBhvr>
                                        <p:cTn id="69" dur="500" fill="hold"/>
                                        <p:tgtEl>
                                          <p:spTgt spid="11"/>
                                        </p:tgtEl>
                                        <p:attrNameLst>
                                          <p:attrName>ppt_w</p:attrName>
                                        </p:attrNameLst>
                                      </p:cBhvr>
                                      <p:tavLst>
                                        <p:tav tm="0">
                                          <p:val>
                                            <p:fltVal val="0"/>
                                          </p:val>
                                        </p:tav>
                                        <p:tav tm="100000">
                                          <p:val>
                                            <p:strVal val="#ppt_w"/>
                                          </p:val>
                                        </p:tav>
                                      </p:tavLst>
                                    </p:anim>
                                  </p:childTnLst>
                                </p:cTn>
                              </p:par>
                              <p:par>
                                <p:cTn id="70" presetID="35" presetClass="entr" presetSubtype="0" fill="hold"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anim calcmode="lin" valueType="num">
                                      <p:cBhvr>
                                        <p:cTn id="73" dur="500" fill="hold"/>
                                        <p:tgtEl>
                                          <p:spTgt spid="9"/>
                                        </p:tgtEl>
                                        <p:attrNameLst>
                                          <p:attrName>style.rotation</p:attrName>
                                        </p:attrNameLst>
                                      </p:cBhvr>
                                      <p:tavLst>
                                        <p:tav tm="0">
                                          <p:val>
                                            <p:fltVal val="720"/>
                                          </p:val>
                                        </p:tav>
                                        <p:tav tm="100000">
                                          <p:val>
                                            <p:fltVal val="0"/>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 calcmode="lin" valueType="num">
                                      <p:cBhvr>
                                        <p:cTn id="75" dur="500" fill="hold"/>
                                        <p:tgtEl>
                                          <p:spTgt spid="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46" grpId="0"/>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2"/>
          <p:cNvSpPr txBox="1"/>
          <p:nvPr/>
        </p:nvSpPr>
        <p:spPr>
          <a:xfrm>
            <a:off x="10826309" y="5442872"/>
            <a:ext cx="508000" cy="304800"/>
          </a:xfrm>
          <a:prstGeom prst="rect">
            <a:avLst/>
          </a:prstGeom>
        </p:spPr>
        <p:txBody>
          <a:bodyPr vert="horz" lIns="91440" tIns="45720" rIns="91440" bIns="45720" rtlCol="0" anchor="ctr"/>
          <a:lstStyle>
            <a:defPPr>
              <a:defRPr lang="zh-CN"/>
            </a:defPPr>
            <a:lvl1pPr marL="0" algn="ctr" defTabSz="914400" rtl="0" eaLnBrk="1" latinLnBrk="0" hangingPunct="1">
              <a:defRPr sz="1065" b="1" kern="1200">
                <a:solidFill>
                  <a:schemeClr val="bg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F01AE17-65DA-46AE-B2E9-44D23823F8E2}" type="slidenum">
              <a:rPr lang="en-US" smtClean="0">
                <a:solidFill>
                  <a:prstClr val="white"/>
                </a:solidFill>
                <a:latin typeface="PT Sans Caption"/>
              </a:rPr>
            </a:fld>
            <a:endParaRPr lang="en-US">
              <a:solidFill>
                <a:prstClr val="white"/>
              </a:solidFill>
              <a:latin typeface="PT Sans Caption"/>
            </a:endParaRPr>
          </a:p>
        </p:txBody>
      </p:sp>
      <p:sp>
        <p:nvSpPr>
          <p:cNvPr id="3" name="Rectangle 69"/>
          <p:cNvSpPr/>
          <p:nvPr/>
        </p:nvSpPr>
        <p:spPr>
          <a:xfrm>
            <a:off x="346338"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4" name="Rectangle 76"/>
          <p:cNvSpPr/>
          <p:nvPr/>
        </p:nvSpPr>
        <p:spPr>
          <a:xfrm>
            <a:off x="3357309"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5" name="Rectangle 79"/>
          <p:cNvSpPr/>
          <p:nvPr/>
        </p:nvSpPr>
        <p:spPr>
          <a:xfrm>
            <a:off x="6368280"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sp>
        <p:nvSpPr>
          <p:cNvPr id="6" name="Rectangle 82"/>
          <p:cNvSpPr/>
          <p:nvPr/>
        </p:nvSpPr>
        <p:spPr>
          <a:xfrm>
            <a:off x="9379252" y="2306681"/>
            <a:ext cx="2540000" cy="3730768"/>
          </a:xfrm>
          <a:prstGeom prst="rect">
            <a:avLst/>
          </a:prstGeom>
          <a:solidFill>
            <a:sysClr val="window" lastClr="FFFFFF">
              <a:lumMod val="95000"/>
            </a:sysClr>
          </a:solidFill>
          <a:ln w="25400" cap="flat" cmpd="sng" algn="ctr">
            <a:solidFill>
              <a:sysClr val="window" lastClr="FFFFFF">
                <a:lumMod val="85000"/>
              </a:sysClr>
            </a:solidFill>
            <a:prstDash val="solid"/>
          </a:ln>
          <a:effectLst/>
        </p:spPr>
        <p:txBody>
          <a:bodyPr rtlCol="0" anchor="ctr"/>
          <a:lstStyle/>
          <a:p>
            <a:pPr algn="ctr">
              <a:defRPr/>
            </a:pPr>
            <a:endParaRPr lang="en-US" sz="2400" kern="0">
              <a:solidFill>
                <a:prstClr val="white"/>
              </a:solidFill>
              <a:latin typeface="PT Sans"/>
            </a:endParaRPr>
          </a:p>
        </p:txBody>
      </p:sp>
      <p:grpSp>
        <p:nvGrpSpPr>
          <p:cNvPr id="10" name="组合 9"/>
          <p:cNvGrpSpPr/>
          <p:nvPr/>
        </p:nvGrpSpPr>
        <p:grpSpPr>
          <a:xfrm>
            <a:off x="1026322" y="1716664"/>
            <a:ext cx="1180033" cy="1180033"/>
            <a:chOff x="1026322" y="1716664"/>
            <a:chExt cx="1180033" cy="1180033"/>
          </a:xfrm>
        </p:grpSpPr>
        <p:sp>
          <p:nvSpPr>
            <p:cNvPr id="8" name="Rectangle 70"/>
            <p:cNvSpPr/>
            <p:nvPr/>
          </p:nvSpPr>
          <p:spPr>
            <a:xfrm rot="13500000">
              <a:off x="1026322" y="1716664"/>
              <a:ext cx="1180033" cy="1180033"/>
            </a:xfrm>
            <a:prstGeom prst="rect">
              <a:avLst/>
            </a:prstGeom>
            <a:solidFill>
              <a:srgbClr val="5FCACB"/>
            </a:solidFill>
            <a:ln w="12700"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9" name="Freeform 12"/>
            <p:cNvSpPr>
              <a:spLocks noEditPoints="1"/>
            </p:cNvSpPr>
            <p:nvPr/>
          </p:nvSpPr>
          <p:spPr bwMode="auto">
            <a:xfrm>
              <a:off x="1242721" y="2006071"/>
              <a:ext cx="747237" cy="601224"/>
            </a:xfrm>
            <a:custGeom>
              <a:avLst/>
              <a:gdLst>
                <a:gd name="T0" fmla="*/ 44 w 174"/>
                <a:gd name="T1" fmla="*/ 121 h 140"/>
                <a:gd name="T2" fmla="*/ 31 w 174"/>
                <a:gd name="T3" fmla="*/ 140 h 140"/>
                <a:gd name="T4" fmla="*/ 141 w 174"/>
                <a:gd name="T5" fmla="*/ 140 h 140"/>
                <a:gd name="T6" fmla="*/ 128 w 174"/>
                <a:gd name="T7" fmla="*/ 121 h 140"/>
                <a:gd name="T8" fmla="*/ 44 w 174"/>
                <a:gd name="T9" fmla="*/ 121 h 140"/>
                <a:gd name="T10" fmla="*/ 0 w 174"/>
                <a:gd name="T11" fmla="*/ 0 h 140"/>
                <a:gd name="T12" fmla="*/ 0 w 174"/>
                <a:gd name="T13" fmla="*/ 106 h 140"/>
                <a:gd name="T14" fmla="*/ 174 w 174"/>
                <a:gd name="T15" fmla="*/ 106 h 140"/>
                <a:gd name="T16" fmla="*/ 174 w 174"/>
                <a:gd name="T17" fmla="*/ 0 h 140"/>
                <a:gd name="T18" fmla="*/ 0 w 174"/>
                <a:gd name="T19" fmla="*/ 0 h 140"/>
                <a:gd name="T20" fmla="*/ 162 w 174"/>
                <a:gd name="T21" fmla="*/ 95 h 140"/>
                <a:gd name="T22" fmla="*/ 11 w 174"/>
                <a:gd name="T23" fmla="*/ 95 h 140"/>
                <a:gd name="T24" fmla="*/ 11 w 174"/>
                <a:gd name="T25" fmla="*/ 11 h 140"/>
                <a:gd name="T26" fmla="*/ 162 w 174"/>
                <a:gd name="T27" fmla="*/ 11 h 140"/>
                <a:gd name="T28" fmla="*/ 162 w 174"/>
                <a:gd name="T29" fmla="*/ 9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140">
                  <a:moveTo>
                    <a:pt x="44" y="121"/>
                  </a:moveTo>
                  <a:lnTo>
                    <a:pt x="31" y="140"/>
                  </a:lnTo>
                  <a:lnTo>
                    <a:pt x="141" y="140"/>
                  </a:lnTo>
                  <a:lnTo>
                    <a:pt x="128" y="121"/>
                  </a:lnTo>
                  <a:lnTo>
                    <a:pt x="44" y="121"/>
                  </a:lnTo>
                  <a:close/>
                  <a:moveTo>
                    <a:pt x="0" y="0"/>
                  </a:moveTo>
                  <a:lnTo>
                    <a:pt x="0" y="106"/>
                  </a:lnTo>
                  <a:lnTo>
                    <a:pt x="174" y="106"/>
                  </a:lnTo>
                  <a:lnTo>
                    <a:pt x="174" y="0"/>
                  </a:lnTo>
                  <a:lnTo>
                    <a:pt x="0" y="0"/>
                  </a:lnTo>
                  <a:close/>
                  <a:moveTo>
                    <a:pt x="162" y="95"/>
                  </a:moveTo>
                  <a:lnTo>
                    <a:pt x="11" y="95"/>
                  </a:lnTo>
                  <a:lnTo>
                    <a:pt x="11" y="11"/>
                  </a:lnTo>
                  <a:lnTo>
                    <a:pt x="162" y="11"/>
                  </a:lnTo>
                  <a:lnTo>
                    <a:pt x="162" y="95"/>
                  </a:lnTo>
                  <a:close/>
                </a:path>
              </a:pathLst>
            </a:custGeom>
            <a:solidFill>
              <a:sysClr val="window" lastClr="FFFFFF"/>
            </a:solidFill>
            <a:ln>
              <a:noFill/>
            </a:ln>
          </p:spPr>
          <p:txBody>
            <a:bodyPr vert="horz" wrap="square" lIns="121920" tIns="60960" rIns="121920" bIns="60960" numCol="1" anchor="t" anchorCtr="0" compatLnSpc="1"/>
            <a:lstStyle/>
            <a:p>
              <a:pPr>
                <a:defRPr/>
              </a:pPr>
              <a:endParaRPr lang="en-US" sz="2400" kern="0">
                <a:solidFill>
                  <a:prstClr val="black"/>
                </a:solidFill>
                <a:latin typeface="PT Sans"/>
              </a:endParaRPr>
            </a:p>
          </p:txBody>
        </p:sp>
      </p:grpSp>
      <p:grpSp>
        <p:nvGrpSpPr>
          <p:cNvPr id="19" name="组合 18"/>
          <p:cNvGrpSpPr/>
          <p:nvPr/>
        </p:nvGrpSpPr>
        <p:grpSpPr>
          <a:xfrm>
            <a:off x="469606" y="3726393"/>
            <a:ext cx="2302760" cy="1672939"/>
            <a:chOff x="1114359" y="4205742"/>
            <a:chExt cx="2302760" cy="1672939"/>
          </a:xfrm>
        </p:grpSpPr>
        <p:sp>
          <p:nvSpPr>
            <p:cNvPr id="20" name="TextBox 51"/>
            <p:cNvSpPr txBox="1"/>
            <p:nvPr/>
          </p:nvSpPr>
          <p:spPr>
            <a:xfrm>
              <a:off x="1114359" y="4531774"/>
              <a:ext cx="2302760" cy="1346907"/>
            </a:xfrm>
            <a:prstGeom prst="rect">
              <a:avLst/>
            </a:prstGeom>
            <a:noFill/>
          </p:spPr>
          <p:txBody>
            <a:bodyPr wrap="square" rtlCol="0">
              <a:spAutoFit/>
            </a:bodyPr>
            <a:lstStyle/>
            <a:p>
              <a:pPr algn="ctr">
                <a:lnSpc>
                  <a:spcPct val="150000"/>
                </a:lnSpc>
              </a:pPr>
              <a:r>
                <a:rPr lang="zh-CN" altLang="en-US" sz="1400" dirty="0" smtClean="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a:t>
              </a: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1"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2" name="组合 21"/>
          <p:cNvGrpSpPr/>
          <p:nvPr/>
        </p:nvGrpSpPr>
        <p:grpSpPr>
          <a:xfrm>
            <a:off x="3498200" y="3726393"/>
            <a:ext cx="2302760" cy="1711027"/>
            <a:chOff x="1114359" y="4205742"/>
            <a:chExt cx="2302760" cy="1711027"/>
          </a:xfrm>
        </p:grpSpPr>
        <p:sp>
          <p:nvSpPr>
            <p:cNvPr id="23"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4"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5" name="组合 24"/>
          <p:cNvGrpSpPr/>
          <p:nvPr/>
        </p:nvGrpSpPr>
        <p:grpSpPr>
          <a:xfrm>
            <a:off x="6478089" y="3726393"/>
            <a:ext cx="2302760" cy="1711027"/>
            <a:chOff x="1114359" y="4205742"/>
            <a:chExt cx="2302760" cy="1711027"/>
          </a:xfrm>
        </p:grpSpPr>
        <p:sp>
          <p:nvSpPr>
            <p:cNvPr id="26"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27"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28" name="组合 27"/>
          <p:cNvGrpSpPr/>
          <p:nvPr/>
        </p:nvGrpSpPr>
        <p:grpSpPr>
          <a:xfrm>
            <a:off x="9506683" y="3726393"/>
            <a:ext cx="2302760" cy="1711027"/>
            <a:chOff x="1114359" y="4205742"/>
            <a:chExt cx="2302760" cy="1711027"/>
          </a:xfrm>
        </p:grpSpPr>
        <p:sp>
          <p:nvSpPr>
            <p:cNvPr id="29" name="TextBox 51"/>
            <p:cNvSpPr txBox="1"/>
            <p:nvPr/>
          </p:nvSpPr>
          <p:spPr>
            <a:xfrm>
              <a:off x="1114359" y="4531774"/>
              <a:ext cx="2302760" cy="1384995"/>
            </a:xfrm>
            <a:prstGeom prst="rect">
              <a:avLst/>
            </a:prstGeom>
            <a:noFill/>
          </p:spPr>
          <p:txBody>
            <a:bodyPr wrap="square" rtlCol="0">
              <a:spAutoFit/>
            </a:bodyPr>
            <a:lstStyle/>
            <a:p>
              <a:pPr algn="ctr">
                <a:lnSpc>
                  <a:spcPct val="150000"/>
                </a:lnSpc>
              </a:pPr>
              <a:r>
                <a:rPr lang="zh-CN" altLang="en-US"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rPr>
                <a:t>复制文字→单击目标文本框→选中框内文字→右击→在右键菜单选择粘贴的方式：“只保留文本”。</a:t>
              </a:r>
              <a:endParaRPr lang="en-US" altLang="zh-CN" sz="1400" dirty="0">
                <a:solidFill>
                  <a:sysClr val="windowText" lastClr="000000"/>
                </a:solidFill>
                <a:latin typeface="微软雅黑" panose="020B0503020204020204" pitchFamily="34" charset="-122"/>
                <a:ea typeface="微软雅黑" panose="020B0503020204020204" pitchFamily="34" charset="-122"/>
                <a:cs typeface="Open Sans Light" pitchFamily="34" charset="0"/>
              </a:endParaRPr>
            </a:p>
          </p:txBody>
        </p:sp>
        <p:sp>
          <p:nvSpPr>
            <p:cNvPr id="30" name="TextBox 21"/>
            <p:cNvSpPr txBox="1"/>
            <p:nvPr/>
          </p:nvSpPr>
          <p:spPr>
            <a:xfrm>
              <a:off x="1612067" y="4205742"/>
              <a:ext cx="1345528" cy="369332"/>
            </a:xfrm>
            <a:prstGeom prst="rect">
              <a:avLst/>
            </a:prstGeom>
            <a:noFill/>
          </p:spPr>
          <p:txBody>
            <a:bodyPr wrap="square" rtlCol="0">
              <a:spAutoFit/>
            </a:bodyPr>
            <a:lstStyle>
              <a:defPPr>
                <a:defRPr lang="en-US"/>
              </a:defPPr>
              <a:lvl1pPr algn="ctr">
                <a:defRPr sz="1200">
                  <a:latin typeface="PT Sans Caption" panose="020B0603020203020204" pitchFamily="34" charset="0"/>
                </a:defRPr>
              </a:lvl1pPr>
            </a:lstStyle>
            <a:p>
              <a:pPr algn="l"/>
              <a:r>
                <a:rPr lang="zh-CN" altLang="en-US" sz="1800" b="1" dirty="0" smtClean="0">
                  <a:solidFill>
                    <a:prstClr val="black">
                      <a:lumMod val="85000"/>
                      <a:lumOff val="15000"/>
                    </a:prstClr>
                  </a:solidFill>
                  <a:latin typeface="微软雅黑" panose="020B0503020204020204" pitchFamily="34" charset="-122"/>
                  <a:ea typeface="微软雅黑" panose="020B0503020204020204" pitchFamily="34" charset="-122"/>
                </a:rPr>
                <a:t>添加文本</a:t>
              </a:r>
              <a:endParaRPr lang="zh-CN" altLang="en-US" sz="1800" b="1" dirty="0">
                <a:solidFill>
                  <a:prstClr val="black">
                    <a:lumMod val="85000"/>
                    <a:lumOff val="15000"/>
                  </a:prstClr>
                </a:solidFill>
                <a:latin typeface="Calibri" panose="020F0502020204030204"/>
              </a:endParaRPr>
            </a:p>
          </p:txBody>
        </p:sp>
      </p:grpSp>
      <p:grpSp>
        <p:nvGrpSpPr>
          <p:cNvPr id="7" name="组合 6"/>
          <p:cNvGrpSpPr/>
          <p:nvPr/>
        </p:nvGrpSpPr>
        <p:grpSpPr>
          <a:xfrm>
            <a:off x="4037293" y="1716664"/>
            <a:ext cx="1180033" cy="1180033"/>
            <a:chOff x="4037293" y="1716664"/>
            <a:chExt cx="1180033" cy="1180033"/>
          </a:xfrm>
        </p:grpSpPr>
        <p:sp>
          <p:nvSpPr>
            <p:cNvPr id="11" name="Rectangle 77"/>
            <p:cNvSpPr/>
            <p:nvPr/>
          </p:nvSpPr>
          <p:spPr>
            <a:xfrm rot="13500000">
              <a:off x="4037293" y="1716664"/>
              <a:ext cx="1180033" cy="1180033"/>
            </a:xfrm>
            <a:prstGeom prst="rect">
              <a:avLst/>
            </a:prstGeom>
            <a:solidFill>
              <a:srgbClr val="319095"/>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grpSp>
          <p:nvGrpSpPr>
            <p:cNvPr id="31" name="Group 21"/>
            <p:cNvGrpSpPr/>
            <p:nvPr/>
          </p:nvGrpSpPr>
          <p:grpSpPr>
            <a:xfrm>
              <a:off x="4290095" y="2010105"/>
              <a:ext cx="657487" cy="578840"/>
              <a:chOff x="6040049" y="4182118"/>
              <a:chExt cx="521619" cy="459224"/>
            </a:xfrm>
            <a:solidFill>
              <a:schemeClr val="bg1"/>
            </a:solidFill>
          </p:grpSpPr>
          <p:sp>
            <p:nvSpPr>
              <p:cNvPr id="32"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3"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4"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5"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sp>
            <p:nvSpPr>
              <p:cNvPr id="36"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a:solidFill>
                    <a:schemeClr val="bg1"/>
                  </a:solidFill>
                  <a:latin typeface="+mn-lt"/>
                  <a:cs typeface="+mn-cs"/>
                </a:endParaRPr>
              </a:p>
            </p:txBody>
          </p:sp>
        </p:grpSp>
      </p:grpSp>
      <p:grpSp>
        <p:nvGrpSpPr>
          <p:cNvPr id="12" name="组合 11"/>
          <p:cNvGrpSpPr/>
          <p:nvPr/>
        </p:nvGrpSpPr>
        <p:grpSpPr>
          <a:xfrm>
            <a:off x="7048263" y="1716664"/>
            <a:ext cx="1180033" cy="1180033"/>
            <a:chOff x="7048263" y="1716664"/>
            <a:chExt cx="1180033" cy="1180033"/>
          </a:xfrm>
        </p:grpSpPr>
        <p:sp>
          <p:nvSpPr>
            <p:cNvPr id="14" name="Rectangle 80"/>
            <p:cNvSpPr/>
            <p:nvPr/>
          </p:nvSpPr>
          <p:spPr>
            <a:xfrm rot="13500000">
              <a:off x="7048263" y="1716664"/>
              <a:ext cx="1180033" cy="1180033"/>
            </a:xfrm>
            <a:prstGeom prst="rect">
              <a:avLst/>
            </a:prstGeom>
            <a:solidFill>
              <a:srgbClr val="FDB900"/>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pic>
          <p:nvPicPr>
            <p:cNvPr id="37" name="图片 5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01" y="1857623"/>
              <a:ext cx="898119" cy="89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 name="组合 12"/>
          <p:cNvGrpSpPr/>
          <p:nvPr/>
        </p:nvGrpSpPr>
        <p:grpSpPr>
          <a:xfrm>
            <a:off x="10059235" y="1716664"/>
            <a:ext cx="1180033" cy="1180033"/>
            <a:chOff x="10059235" y="1716664"/>
            <a:chExt cx="1180033" cy="1180033"/>
          </a:xfrm>
        </p:grpSpPr>
        <p:sp>
          <p:nvSpPr>
            <p:cNvPr id="17" name="Rectangle 83"/>
            <p:cNvSpPr/>
            <p:nvPr/>
          </p:nvSpPr>
          <p:spPr>
            <a:xfrm rot="13500000">
              <a:off x="10059235" y="1716664"/>
              <a:ext cx="1180033" cy="1180033"/>
            </a:xfrm>
            <a:prstGeom prst="rect">
              <a:avLst/>
            </a:prstGeom>
            <a:solidFill>
              <a:srgbClr val="F5841C"/>
            </a:solidFill>
            <a:ln w="3175" cap="flat" cmpd="sng" algn="ctr">
              <a:solidFill>
                <a:sysClr val="window" lastClr="FFFFFF"/>
              </a:solidFill>
              <a:prstDash val="solid"/>
            </a:ln>
            <a:effectLst/>
          </p:spPr>
          <p:txBody>
            <a:bodyPr rtlCol="0" anchor="ctr"/>
            <a:lstStyle/>
            <a:p>
              <a:pPr algn="ctr">
                <a:defRPr/>
              </a:pPr>
              <a:endParaRPr lang="en-US" sz="2400" kern="0">
                <a:solidFill>
                  <a:prstClr val="white"/>
                </a:solidFill>
                <a:latin typeface="PT Sans"/>
              </a:endParaRPr>
            </a:p>
          </p:txBody>
        </p:sp>
        <p:sp>
          <p:nvSpPr>
            <p:cNvPr id="38" name="Freeform 49"/>
            <p:cNvSpPr>
              <a:spLocks noEditPoints="1" noChangeArrowheads="1"/>
            </p:cNvSpPr>
            <p:nvPr/>
          </p:nvSpPr>
          <p:spPr bwMode="auto">
            <a:xfrm>
              <a:off x="10252456" y="1899863"/>
              <a:ext cx="811213" cy="813634"/>
            </a:xfrm>
            <a:custGeom>
              <a:avLst/>
              <a:gdLst>
                <a:gd name="T0" fmla="*/ 2147483647 w 255"/>
                <a:gd name="T1" fmla="*/ 2147483647 h 256"/>
                <a:gd name="T2" fmla="*/ 2147483647 w 255"/>
                <a:gd name="T3" fmla="*/ 2147483647 h 256"/>
                <a:gd name="T4" fmla="*/ 2147483647 w 255"/>
                <a:gd name="T5" fmla="*/ 2147483647 h 256"/>
                <a:gd name="T6" fmla="*/ 2147483647 w 255"/>
                <a:gd name="T7" fmla="*/ 2147483647 h 256"/>
                <a:gd name="T8" fmla="*/ 2147483647 w 255"/>
                <a:gd name="T9" fmla="*/ 2147483647 h 256"/>
                <a:gd name="T10" fmla="*/ 2147483647 w 255"/>
                <a:gd name="T11" fmla="*/ 2147483647 h 256"/>
                <a:gd name="T12" fmla="*/ 2147483647 w 255"/>
                <a:gd name="T13" fmla="*/ 2147483647 h 256"/>
                <a:gd name="T14" fmla="*/ 2147483647 w 255"/>
                <a:gd name="T15" fmla="*/ 0 h 256"/>
                <a:gd name="T16" fmla="*/ 2147483647 w 255"/>
                <a:gd name="T17" fmla="*/ 2147483647 h 256"/>
                <a:gd name="T18" fmla="*/ 2147483647 w 255"/>
                <a:gd name="T19" fmla="*/ 2147483647 h 256"/>
                <a:gd name="T20" fmla="*/ 2147483647 w 255"/>
                <a:gd name="T21" fmla="*/ 2147483647 h 256"/>
                <a:gd name="T22" fmla="*/ 2147483647 w 255"/>
                <a:gd name="T23" fmla="*/ 2147483647 h 256"/>
                <a:gd name="T24" fmla="*/ 2147483647 w 255"/>
                <a:gd name="T25" fmla="*/ 2147483647 h 256"/>
                <a:gd name="T26" fmla="*/ 2147483647 w 255"/>
                <a:gd name="T27" fmla="*/ 2147483647 h 256"/>
                <a:gd name="T28" fmla="*/ 2147483647 w 255"/>
                <a:gd name="T29" fmla="*/ 2147483647 h 256"/>
                <a:gd name="T30" fmla="*/ 2147483647 w 255"/>
                <a:gd name="T31" fmla="*/ 2147483647 h 256"/>
                <a:gd name="T32" fmla="*/ 2147483647 w 255"/>
                <a:gd name="T33" fmla="*/ 2147483647 h 256"/>
                <a:gd name="T34" fmla="*/ 2147483647 w 255"/>
                <a:gd name="T35" fmla="*/ 2147483647 h 256"/>
                <a:gd name="T36" fmla="*/ 2147483647 w 255"/>
                <a:gd name="T37" fmla="*/ 2147483647 h 256"/>
                <a:gd name="T38" fmla="*/ 2147483647 w 255"/>
                <a:gd name="T39" fmla="*/ 2147483647 h 256"/>
                <a:gd name="T40" fmla="*/ 2147483647 w 255"/>
                <a:gd name="T41" fmla="*/ 2147483647 h 256"/>
                <a:gd name="T42" fmla="*/ 2147483647 w 255"/>
                <a:gd name="T43" fmla="*/ 2147483647 h 256"/>
                <a:gd name="T44" fmla="*/ 2147483647 w 255"/>
                <a:gd name="T45" fmla="*/ 2147483647 h 256"/>
                <a:gd name="T46" fmla="*/ 2147483647 w 255"/>
                <a:gd name="T47" fmla="*/ 2147483647 h 256"/>
                <a:gd name="T48" fmla="*/ 2147483647 w 255"/>
                <a:gd name="T49" fmla="*/ 2147483647 h 256"/>
                <a:gd name="T50" fmla="*/ 2147483647 w 255"/>
                <a:gd name="T51" fmla="*/ 2147483647 h 256"/>
                <a:gd name="T52" fmla="*/ 2147483647 w 255"/>
                <a:gd name="T53" fmla="*/ 2147483647 h 256"/>
                <a:gd name="T54" fmla="*/ 2147483647 w 255"/>
                <a:gd name="T55" fmla="*/ 2147483647 h 256"/>
                <a:gd name="T56" fmla="*/ 2147483647 w 255"/>
                <a:gd name="T57" fmla="*/ 2147483647 h 256"/>
                <a:gd name="T58" fmla="*/ 2147483647 w 255"/>
                <a:gd name="T59" fmla="*/ 2147483647 h 256"/>
                <a:gd name="T60" fmla="*/ 2147483647 w 255"/>
                <a:gd name="T61" fmla="*/ 2147483647 h 256"/>
                <a:gd name="T62" fmla="*/ 2147483647 w 255"/>
                <a:gd name="T63" fmla="*/ 2147483647 h 256"/>
                <a:gd name="T64" fmla="*/ 2147483647 w 255"/>
                <a:gd name="T65" fmla="*/ 2147483647 h 256"/>
                <a:gd name="T66" fmla="*/ 2147483647 w 255"/>
                <a:gd name="T67" fmla="*/ 2147483647 h 256"/>
                <a:gd name="T68" fmla="*/ 2147483647 w 255"/>
                <a:gd name="T69" fmla="*/ 2147483647 h 256"/>
                <a:gd name="T70" fmla="*/ 2147483647 w 255"/>
                <a:gd name="T71" fmla="*/ 2147483647 h 256"/>
                <a:gd name="T72" fmla="*/ 2147483647 w 255"/>
                <a:gd name="T73" fmla="*/ 2147483647 h 256"/>
                <a:gd name="T74" fmla="*/ 2147483647 w 255"/>
                <a:gd name="T75" fmla="*/ 2147483647 h 256"/>
                <a:gd name="T76" fmla="*/ 2147483647 w 255"/>
                <a:gd name="T77" fmla="*/ 2147483647 h 256"/>
                <a:gd name="T78" fmla="*/ 2147483647 w 255"/>
                <a:gd name="T79" fmla="*/ 2147483647 h 256"/>
                <a:gd name="T80" fmla="*/ 2147483647 w 255"/>
                <a:gd name="T81" fmla="*/ 2147483647 h 256"/>
                <a:gd name="T82" fmla="*/ 2147483647 w 255"/>
                <a:gd name="T83" fmla="*/ 2147483647 h 256"/>
                <a:gd name="T84" fmla="*/ 2147483647 w 255"/>
                <a:gd name="T85" fmla="*/ 2147483647 h 256"/>
                <a:gd name="T86" fmla="*/ 2147483647 w 255"/>
                <a:gd name="T87" fmla="*/ 2147483647 h 256"/>
                <a:gd name="T88" fmla="*/ 2147483647 w 255"/>
                <a:gd name="T89" fmla="*/ 2147483647 h 256"/>
                <a:gd name="T90" fmla="*/ 2147483647 w 255"/>
                <a:gd name="T91" fmla="*/ 2147483647 h 256"/>
                <a:gd name="T92" fmla="*/ 2147483647 w 255"/>
                <a:gd name="T93" fmla="*/ 2147483647 h 256"/>
                <a:gd name="T94" fmla="*/ 2147483647 w 255"/>
                <a:gd name="T95" fmla="*/ 2147483647 h 256"/>
                <a:gd name="T96" fmla="*/ 2147483647 w 255"/>
                <a:gd name="T97" fmla="*/ 2147483647 h 256"/>
                <a:gd name="T98" fmla="*/ 2147483647 w 255"/>
                <a:gd name="T99" fmla="*/ 2147483647 h 256"/>
                <a:gd name="T100" fmla="*/ 2147483647 w 255"/>
                <a:gd name="T101" fmla="*/ 2147483647 h 256"/>
                <a:gd name="T102" fmla="*/ 2147483647 w 255"/>
                <a:gd name="T103" fmla="*/ 0 h 256"/>
                <a:gd name="T104" fmla="*/ 2147483647 w 255"/>
                <a:gd name="T105" fmla="*/ 2147483647 h 256"/>
                <a:gd name="T106" fmla="*/ 2147483647 w 255"/>
                <a:gd name="T107" fmla="*/ 2147483647 h 256"/>
                <a:gd name="T108" fmla="*/ 2147483647 w 255"/>
                <a:gd name="T109" fmla="*/ 2147483647 h 256"/>
                <a:gd name="T110" fmla="*/ 2147483647 w 255"/>
                <a:gd name="T111" fmla="*/ 2147483647 h 256"/>
                <a:gd name="T112" fmla="*/ 2147483647 w 255"/>
                <a:gd name="T113" fmla="*/ 2147483647 h 256"/>
                <a:gd name="T114" fmla="*/ 2147483647 w 255"/>
                <a:gd name="T115" fmla="*/ 2147483647 h 256"/>
                <a:gd name="T116" fmla="*/ 2147483647 w 255"/>
                <a:gd name="T117" fmla="*/ 2147483647 h 256"/>
                <a:gd name="T118" fmla="*/ 2147483647 w 255"/>
                <a:gd name="T119" fmla="*/ 2147483647 h 256"/>
                <a:gd name="T120" fmla="*/ 2147483647 w 255"/>
                <a:gd name="T121" fmla="*/ 2147483647 h 256"/>
                <a:gd name="T122" fmla="*/ 2147483647 w 255"/>
                <a:gd name="T123" fmla="*/ 2147483647 h 25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55"/>
                <a:gd name="T187" fmla="*/ 0 h 256"/>
                <a:gd name="T188" fmla="*/ 255 w 255"/>
                <a:gd name="T189" fmla="*/ 256 h 25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55" h="256">
                  <a:moveTo>
                    <a:pt x="136" y="255"/>
                  </a:moveTo>
                  <a:cubicBezTo>
                    <a:pt x="143" y="255"/>
                    <a:pt x="150" y="254"/>
                    <a:pt x="156" y="253"/>
                  </a:cubicBezTo>
                  <a:cubicBezTo>
                    <a:pt x="160" y="252"/>
                    <a:pt x="164" y="250"/>
                    <a:pt x="168" y="249"/>
                  </a:cubicBezTo>
                  <a:cubicBezTo>
                    <a:pt x="170" y="248"/>
                    <a:pt x="172" y="248"/>
                    <a:pt x="174" y="247"/>
                  </a:cubicBezTo>
                  <a:cubicBezTo>
                    <a:pt x="178" y="245"/>
                    <a:pt x="182" y="244"/>
                    <a:pt x="186" y="242"/>
                  </a:cubicBezTo>
                  <a:cubicBezTo>
                    <a:pt x="188" y="241"/>
                    <a:pt x="189" y="240"/>
                    <a:pt x="191" y="239"/>
                  </a:cubicBezTo>
                  <a:cubicBezTo>
                    <a:pt x="199" y="234"/>
                    <a:pt x="207" y="229"/>
                    <a:pt x="213" y="223"/>
                  </a:cubicBezTo>
                  <a:cubicBezTo>
                    <a:pt x="215" y="221"/>
                    <a:pt x="216" y="220"/>
                    <a:pt x="218" y="218"/>
                  </a:cubicBezTo>
                  <a:cubicBezTo>
                    <a:pt x="219" y="217"/>
                    <a:pt x="221" y="215"/>
                    <a:pt x="222" y="214"/>
                  </a:cubicBezTo>
                  <a:cubicBezTo>
                    <a:pt x="224" y="212"/>
                    <a:pt x="226" y="209"/>
                    <a:pt x="228" y="207"/>
                  </a:cubicBezTo>
                  <a:cubicBezTo>
                    <a:pt x="231" y="203"/>
                    <a:pt x="234" y="199"/>
                    <a:pt x="236" y="195"/>
                  </a:cubicBezTo>
                  <a:cubicBezTo>
                    <a:pt x="237" y="194"/>
                    <a:pt x="238" y="193"/>
                    <a:pt x="238" y="191"/>
                  </a:cubicBezTo>
                  <a:cubicBezTo>
                    <a:pt x="239" y="190"/>
                    <a:pt x="240" y="188"/>
                    <a:pt x="241" y="186"/>
                  </a:cubicBezTo>
                  <a:cubicBezTo>
                    <a:pt x="242" y="185"/>
                    <a:pt x="242" y="184"/>
                    <a:pt x="243" y="183"/>
                  </a:cubicBezTo>
                  <a:cubicBezTo>
                    <a:pt x="244" y="181"/>
                    <a:pt x="245" y="180"/>
                    <a:pt x="245" y="178"/>
                  </a:cubicBezTo>
                  <a:cubicBezTo>
                    <a:pt x="246" y="176"/>
                    <a:pt x="247" y="174"/>
                    <a:pt x="248" y="172"/>
                  </a:cubicBezTo>
                  <a:cubicBezTo>
                    <a:pt x="249" y="168"/>
                    <a:pt x="250" y="164"/>
                    <a:pt x="251" y="160"/>
                  </a:cubicBezTo>
                  <a:cubicBezTo>
                    <a:pt x="252" y="158"/>
                    <a:pt x="252" y="156"/>
                    <a:pt x="253" y="154"/>
                  </a:cubicBezTo>
                  <a:cubicBezTo>
                    <a:pt x="253" y="152"/>
                    <a:pt x="254" y="149"/>
                    <a:pt x="254" y="147"/>
                  </a:cubicBezTo>
                  <a:cubicBezTo>
                    <a:pt x="254" y="145"/>
                    <a:pt x="254" y="143"/>
                    <a:pt x="255" y="141"/>
                  </a:cubicBezTo>
                  <a:cubicBezTo>
                    <a:pt x="255" y="137"/>
                    <a:pt x="255" y="132"/>
                    <a:pt x="255" y="128"/>
                  </a:cubicBezTo>
                  <a:cubicBezTo>
                    <a:pt x="255" y="123"/>
                    <a:pt x="255" y="119"/>
                    <a:pt x="255" y="115"/>
                  </a:cubicBezTo>
                  <a:cubicBezTo>
                    <a:pt x="254" y="113"/>
                    <a:pt x="254" y="110"/>
                    <a:pt x="254" y="108"/>
                  </a:cubicBezTo>
                  <a:cubicBezTo>
                    <a:pt x="254" y="106"/>
                    <a:pt x="253" y="104"/>
                    <a:pt x="253" y="102"/>
                  </a:cubicBezTo>
                  <a:cubicBezTo>
                    <a:pt x="252" y="100"/>
                    <a:pt x="252" y="98"/>
                    <a:pt x="251" y="96"/>
                  </a:cubicBezTo>
                  <a:cubicBezTo>
                    <a:pt x="250" y="92"/>
                    <a:pt x="249" y="88"/>
                    <a:pt x="248" y="84"/>
                  </a:cubicBezTo>
                  <a:cubicBezTo>
                    <a:pt x="247" y="83"/>
                    <a:pt x="247" y="82"/>
                    <a:pt x="246" y="81"/>
                  </a:cubicBezTo>
                  <a:cubicBezTo>
                    <a:pt x="245" y="78"/>
                    <a:pt x="244" y="75"/>
                    <a:pt x="243" y="72"/>
                  </a:cubicBezTo>
                  <a:cubicBezTo>
                    <a:pt x="242" y="71"/>
                    <a:pt x="242" y="71"/>
                    <a:pt x="241" y="70"/>
                  </a:cubicBezTo>
                  <a:cubicBezTo>
                    <a:pt x="240" y="68"/>
                    <a:pt x="239" y="66"/>
                    <a:pt x="238" y="64"/>
                  </a:cubicBezTo>
                  <a:cubicBezTo>
                    <a:pt x="235" y="59"/>
                    <a:pt x="232" y="54"/>
                    <a:pt x="228" y="49"/>
                  </a:cubicBezTo>
                  <a:cubicBezTo>
                    <a:pt x="226" y="46"/>
                    <a:pt x="224" y="44"/>
                    <a:pt x="222" y="42"/>
                  </a:cubicBezTo>
                  <a:cubicBezTo>
                    <a:pt x="221" y="40"/>
                    <a:pt x="219" y="39"/>
                    <a:pt x="218" y="37"/>
                  </a:cubicBezTo>
                  <a:cubicBezTo>
                    <a:pt x="216" y="36"/>
                    <a:pt x="215" y="35"/>
                    <a:pt x="213" y="33"/>
                  </a:cubicBezTo>
                  <a:cubicBezTo>
                    <a:pt x="211" y="30"/>
                    <a:pt x="207" y="28"/>
                    <a:pt x="204" y="26"/>
                  </a:cubicBezTo>
                  <a:cubicBezTo>
                    <a:pt x="200" y="22"/>
                    <a:pt x="196" y="19"/>
                    <a:pt x="191" y="17"/>
                  </a:cubicBezTo>
                  <a:cubicBezTo>
                    <a:pt x="189" y="16"/>
                    <a:pt x="188" y="15"/>
                    <a:pt x="186" y="14"/>
                  </a:cubicBezTo>
                  <a:cubicBezTo>
                    <a:pt x="185" y="13"/>
                    <a:pt x="184" y="13"/>
                    <a:pt x="183" y="13"/>
                  </a:cubicBezTo>
                  <a:cubicBezTo>
                    <a:pt x="182" y="12"/>
                    <a:pt x="181" y="12"/>
                    <a:pt x="180" y="11"/>
                  </a:cubicBezTo>
                  <a:cubicBezTo>
                    <a:pt x="180" y="11"/>
                    <a:pt x="179" y="11"/>
                    <a:pt x="179" y="11"/>
                  </a:cubicBezTo>
                  <a:cubicBezTo>
                    <a:pt x="177" y="10"/>
                    <a:pt x="176" y="9"/>
                    <a:pt x="174" y="9"/>
                  </a:cubicBezTo>
                  <a:cubicBezTo>
                    <a:pt x="174" y="9"/>
                    <a:pt x="174" y="9"/>
                    <a:pt x="174" y="9"/>
                  </a:cubicBezTo>
                  <a:cubicBezTo>
                    <a:pt x="173" y="8"/>
                    <a:pt x="171" y="8"/>
                    <a:pt x="169" y="7"/>
                  </a:cubicBezTo>
                  <a:cubicBezTo>
                    <a:pt x="169" y="7"/>
                    <a:pt x="169" y="7"/>
                    <a:pt x="168" y="7"/>
                  </a:cubicBezTo>
                  <a:cubicBezTo>
                    <a:pt x="165" y="5"/>
                    <a:pt x="161" y="4"/>
                    <a:pt x="157" y="3"/>
                  </a:cubicBezTo>
                  <a:cubicBezTo>
                    <a:pt x="156" y="3"/>
                    <a:pt x="154" y="3"/>
                    <a:pt x="153" y="2"/>
                  </a:cubicBezTo>
                  <a:cubicBezTo>
                    <a:pt x="152" y="2"/>
                    <a:pt x="151" y="2"/>
                    <a:pt x="150" y="2"/>
                  </a:cubicBezTo>
                  <a:cubicBezTo>
                    <a:pt x="146" y="1"/>
                    <a:pt x="141" y="1"/>
                    <a:pt x="136" y="0"/>
                  </a:cubicBezTo>
                  <a:cubicBezTo>
                    <a:pt x="136" y="7"/>
                    <a:pt x="136" y="7"/>
                    <a:pt x="136" y="7"/>
                  </a:cubicBezTo>
                  <a:cubicBezTo>
                    <a:pt x="142" y="7"/>
                    <a:pt x="147" y="8"/>
                    <a:pt x="152" y="9"/>
                  </a:cubicBezTo>
                  <a:cubicBezTo>
                    <a:pt x="151" y="10"/>
                    <a:pt x="150" y="10"/>
                    <a:pt x="149" y="10"/>
                  </a:cubicBezTo>
                  <a:cubicBezTo>
                    <a:pt x="148" y="10"/>
                    <a:pt x="148" y="11"/>
                    <a:pt x="147" y="11"/>
                  </a:cubicBezTo>
                  <a:cubicBezTo>
                    <a:pt x="145" y="12"/>
                    <a:pt x="143" y="11"/>
                    <a:pt x="141" y="11"/>
                  </a:cubicBezTo>
                  <a:cubicBezTo>
                    <a:pt x="140" y="12"/>
                    <a:pt x="142" y="12"/>
                    <a:pt x="142" y="13"/>
                  </a:cubicBezTo>
                  <a:cubicBezTo>
                    <a:pt x="144" y="14"/>
                    <a:pt x="146" y="14"/>
                    <a:pt x="148" y="13"/>
                  </a:cubicBezTo>
                  <a:cubicBezTo>
                    <a:pt x="150" y="13"/>
                    <a:pt x="152" y="14"/>
                    <a:pt x="153" y="13"/>
                  </a:cubicBezTo>
                  <a:cubicBezTo>
                    <a:pt x="154" y="13"/>
                    <a:pt x="153" y="11"/>
                    <a:pt x="154" y="11"/>
                  </a:cubicBezTo>
                  <a:cubicBezTo>
                    <a:pt x="154" y="10"/>
                    <a:pt x="155" y="10"/>
                    <a:pt x="155" y="10"/>
                  </a:cubicBezTo>
                  <a:cubicBezTo>
                    <a:pt x="157" y="10"/>
                    <a:pt x="158" y="11"/>
                    <a:pt x="159" y="11"/>
                  </a:cubicBezTo>
                  <a:cubicBezTo>
                    <a:pt x="159" y="12"/>
                    <a:pt x="158" y="12"/>
                    <a:pt x="158" y="13"/>
                  </a:cubicBezTo>
                  <a:cubicBezTo>
                    <a:pt x="159" y="14"/>
                    <a:pt x="161" y="13"/>
                    <a:pt x="162" y="12"/>
                  </a:cubicBezTo>
                  <a:cubicBezTo>
                    <a:pt x="162" y="12"/>
                    <a:pt x="162" y="12"/>
                    <a:pt x="163" y="12"/>
                  </a:cubicBezTo>
                  <a:cubicBezTo>
                    <a:pt x="165" y="13"/>
                    <a:pt x="166" y="13"/>
                    <a:pt x="168" y="14"/>
                  </a:cubicBezTo>
                  <a:cubicBezTo>
                    <a:pt x="171" y="15"/>
                    <a:pt x="174" y="16"/>
                    <a:pt x="176" y="17"/>
                  </a:cubicBezTo>
                  <a:cubicBezTo>
                    <a:pt x="176" y="17"/>
                    <a:pt x="175" y="18"/>
                    <a:pt x="175" y="18"/>
                  </a:cubicBezTo>
                  <a:cubicBezTo>
                    <a:pt x="174" y="18"/>
                    <a:pt x="173" y="16"/>
                    <a:pt x="172" y="17"/>
                  </a:cubicBezTo>
                  <a:cubicBezTo>
                    <a:pt x="172" y="18"/>
                    <a:pt x="174" y="19"/>
                    <a:pt x="175" y="20"/>
                  </a:cubicBezTo>
                  <a:cubicBezTo>
                    <a:pt x="176" y="20"/>
                    <a:pt x="177" y="21"/>
                    <a:pt x="177" y="22"/>
                  </a:cubicBezTo>
                  <a:cubicBezTo>
                    <a:pt x="176" y="25"/>
                    <a:pt x="174" y="22"/>
                    <a:pt x="173" y="22"/>
                  </a:cubicBezTo>
                  <a:cubicBezTo>
                    <a:pt x="171" y="22"/>
                    <a:pt x="168" y="26"/>
                    <a:pt x="166" y="23"/>
                  </a:cubicBezTo>
                  <a:cubicBezTo>
                    <a:pt x="167" y="21"/>
                    <a:pt x="168" y="21"/>
                    <a:pt x="169" y="19"/>
                  </a:cubicBezTo>
                  <a:cubicBezTo>
                    <a:pt x="168" y="19"/>
                    <a:pt x="168" y="20"/>
                    <a:pt x="168" y="20"/>
                  </a:cubicBezTo>
                  <a:cubicBezTo>
                    <a:pt x="167" y="20"/>
                    <a:pt x="166" y="20"/>
                    <a:pt x="166" y="21"/>
                  </a:cubicBezTo>
                  <a:cubicBezTo>
                    <a:pt x="165" y="21"/>
                    <a:pt x="164" y="22"/>
                    <a:pt x="163" y="22"/>
                  </a:cubicBezTo>
                  <a:cubicBezTo>
                    <a:pt x="162" y="22"/>
                    <a:pt x="161" y="22"/>
                    <a:pt x="160" y="22"/>
                  </a:cubicBezTo>
                  <a:cubicBezTo>
                    <a:pt x="159" y="23"/>
                    <a:pt x="157" y="24"/>
                    <a:pt x="156" y="25"/>
                  </a:cubicBezTo>
                  <a:cubicBezTo>
                    <a:pt x="155" y="25"/>
                    <a:pt x="154" y="25"/>
                    <a:pt x="153" y="25"/>
                  </a:cubicBezTo>
                  <a:cubicBezTo>
                    <a:pt x="152" y="26"/>
                    <a:pt x="150" y="27"/>
                    <a:pt x="148" y="27"/>
                  </a:cubicBezTo>
                  <a:cubicBezTo>
                    <a:pt x="146" y="28"/>
                    <a:pt x="144" y="29"/>
                    <a:pt x="143" y="30"/>
                  </a:cubicBezTo>
                  <a:cubicBezTo>
                    <a:pt x="143" y="31"/>
                    <a:pt x="141" y="33"/>
                    <a:pt x="141" y="33"/>
                  </a:cubicBezTo>
                  <a:cubicBezTo>
                    <a:pt x="141" y="34"/>
                    <a:pt x="143" y="34"/>
                    <a:pt x="143" y="35"/>
                  </a:cubicBezTo>
                  <a:cubicBezTo>
                    <a:pt x="143" y="36"/>
                    <a:pt x="142" y="37"/>
                    <a:pt x="143" y="38"/>
                  </a:cubicBezTo>
                  <a:cubicBezTo>
                    <a:pt x="143" y="38"/>
                    <a:pt x="144" y="38"/>
                    <a:pt x="145" y="38"/>
                  </a:cubicBezTo>
                  <a:cubicBezTo>
                    <a:pt x="148" y="38"/>
                    <a:pt x="149" y="40"/>
                    <a:pt x="151" y="41"/>
                  </a:cubicBezTo>
                  <a:cubicBezTo>
                    <a:pt x="152" y="41"/>
                    <a:pt x="154" y="42"/>
                    <a:pt x="155" y="42"/>
                  </a:cubicBezTo>
                  <a:cubicBezTo>
                    <a:pt x="157" y="43"/>
                    <a:pt x="159" y="42"/>
                    <a:pt x="159" y="43"/>
                  </a:cubicBezTo>
                  <a:cubicBezTo>
                    <a:pt x="159" y="45"/>
                    <a:pt x="157" y="45"/>
                    <a:pt x="157" y="46"/>
                  </a:cubicBezTo>
                  <a:cubicBezTo>
                    <a:pt x="158" y="47"/>
                    <a:pt x="157" y="48"/>
                    <a:pt x="157" y="49"/>
                  </a:cubicBezTo>
                  <a:cubicBezTo>
                    <a:pt x="157" y="50"/>
                    <a:pt x="158" y="52"/>
                    <a:pt x="159" y="52"/>
                  </a:cubicBezTo>
                  <a:cubicBezTo>
                    <a:pt x="160" y="52"/>
                    <a:pt x="162" y="50"/>
                    <a:pt x="163" y="49"/>
                  </a:cubicBezTo>
                  <a:cubicBezTo>
                    <a:pt x="163" y="47"/>
                    <a:pt x="163" y="45"/>
                    <a:pt x="164" y="44"/>
                  </a:cubicBezTo>
                  <a:cubicBezTo>
                    <a:pt x="171" y="44"/>
                    <a:pt x="176" y="41"/>
                    <a:pt x="176" y="34"/>
                  </a:cubicBezTo>
                  <a:cubicBezTo>
                    <a:pt x="176" y="34"/>
                    <a:pt x="175" y="33"/>
                    <a:pt x="176" y="32"/>
                  </a:cubicBezTo>
                  <a:cubicBezTo>
                    <a:pt x="176" y="31"/>
                    <a:pt x="178" y="30"/>
                    <a:pt x="177" y="29"/>
                  </a:cubicBezTo>
                  <a:cubicBezTo>
                    <a:pt x="178" y="29"/>
                    <a:pt x="178" y="28"/>
                    <a:pt x="179" y="28"/>
                  </a:cubicBezTo>
                  <a:cubicBezTo>
                    <a:pt x="179" y="27"/>
                    <a:pt x="180" y="26"/>
                    <a:pt x="181" y="25"/>
                  </a:cubicBezTo>
                  <a:cubicBezTo>
                    <a:pt x="181" y="25"/>
                    <a:pt x="181" y="25"/>
                    <a:pt x="181" y="25"/>
                  </a:cubicBezTo>
                  <a:cubicBezTo>
                    <a:pt x="181" y="25"/>
                    <a:pt x="182" y="25"/>
                    <a:pt x="183" y="25"/>
                  </a:cubicBezTo>
                  <a:cubicBezTo>
                    <a:pt x="184" y="26"/>
                    <a:pt x="185" y="26"/>
                    <a:pt x="186" y="26"/>
                  </a:cubicBezTo>
                  <a:cubicBezTo>
                    <a:pt x="187" y="26"/>
                    <a:pt x="188" y="25"/>
                    <a:pt x="188" y="26"/>
                  </a:cubicBezTo>
                  <a:cubicBezTo>
                    <a:pt x="190" y="26"/>
                    <a:pt x="191" y="27"/>
                    <a:pt x="192" y="28"/>
                  </a:cubicBezTo>
                  <a:cubicBezTo>
                    <a:pt x="193" y="29"/>
                    <a:pt x="193" y="29"/>
                    <a:pt x="194" y="30"/>
                  </a:cubicBezTo>
                  <a:cubicBezTo>
                    <a:pt x="193" y="31"/>
                    <a:pt x="192" y="31"/>
                    <a:pt x="192" y="33"/>
                  </a:cubicBezTo>
                  <a:cubicBezTo>
                    <a:pt x="192" y="33"/>
                    <a:pt x="192" y="33"/>
                    <a:pt x="192" y="33"/>
                  </a:cubicBezTo>
                  <a:cubicBezTo>
                    <a:pt x="193" y="34"/>
                    <a:pt x="194" y="35"/>
                    <a:pt x="195" y="35"/>
                  </a:cubicBezTo>
                  <a:cubicBezTo>
                    <a:pt x="196" y="35"/>
                    <a:pt x="197" y="35"/>
                    <a:pt x="198" y="34"/>
                  </a:cubicBezTo>
                  <a:cubicBezTo>
                    <a:pt x="199" y="34"/>
                    <a:pt x="200" y="32"/>
                    <a:pt x="201" y="32"/>
                  </a:cubicBezTo>
                  <a:cubicBezTo>
                    <a:pt x="202" y="33"/>
                    <a:pt x="204" y="34"/>
                    <a:pt x="205" y="35"/>
                  </a:cubicBezTo>
                  <a:cubicBezTo>
                    <a:pt x="205" y="35"/>
                    <a:pt x="205" y="36"/>
                    <a:pt x="205" y="36"/>
                  </a:cubicBezTo>
                  <a:cubicBezTo>
                    <a:pt x="205" y="38"/>
                    <a:pt x="205" y="39"/>
                    <a:pt x="205" y="40"/>
                  </a:cubicBezTo>
                  <a:cubicBezTo>
                    <a:pt x="205" y="43"/>
                    <a:pt x="208" y="42"/>
                    <a:pt x="210" y="44"/>
                  </a:cubicBezTo>
                  <a:cubicBezTo>
                    <a:pt x="210" y="44"/>
                    <a:pt x="210" y="45"/>
                    <a:pt x="211" y="45"/>
                  </a:cubicBezTo>
                  <a:cubicBezTo>
                    <a:pt x="211" y="46"/>
                    <a:pt x="212" y="46"/>
                    <a:pt x="212" y="47"/>
                  </a:cubicBezTo>
                  <a:cubicBezTo>
                    <a:pt x="213" y="50"/>
                    <a:pt x="210" y="50"/>
                    <a:pt x="210" y="53"/>
                  </a:cubicBezTo>
                  <a:cubicBezTo>
                    <a:pt x="210" y="54"/>
                    <a:pt x="209" y="54"/>
                    <a:pt x="209" y="55"/>
                  </a:cubicBezTo>
                  <a:cubicBezTo>
                    <a:pt x="209" y="57"/>
                    <a:pt x="212" y="55"/>
                    <a:pt x="213" y="57"/>
                  </a:cubicBezTo>
                  <a:cubicBezTo>
                    <a:pt x="213" y="58"/>
                    <a:pt x="213" y="59"/>
                    <a:pt x="212" y="60"/>
                  </a:cubicBezTo>
                  <a:cubicBezTo>
                    <a:pt x="213" y="61"/>
                    <a:pt x="213" y="63"/>
                    <a:pt x="212" y="63"/>
                  </a:cubicBezTo>
                  <a:cubicBezTo>
                    <a:pt x="210" y="63"/>
                    <a:pt x="210" y="62"/>
                    <a:pt x="209" y="62"/>
                  </a:cubicBezTo>
                  <a:cubicBezTo>
                    <a:pt x="208" y="62"/>
                    <a:pt x="207" y="62"/>
                    <a:pt x="207" y="62"/>
                  </a:cubicBezTo>
                  <a:cubicBezTo>
                    <a:pt x="206" y="61"/>
                    <a:pt x="205" y="61"/>
                    <a:pt x="204" y="61"/>
                  </a:cubicBezTo>
                  <a:cubicBezTo>
                    <a:pt x="203" y="61"/>
                    <a:pt x="201" y="61"/>
                    <a:pt x="200" y="60"/>
                  </a:cubicBezTo>
                  <a:cubicBezTo>
                    <a:pt x="202" y="58"/>
                    <a:pt x="204" y="56"/>
                    <a:pt x="206" y="54"/>
                  </a:cubicBezTo>
                  <a:cubicBezTo>
                    <a:pt x="206" y="54"/>
                    <a:pt x="208" y="53"/>
                    <a:pt x="207" y="52"/>
                  </a:cubicBezTo>
                  <a:cubicBezTo>
                    <a:pt x="206" y="51"/>
                    <a:pt x="205" y="52"/>
                    <a:pt x="204" y="53"/>
                  </a:cubicBezTo>
                  <a:cubicBezTo>
                    <a:pt x="203" y="54"/>
                    <a:pt x="201" y="54"/>
                    <a:pt x="200" y="55"/>
                  </a:cubicBezTo>
                  <a:cubicBezTo>
                    <a:pt x="198" y="55"/>
                    <a:pt x="195" y="54"/>
                    <a:pt x="193" y="55"/>
                  </a:cubicBezTo>
                  <a:cubicBezTo>
                    <a:pt x="192" y="56"/>
                    <a:pt x="195" y="56"/>
                    <a:pt x="195" y="57"/>
                  </a:cubicBezTo>
                  <a:cubicBezTo>
                    <a:pt x="194" y="58"/>
                    <a:pt x="193" y="58"/>
                    <a:pt x="192" y="57"/>
                  </a:cubicBezTo>
                  <a:cubicBezTo>
                    <a:pt x="191" y="56"/>
                    <a:pt x="192" y="56"/>
                    <a:pt x="191" y="55"/>
                  </a:cubicBezTo>
                  <a:cubicBezTo>
                    <a:pt x="191" y="55"/>
                    <a:pt x="188" y="54"/>
                    <a:pt x="187" y="55"/>
                  </a:cubicBezTo>
                  <a:cubicBezTo>
                    <a:pt x="185" y="55"/>
                    <a:pt x="184" y="56"/>
                    <a:pt x="184" y="57"/>
                  </a:cubicBezTo>
                  <a:cubicBezTo>
                    <a:pt x="186" y="58"/>
                    <a:pt x="189" y="56"/>
                    <a:pt x="189" y="58"/>
                  </a:cubicBezTo>
                  <a:cubicBezTo>
                    <a:pt x="188" y="60"/>
                    <a:pt x="186" y="61"/>
                    <a:pt x="186" y="63"/>
                  </a:cubicBezTo>
                  <a:cubicBezTo>
                    <a:pt x="186" y="64"/>
                    <a:pt x="187" y="65"/>
                    <a:pt x="188" y="65"/>
                  </a:cubicBezTo>
                  <a:cubicBezTo>
                    <a:pt x="189" y="65"/>
                    <a:pt x="189" y="65"/>
                    <a:pt x="190" y="65"/>
                  </a:cubicBezTo>
                  <a:cubicBezTo>
                    <a:pt x="191" y="65"/>
                    <a:pt x="191" y="66"/>
                    <a:pt x="192" y="66"/>
                  </a:cubicBezTo>
                  <a:cubicBezTo>
                    <a:pt x="193" y="65"/>
                    <a:pt x="194" y="63"/>
                    <a:pt x="195" y="63"/>
                  </a:cubicBezTo>
                  <a:cubicBezTo>
                    <a:pt x="197" y="65"/>
                    <a:pt x="194" y="67"/>
                    <a:pt x="192" y="67"/>
                  </a:cubicBezTo>
                  <a:cubicBezTo>
                    <a:pt x="189" y="68"/>
                    <a:pt x="187" y="68"/>
                    <a:pt x="185" y="69"/>
                  </a:cubicBezTo>
                  <a:cubicBezTo>
                    <a:pt x="184" y="70"/>
                    <a:pt x="181" y="73"/>
                    <a:pt x="180" y="70"/>
                  </a:cubicBezTo>
                  <a:cubicBezTo>
                    <a:pt x="180" y="68"/>
                    <a:pt x="182" y="69"/>
                    <a:pt x="182" y="68"/>
                  </a:cubicBezTo>
                  <a:cubicBezTo>
                    <a:pt x="180" y="67"/>
                    <a:pt x="178" y="68"/>
                    <a:pt x="176" y="69"/>
                  </a:cubicBezTo>
                  <a:cubicBezTo>
                    <a:pt x="173" y="70"/>
                    <a:pt x="169" y="71"/>
                    <a:pt x="168" y="74"/>
                  </a:cubicBezTo>
                  <a:cubicBezTo>
                    <a:pt x="168" y="75"/>
                    <a:pt x="168" y="76"/>
                    <a:pt x="168" y="76"/>
                  </a:cubicBezTo>
                  <a:cubicBezTo>
                    <a:pt x="168" y="77"/>
                    <a:pt x="166" y="77"/>
                    <a:pt x="165" y="77"/>
                  </a:cubicBezTo>
                  <a:cubicBezTo>
                    <a:pt x="164" y="77"/>
                    <a:pt x="162" y="78"/>
                    <a:pt x="162" y="79"/>
                  </a:cubicBezTo>
                  <a:cubicBezTo>
                    <a:pt x="161" y="79"/>
                    <a:pt x="160" y="79"/>
                    <a:pt x="160" y="79"/>
                  </a:cubicBezTo>
                  <a:cubicBezTo>
                    <a:pt x="159" y="79"/>
                    <a:pt x="158" y="81"/>
                    <a:pt x="157" y="82"/>
                  </a:cubicBezTo>
                  <a:cubicBezTo>
                    <a:pt x="156" y="82"/>
                    <a:pt x="155" y="82"/>
                    <a:pt x="155" y="83"/>
                  </a:cubicBezTo>
                  <a:cubicBezTo>
                    <a:pt x="154" y="83"/>
                    <a:pt x="154" y="85"/>
                    <a:pt x="153" y="86"/>
                  </a:cubicBezTo>
                  <a:cubicBezTo>
                    <a:pt x="152" y="86"/>
                    <a:pt x="151" y="85"/>
                    <a:pt x="151" y="85"/>
                  </a:cubicBezTo>
                  <a:cubicBezTo>
                    <a:pt x="150" y="87"/>
                    <a:pt x="151" y="90"/>
                    <a:pt x="150" y="91"/>
                  </a:cubicBezTo>
                  <a:cubicBezTo>
                    <a:pt x="149" y="93"/>
                    <a:pt x="147" y="94"/>
                    <a:pt x="145" y="95"/>
                  </a:cubicBezTo>
                  <a:cubicBezTo>
                    <a:pt x="144" y="95"/>
                    <a:pt x="143" y="96"/>
                    <a:pt x="141" y="96"/>
                  </a:cubicBezTo>
                  <a:cubicBezTo>
                    <a:pt x="140" y="97"/>
                    <a:pt x="139" y="98"/>
                    <a:pt x="138" y="99"/>
                  </a:cubicBezTo>
                  <a:cubicBezTo>
                    <a:pt x="138" y="99"/>
                    <a:pt x="137" y="99"/>
                    <a:pt x="136" y="100"/>
                  </a:cubicBezTo>
                  <a:cubicBezTo>
                    <a:pt x="136" y="160"/>
                    <a:pt x="136" y="160"/>
                    <a:pt x="136" y="160"/>
                  </a:cubicBezTo>
                  <a:cubicBezTo>
                    <a:pt x="137" y="159"/>
                    <a:pt x="138" y="158"/>
                    <a:pt x="138" y="157"/>
                  </a:cubicBezTo>
                  <a:cubicBezTo>
                    <a:pt x="139" y="156"/>
                    <a:pt x="139" y="155"/>
                    <a:pt x="140" y="154"/>
                  </a:cubicBezTo>
                  <a:cubicBezTo>
                    <a:pt x="142" y="153"/>
                    <a:pt x="143" y="154"/>
                    <a:pt x="145" y="153"/>
                  </a:cubicBezTo>
                  <a:cubicBezTo>
                    <a:pt x="146" y="153"/>
                    <a:pt x="146" y="152"/>
                    <a:pt x="147" y="152"/>
                  </a:cubicBezTo>
                  <a:cubicBezTo>
                    <a:pt x="148" y="151"/>
                    <a:pt x="148" y="150"/>
                    <a:pt x="149" y="151"/>
                  </a:cubicBezTo>
                  <a:cubicBezTo>
                    <a:pt x="150" y="152"/>
                    <a:pt x="148" y="153"/>
                    <a:pt x="149" y="154"/>
                  </a:cubicBezTo>
                  <a:cubicBezTo>
                    <a:pt x="151" y="155"/>
                    <a:pt x="152" y="152"/>
                    <a:pt x="153" y="152"/>
                  </a:cubicBezTo>
                  <a:cubicBezTo>
                    <a:pt x="154" y="152"/>
                    <a:pt x="155" y="153"/>
                    <a:pt x="156" y="153"/>
                  </a:cubicBezTo>
                  <a:cubicBezTo>
                    <a:pt x="157" y="154"/>
                    <a:pt x="157" y="155"/>
                    <a:pt x="159" y="155"/>
                  </a:cubicBezTo>
                  <a:cubicBezTo>
                    <a:pt x="159" y="155"/>
                    <a:pt x="160" y="155"/>
                    <a:pt x="162" y="155"/>
                  </a:cubicBezTo>
                  <a:cubicBezTo>
                    <a:pt x="163" y="155"/>
                    <a:pt x="164" y="156"/>
                    <a:pt x="165" y="156"/>
                  </a:cubicBezTo>
                  <a:cubicBezTo>
                    <a:pt x="166" y="156"/>
                    <a:pt x="167" y="155"/>
                    <a:pt x="168" y="155"/>
                  </a:cubicBezTo>
                  <a:cubicBezTo>
                    <a:pt x="170" y="154"/>
                    <a:pt x="171" y="155"/>
                    <a:pt x="172" y="156"/>
                  </a:cubicBezTo>
                  <a:cubicBezTo>
                    <a:pt x="173" y="157"/>
                    <a:pt x="174" y="155"/>
                    <a:pt x="175" y="156"/>
                  </a:cubicBezTo>
                  <a:cubicBezTo>
                    <a:pt x="174" y="157"/>
                    <a:pt x="175" y="157"/>
                    <a:pt x="175" y="158"/>
                  </a:cubicBezTo>
                  <a:cubicBezTo>
                    <a:pt x="176" y="159"/>
                    <a:pt x="176" y="159"/>
                    <a:pt x="176" y="160"/>
                  </a:cubicBezTo>
                  <a:cubicBezTo>
                    <a:pt x="176" y="160"/>
                    <a:pt x="178" y="160"/>
                    <a:pt x="179" y="161"/>
                  </a:cubicBezTo>
                  <a:cubicBezTo>
                    <a:pt x="180" y="162"/>
                    <a:pt x="180" y="163"/>
                    <a:pt x="181" y="164"/>
                  </a:cubicBezTo>
                  <a:cubicBezTo>
                    <a:pt x="183" y="165"/>
                    <a:pt x="185" y="167"/>
                    <a:pt x="186" y="167"/>
                  </a:cubicBezTo>
                  <a:cubicBezTo>
                    <a:pt x="188" y="167"/>
                    <a:pt x="189" y="167"/>
                    <a:pt x="190" y="167"/>
                  </a:cubicBezTo>
                  <a:cubicBezTo>
                    <a:pt x="193" y="167"/>
                    <a:pt x="195" y="168"/>
                    <a:pt x="197" y="170"/>
                  </a:cubicBezTo>
                  <a:cubicBezTo>
                    <a:pt x="198" y="171"/>
                    <a:pt x="199" y="171"/>
                    <a:pt x="199" y="172"/>
                  </a:cubicBezTo>
                  <a:cubicBezTo>
                    <a:pt x="200" y="173"/>
                    <a:pt x="199" y="174"/>
                    <a:pt x="200" y="175"/>
                  </a:cubicBezTo>
                  <a:cubicBezTo>
                    <a:pt x="200" y="177"/>
                    <a:pt x="203" y="177"/>
                    <a:pt x="202" y="180"/>
                  </a:cubicBezTo>
                  <a:cubicBezTo>
                    <a:pt x="202" y="181"/>
                    <a:pt x="203" y="182"/>
                    <a:pt x="204" y="182"/>
                  </a:cubicBezTo>
                  <a:cubicBezTo>
                    <a:pt x="205" y="183"/>
                    <a:pt x="206" y="184"/>
                    <a:pt x="207" y="184"/>
                  </a:cubicBezTo>
                  <a:cubicBezTo>
                    <a:pt x="207" y="184"/>
                    <a:pt x="208" y="184"/>
                    <a:pt x="208" y="184"/>
                  </a:cubicBezTo>
                  <a:cubicBezTo>
                    <a:pt x="210" y="184"/>
                    <a:pt x="211" y="184"/>
                    <a:pt x="212" y="185"/>
                  </a:cubicBezTo>
                  <a:cubicBezTo>
                    <a:pt x="213" y="185"/>
                    <a:pt x="214" y="185"/>
                    <a:pt x="215" y="186"/>
                  </a:cubicBezTo>
                  <a:cubicBezTo>
                    <a:pt x="215" y="186"/>
                    <a:pt x="216" y="188"/>
                    <a:pt x="216" y="188"/>
                  </a:cubicBezTo>
                  <a:cubicBezTo>
                    <a:pt x="217" y="189"/>
                    <a:pt x="218" y="188"/>
                    <a:pt x="219" y="188"/>
                  </a:cubicBezTo>
                  <a:cubicBezTo>
                    <a:pt x="221" y="188"/>
                    <a:pt x="223" y="189"/>
                    <a:pt x="224" y="189"/>
                  </a:cubicBezTo>
                  <a:cubicBezTo>
                    <a:pt x="225" y="189"/>
                    <a:pt x="225" y="189"/>
                    <a:pt x="226" y="189"/>
                  </a:cubicBezTo>
                  <a:cubicBezTo>
                    <a:pt x="228" y="189"/>
                    <a:pt x="229" y="190"/>
                    <a:pt x="230" y="191"/>
                  </a:cubicBezTo>
                  <a:cubicBezTo>
                    <a:pt x="214" y="218"/>
                    <a:pt x="187" y="238"/>
                    <a:pt x="156" y="246"/>
                  </a:cubicBezTo>
                  <a:cubicBezTo>
                    <a:pt x="156" y="244"/>
                    <a:pt x="155" y="243"/>
                    <a:pt x="155" y="242"/>
                  </a:cubicBezTo>
                  <a:cubicBezTo>
                    <a:pt x="155" y="239"/>
                    <a:pt x="156" y="237"/>
                    <a:pt x="155" y="235"/>
                  </a:cubicBezTo>
                  <a:cubicBezTo>
                    <a:pt x="155" y="233"/>
                    <a:pt x="155" y="230"/>
                    <a:pt x="154" y="229"/>
                  </a:cubicBezTo>
                  <a:cubicBezTo>
                    <a:pt x="153" y="228"/>
                    <a:pt x="150" y="226"/>
                    <a:pt x="149" y="225"/>
                  </a:cubicBezTo>
                  <a:cubicBezTo>
                    <a:pt x="148" y="224"/>
                    <a:pt x="147" y="224"/>
                    <a:pt x="146" y="224"/>
                  </a:cubicBezTo>
                  <a:cubicBezTo>
                    <a:pt x="143" y="223"/>
                    <a:pt x="139" y="220"/>
                    <a:pt x="138" y="218"/>
                  </a:cubicBezTo>
                  <a:cubicBezTo>
                    <a:pt x="138" y="218"/>
                    <a:pt x="138" y="217"/>
                    <a:pt x="137" y="216"/>
                  </a:cubicBezTo>
                  <a:cubicBezTo>
                    <a:pt x="137" y="215"/>
                    <a:pt x="137" y="215"/>
                    <a:pt x="136" y="214"/>
                  </a:cubicBezTo>
                  <a:lnTo>
                    <a:pt x="136" y="255"/>
                  </a:lnTo>
                  <a:close/>
                  <a:moveTo>
                    <a:pt x="2" y="102"/>
                  </a:moveTo>
                  <a:cubicBezTo>
                    <a:pt x="2" y="104"/>
                    <a:pt x="1" y="106"/>
                    <a:pt x="1" y="108"/>
                  </a:cubicBezTo>
                  <a:cubicBezTo>
                    <a:pt x="1" y="110"/>
                    <a:pt x="0" y="113"/>
                    <a:pt x="0" y="115"/>
                  </a:cubicBezTo>
                  <a:cubicBezTo>
                    <a:pt x="0" y="119"/>
                    <a:pt x="0" y="123"/>
                    <a:pt x="0" y="128"/>
                  </a:cubicBezTo>
                  <a:cubicBezTo>
                    <a:pt x="0" y="132"/>
                    <a:pt x="0" y="137"/>
                    <a:pt x="0" y="141"/>
                  </a:cubicBezTo>
                  <a:cubicBezTo>
                    <a:pt x="0" y="143"/>
                    <a:pt x="1" y="145"/>
                    <a:pt x="1" y="147"/>
                  </a:cubicBezTo>
                  <a:cubicBezTo>
                    <a:pt x="1" y="149"/>
                    <a:pt x="2" y="152"/>
                    <a:pt x="2" y="154"/>
                  </a:cubicBezTo>
                  <a:cubicBezTo>
                    <a:pt x="3" y="156"/>
                    <a:pt x="3" y="158"/>
                    <a:pt x="4" y="160"/>
                  </a:cubicBezTo>
                  <a:cubicBezTo>
                    <a:pt x="5" y="164"/>
                    <a:pt x="6" y="168"/>
                    <a:pt x="7" y="172"/>
                  </a:cubicBezTo>
                  <a:cubicBezTo>
                    <a:pt x="8" y="174"/>
                    <a:pt x="9" y="176"/>
                    <a:pt x="10" y="178"/>
                  </a:cubicBezTo>
                  <a:cubicBezTo>
                    <a:pt x="10" y="180"/>
                    <a:pt x="11" y="181"/>
                    <a:pt x="12" y="183"/>
                  </a:cubicBezTo>
                  <a:cubicBezTo>
                    <a:pt x="13" y="184"/>
                    <a:pt x="13" y="185"/>
                    <a:pt x="14" y="186"/>
                  </a:cubicBezTo>
                  <a:cubicBezTo>
                    <a:pt x="14" y="188"/>
                    <a:pt x="15" y="190"/>
                    <a:pt x="16" y="191"/>
                  </a:cubicBezTo>
                  <a:cubicBezTo>
                    <a:pt x="20" y="197"/>
                    <a:pt x="23" y="202"/>
                    <a:pt x="27" y="207"/>
                  </a:cubicBezTo>
                  <a:cubicBezTo>
                    <a:pt x="29" y="209"/>
                    <a:pt x="31" y="212"/>
                    <a:pt x="33" y="214"/>
                  </a:cubicBezTo>
                  <a:cubicBezTo>
                    <a:pt x="34" y="215"/>
                    <a:pt x="36" y="217"/>
                    <a:pt x="37" y="218"/>
                  </a:cubicBezTo>
                  <a:cubicBezTo>
                    <a:pt x="38" y="220"/>
                    <a:pt x="40" y="221"/>
                    <a:pt x="41" y="223"/>
                  </a:cubicBezTo>
                  <a:cubicBezTo>
                    <a:pt x="48" y="229"/>
                    <a:pt x="56" y="234"/>
                    <a:pt x="64" y="239"/>
                  </a:cubicBezTo>
                  <a:cubicBezTo>
                    <a:pt x="66" y="240"/>
                    <a:pt x="67" y="241"/>
                    <a:pt x="69" y="242"/>
                  </a:cubicBezTo>
                  <a:cubicBezTo>
                    <a:pt x="73" y="244"/>
                    <a:pt x="77" y="245"/>
                    <a:pt x="81" y="247"/>
                  </a:cubicBezTo>
                  <a:cubicBezTo>
                    <a:pt x="82" y="248"/>
                    <a:pt x="84" y="248"/>
                    <a:pt x="86" y="249"/>
                  </a:cubicBezTo>
                  <a:cubicBezTo>
                    <a:pt x="99" y="253"/>
                    <a:pt x="113" y="256"/>
                    <a:pt x="127" y="256"/>
                  </a:cubicBezTo>
                  <a:cubicBezTo>
                    <a:pt x="130" y="256"/>
                    <a:pt x="133" y="256"/>
                    <a:pt x="136" y="255"/>
                  </a:cubicBezTo>
                  <a:cubicBezTo>
                    <a:pt x="136" y="214"/>
                    <a:pt x="136" y="214"/>
                    <a:pt x="136" y="214"/>
                  </a:cubicBezTo>
                  <a:cubicBezTo>
                    <a:pt x="136" y="213"/>
                    <a:pt x="135" y="213"/>
                    <a:pt x="135" y="212"/>
                  </a:cubicBezTo>
                  <a:cubicBezTo>
                    <a:pt x="133" y="209"/>
                    <a:pt x="132" y="206"/>
                    <a:pt x="130" y="203"/>
                  </a:cubicBezTo>
                  <a:cubicBezTo>
                    <a:pt x="129" y="202"/>
                    <a:pt x="128" y="201"/>
                    <a:pt x="127" y="200"/>
                  </a:cubicBezTo>
                  <a:cubicBezTo>
                    <a:pt x="127" y="199"/>
                    <a:pt x="125" y="198"/>
                    <a:pt x="125" y="197"/>
                  </a:cubicBezTo>
                  <a:cubicBezTo>
                    <a:pt x="124" y="196"/>
                    <a:pt x="123" y="194"/>
                    <a:pt x="124" y="193"/>
                  </a:cubicBezTo>
                  <a:cubicBezTo>
                    <a:pt x="124" y="192"/>
                    <a:pt x="126" y="191"/>
                    <a:pt x="126" y="190"/>
                  </a:cubicBezTo>
                  <a:cubicBezTo>
                    <a:pt x="126" y="189"/>
                    <a:pt x="125" y="188"/>
                    <a:pt x="125" y="187"/>
                  </a:cubicBezTo>
                  <a:cubicBezTo>
                    <a:pt x="124" y="185"/>
                    <a:pt x="125" y="184"/>
                    <a:pt x="126" y="182"/>
                  </a:cubicBezTo>
                  <a:cubicBezTo>
                    <a:pt x="126" y="182"/>
                    <a:pt x="126" y="181"/>
                    <a:pt x="127" y="180"/>
                  </a:cubicBezTo>
                  <a:cubicBezTo>
                    <a:pt x="127" y="180"/>
                    <a:pt x="128" y="179"/>
                    <a:pt x="129" y="179"/>
                  </a:cubicBezTo>
                  <a:cubicBezTo>
                    <a:pt x="129" y="178"/>
                    <a:pt x="130" y="177"/>
                    <a:pt x="130" y="176"/>
                  </a:cubicBezTo>
                  <a:cubicBezTo>
                    <a:pt x="131" y="175"/>
                    <a:pt x="133" y="175"/>
                    <a:pt x="133" y="173"/>
                  </a:cubicBezTo>
                  <a:cubicBezTo>
                    <a:pt x="134" y="172"/>
                    <a:pt x="134" y="167"/>
                    <a:pt x="133" y="165"/>
                  </a:cubicBezTo>
                  <a:cubicBezTo>
                    <a:pt x="133" y="164"/>
                    <a:pt x="132" y="164"/>
                    <a:pt x="132" y="163"/>
                  </a:cubicBezTo>
                  <a:cubicBezTo>
                    <a:pt x="131" y="161"/>
                    <a:pt x="131" y="159"/>
                    <a:pt x="129" y="159"/>
                  </a:cubicBezTo>
                  <a:cubicBezTo>
                    <a:pt x="128" y="159"/>
                    <a:pt x="128" y="161"/>
                    <a:pt x="127" y="161"/>
                  </a:cubicBezTo>
                  <a:cubicBezTo>
                    <a:pt x="127" y="162"/>
                    <a:pt x="127" y="163"/>
                    <a:pt x="126" y="164"/>
                  </a:cubicBezTo>
                  <a:cubicBezTo>
                    <a:pt x="124" y="164"/>
                    <a:pt x="124" y="162"/>
                    <a:pt x="122" y="161"/>
                  </a:cubicBezTo>
                  <a:cubicBezTo>
                    <a:pt x="121" y="161"/>
                    <a:pt x="120" y="161"/>
                    <a:pt x="119" y="161"/>
                  </a:cubicBezTo>
                  <a:cubicBezTo>
                    <a:pt x="118" y="160"/>
                    <a:pt x="118" y="158"/>
                    <a:pt x="116" y="158"/>
                  </a:cubicBezTo>
                  <a:cubicBezTo>
                    <a:pt x="115" y="157"/>
                    <a:pt x="114" y="157"/>
                    <a:pt x="113" y="156"/>
                  </a:cubicBezTo>
                  <a:cubicBezTo>
                    <a:pt x="113" y="156"/>
                    <a:pt x="113" y="154"/>
                    <a:pt x="113" y="154"/>
                  </a:cubicBezTo>
                  <a:cubicBezTo>
                    <a:pt x="112" y="153"/>
                    <a:pt x="111" y="149"/>
                    <a:pt x="109" y="149"/>
                  </a:cubicBezTo>
                  <a:cubicBezTo>
                    <a:pt x="108" y="148"/>
                    <a:pt x="106" y="148"/>
                    <a:pt x="104" y="148"/>
                  </a:cubicBezTo>
                  <a:cubicBezTo>
                    <a:pt x="104" y="147"/>
                    <a:pt x="103" y="147"/>
                    <a:pt x="102" y="147"/>
                  </a:cubicBezTo>
                  <a:cubicBezTo>
                    <a:pt x="102" y="147"/>
                    <a:pt x="101" y="147"/>
                    <a:pt x="100" y="146"/>
                  </a:cubicBezTo>
                  <a:cubicBezTo>
                    <a:pt x="97" y="145"/>
                    <a:pt x="96" y="141"/>
                    <a:pt x="92" y="141"/>
                  </a:cubicBezTo>
                  <a:cubicBezTo>
                    <a:pt x="91" y="141"/>
                    <a:pt x="90" y="142"/>
                    <a:pt x="88" y="142"/>
                  </a:cubicBezTo>
                  <a:cubicBezTo>
                    <a:pt x="87" y="142"/>
                    <a:pt x="85" y="141"/>
                    <a:pt x="83" y="140"/>
                  </a:cubicBezTo>
                  <a:cubicBezTo>
                    <a:pt x="82" y="140"/>
                    <a:pt x="80" y="139"/>
                    <a:pt x="78" y="138"/>
                  </a:cubicBezTo>
                  <a:cubicBezTo>
                    <a:pt x="77" y="138"/>
                    <a:pt x="76" y="137"/>
                    <a:pt x="75" y="136"/>
                  </a:cubicBezTo>
                  <a:cubicBezTo>
                    <a:pt x="75" y="136"/>
                    <a:pt x="74" y="136"/>
                    <a:pt x="73" y="136"/>
                  </a:cubicBezTo>
                  <a:cubicBezTo>
                    <a:pt x="72" y="135"/>
                    <a:pt x="71" y="134"/>
                    <a:pt x="70" y="134"/>
                  </a:cubicBezTo>
                  <a:cubicBezTo>
                    <a:pt x="69" y="133"/>
                    <a:pt x="68" y="132"/>
                    <a:pt x="68" y="131"/>
                  </a:cubicBezTo>
                  <a:cubicBezTo>
                    <a:pt x="68" y="130"/>
                    <a:pt x="69" y="129"/>
                    <a:pt x="69" y="128"/>
                  </a:cubicBezTo>
                  <a:cubicBezTo>
                    <a:pt x="69" y="125"/>
                    <a:pt x="67" y="122"/>
                    <a:pt x="65" y="120"/>
                  </a:cubicBezTo>
                  <a:cubicBezTo>
                    <a:pt x="64" y="119"/>
                    <a:pt x="63" y="118"/>
                    <a:pt x="62" y="116"/>
                  </a:cubicBezTo>
                  <a:cubicBezTo>
                    <a:pt x="62" y="115"/>
                    <a:pt x="62" y="115"/>
                    <a:pt x="62" y="114"/>
                  </a:cubicBezTo>
                  <a:cubicBezTo>
                    <a:pt x="61" y="114"/>
                    <a:pt x="60" y="112"/>
                    <a:pt x="59" y="111"/>
                  </a:cubicBezTo>
                  <a:cubicBezTo>
                    <a:pt x="58" y="110"/>
                    <a:pt x="57" y="109"/>
                    <a:pt x="57" y="108"/>
                  </a:cubicBezTo>
                  <a:cubicBezTo>
                    <a:pt x="56" y="106"/>
                    <a:pt x="57" y="105"/>
                    <a:pt x="57" y="103"/>
                  </a:cubicBezTo>
                  <a:cubicBezTo>
                    <a:pt x="56" y="101"/>
                    <a:pt x="52" y="102"/>
                    <a:pt x="53" y="105"/>
                  </a:cubicBezTo>
                  <a:cubicBezTo>
                    <a:pt x="53" y="106"/>
                    <a:pt x="54" y="107"/>
                    <a:pt x="54" y="108"/>
                  </a:cubicBezTo>
                  <a:cubicBezTo>
                    <a:pt x="55" y="109"/>
                    <a:pt x="55" y="110"/>
                    <a:pt x="55" y="111"/>
                  </a:cubicBezTo>
                  <a:cubicBezTo>
                    <a:pt x="56" y="112"/>
                    <a:pt x="57" y="113"/>
                    <a:pt x="57" y="114"/>
                  </a:cubicBezTo>
                  <a:cubicBezTo>
                    <a:pt x="58" y="116"/>
                    <a:pt x="58" y="118"/>
                    <a:pt x="58" y="120"/>
                  </a:cubicBezTo>
                  <a:cubicBezTo>
                    <a:pt x="59" y="121"/>
                    <a:pt x="60" y="122"/>
                    <a:pt x="59" y="123"/>
                  </a:cubicBezTo>
                  <a:cubicBezTo>
                    <a:pt x="58" y="123"/>
                    <a:pt x="57" y="122"/>
                    <a:pt x="57" y="121"/>
                  </a:cubicBezTo>
                  <a:cubicBezTo>
                    <a:pt x="56" y="121"/>
                    <a:pt x="55" y="120"/>
                    <a:pt x="54" y="119"/>
                  </a:cubicBezTo>
                  <a:cubicBezTo>
                    <a:pt x="54" y="118"/>
                    <a:pt x="55" y="117"/>
                    <a:pt x="55" y="116"/>
                  </a:cubicBezTo>
                  <a:cubicBezTo>
                    <a:pt x="54" y="114"/>
                    <a:pt x="50" y="114"/>
                    <a:pt x="50" y="112"/>
                  </a:cubicBezTo>
                  <a:cubicBezTo>
                    <a:pt x="50" y="111"/>
                    <a:pt x="52" y="111"/>
                    <a:pt x="52" y="109"/>
                  </a:cubicBezTo>
                  <a:cubicBezTo>
                    <a:pt x="52" y="108"/>
                    <a:pt x="50" y="107"/>
                    <a:pt x="50" y="106"/>
                  </a:cubicBezTo>
                  <a:cubicBezTo>
                    <a:pt x="49" y="105"/>
                    <a:pt x="49" y="103"/>
                    <a:pt x="49" y="102"/>
                  </a:cubicBezTo>
                  <a:cubicBezTo>
                    <a:pt x="49" y="100"/>
                    <a:pt x="49" y="99"/>
                    <a:pt x="49" y="98"/>
                  </a:cubicBezTo>
                  <a:cubicBezTo>
                    <a:pt x="49" y="97"/>
                    <a:pt x="47" y="95"/>
                    <a:pt x="46" y="95"/>
                  </a:cubicBezTo>
                  <a:cubicBezTo>
                    <a:pt x="45" y="94"/>
                    <a:pt x="44" y="95"/>
                    <a:pt x="43" y="94"/>
                  </a:cubicBezTo>
                  <a:cubicBezTo>
                    <a:pt x="43" y="93"/>
                    <a:pt x="43" y="91"/>
                    <a:pt x="43" y="90"/>
                  </a:cubicBezTo>
                  <a:cubicBezTo>
                    <a:pt x="42" y="88"/>
                    <a:pt x="42" y="87"/>
                    <a:pt x="42" y="85"/>
                  </a:cubicBezTo>
                  <a:cubicBezTo>
                    <a:pt x="42" y="83"/>
                    <a:pt x="42" y="81"/>
                    <a:pt x="42" y="79"/>
                  </a:cubicBezTo>
                  <a:cubicBezTo>
                    <a:pt x="43" y="78"/>
                    <a:pt x="44" y="77"/>
                    <a:pt x="45" y="76"/>
                  </a:cubicBezTo>
                  <a:cubicBezTo>
                    <a:pt x="45" y="75"/>
                    <a:pt x="46" y="74"/>
                    <a:pt x="46" y="73"/>
                  </a:cubicBezTo>
                  <a:cubicBezTo>
                    <a:pt x="47" y="71"/>
                    <a:pt x="49" y="70"/>
                    <a:pt x="51" y="68"/>
                  </a:cubicBezTo>
                  <a:cubicBezTo>
                    <a:pt x="52" y="66"/>
                    <a:pt x="54" y="64"/>
                    <a:pt x="55" y="62"/>
                  </a:cubicBezTo>
                  <a:cubicBezTo>
                    <a:pt x="55" y="61"/>
                    <a:pt x="56" y="60"/>
                    <a:pt x="56" y="59"/>
                  </a:cubicBezTo>
                  <a:cubicBezTo>
                    <a:pt x="56" y="57"/>
                    <a:pt x="53" y="56"/>
                    <a:pt x="53" y="55"/>
                  </a:cubicBezTo>
                  <a:cubicBezTo>
                    <a:pt x="54" y="54"/>
                    <a:pt x="55" y="54"/>
                    <a:pt x="55" y="53"/>
                  </a:cubicBezTo>
                  <a:cubicBezTo>
                    <a:pt x="56" y="52"/>
                    <a:pt x="56" y="51"/>
                    <a:pt x="56" y="50"/>
                  </a:cubicBezTo>
                  <a:cubicBezTo>
                    <a:pt x="56" y="49"/>
                    <a:pt x="55" y="48"/>
                    <a:pt x="55" y="46"/>
                  </a:cubicBezTo>
                  <a:cubicBezTo>
                    <a:pt x="56" y="45"/>
                    <a:pt x="57" y="44"/>
                    <a:pt x="56" y="43"/>
                  </a:cubicBezTo>
                  <a:cubicBezTo>
                    <a:pt x="56" y="42"/>
                    <a:pt x="54" y="44"/>
                    <a:pt x="53" y="43"/>
                  </a:cubicBezTo>
                  <a:cubicBezTo>
                    <a:pt x="52" y="42"/>
                    <a:pt x="53" y="41"/>
                    <a:pt x="53" y="40"/>
                  </a:cubicBezTo>
                  <a:cubicBezTo>
                    <a:pt x="53" y="39"/>
                    <a:pt x="53" y="39"/>
                    <a:pt x="53" y="38"/>
                  </a:cubicBezTo>
                  <a:cubicBezTo>
                    <a:pt x="53" y="38"/>
                    <a:pt x="54" y="37"/>
                    <a:pt x="54" y="36"/>
                  </a:cubicBezTo>
                  <a:cubicBezTo>
                    <a:pt x="53" y="35"/>
                    <a:pt x="53" y="34"/>
                    <a:pt x="52" y="33"/>
                  </a:cubicBezTo>
                  <a:cubicBezTo>
                    <a:pt x="67" y="21"/>
                    <a:pt x="86" y="12"/>
                    <a:pt x="106" y="9"/>
                  </a:cubicBezTo>
                  <a:cubicBezTo>
                    <a:pt x="106" y="9"/>
                    <a:pt x="106" y="9"/>
                    <a:pt x="106" y="9"/>
                  </a:cubicBezTo>
                  <a:cubicBezTo>
                    <a:pt x="106" y="9"/>
                    <a:pt x="106" y="10"/>
                    <a:pt x="107" y="10"/>
                  </a:cubicBezTo>
                  <a:cubicBezTo>
                    <a:pt x="108" y="9"/>
                    <a:pt x="109" y="10"/>
                    <a:pt x="111" y="10"/>
                  </a:cubicBezTo>
                  <a:cubicBezTo>
                    <a:pt x="112" y="10"/>
                    <a:pt x="113" y="9"/>
                    <a:pt x="114" y="9"/>
                  </a:cubicBezTo>
                  <a:cubicBezTo>
                    <a:pt x="117" y="10"/>
                    <a:pt x="120" y="12"/>
                    <a:pt x="122" y="11"/>
                  </a:cubicBezTo>
                  <a:cubicBezTo>
                    <a:pt x="123" y="11"/>
                    <a:pt x="123" y="10"/>
                    <a:pt x="123" y="9"/>
                  </a:cubicBezTo>
                  <a:cubicBezTo>
                    <a:pt x="124" y="8"/>
                    <a:pt x="124" y="8"/>
                    <a:pt x="124" y="7"/>
                  </a:cubicBezTo>
                  <a:cubicBezTo>
                    <a:pt x="125" y="7"/>
                    <a:pt x="126" y="7"/>
                    <a:pt x="127" y="7"/>
                  </a:cubicBezTo>
                  <a:cubicBezTo>
                    <a:pt x="130" y="7"/>
                    <a:pt x="133" y="7"/>
                    <a:pt x="136" y="7"/>
                  </a:cubicBezTo>
                  <a:cubicBezTo>
                    <a:pt x="136" y="0"/>
                    <a:pt x="136" y="0"/>
                    <a:pt x="136" y="0"/>
                  </a:cubicBezTo>
                  <a:cubicBezTo>
                    <a:pt x="134" y="0"/>
                    <a:pt x="132" y="0"/>
                    <a:pt x="130" y="0"/>
                  </a:cubicBezTo>
                  <a:cubicBezTo>
                    <a:pt x="129" y="0"/>
                    <a:pt x="128" y="0"/>
                    <a:pt x="127" y="0"/>
                  </a:cubicBezTo>
                  <a:cubicBezTo>
                    <a:pt x="126" y="0"/>
                    <a:pt x="125" y="0"/>
                    <a:pt x="123" y="0"/>
                  </a:cubicBezTo>
                  <a:cubicBezTo>
                    <a:pt x="111" y="0"/>
                    <a:pt x="98" y="3"/>
                    <a:pt x="86" y="7"/>
                  </a:cubicBezTo>
                  <a:cubicBezTo>
                    <a:pt x="84" y="7"/>
                    <a:pt x="82" y="8"/>
                    <a:pt x="81" y="9"/>
                  </a:cubicBezTo>
                  <a:cubicBezTo>
                    <a:pt x="80" y="9"/>
                    <a:pt x="79" y="9"/>
                    <a:pt x="79" y="10"/>
                  </a:cubicBezTo>
                  <a:cubicBezTo>
                    <a:pt x="77" y="10"/>
                    <a:pt x="76" y="11"/>
                    <a:pt x="75" y="11"/>
                  </a:cubicBezTo>
                  <a:cubicBezTo>
                    <a:pt x="73" y="12"/>
                    <a:pt x="71" y="13"/>
                    <a:pt x="69" y="14"/>
                  </a:cubicBezTo>
                  <a:cubicBezTo>
                    <a:pt x="67" y="15"/>
                    <a:pt x="66" y="16"/>
                    <a:pt x="64" y="17"/>
                  </a:cubicBezTo>
                  <a:cubicBezTo>
                    <a:pt x="57" y="21"/>
                    <a:pt x="50" y="26"/>
                    <a:pt x="44" y="31"/>
                  </a:cubicBezTo>
                  <a:cubicBezTo>
                    <a:pt x="43" y="32"/>
                    <a:pt x="42" y="32"/>
                    <a:pt x="41" y="33"/>
                  </a:cubicBezTo>
                  <a:cubicBezTo>
                    <a:pt x="40" y="35"/>
                    <a:pt x="38" y="36"/>
                    <a:pt x="37" y="37"/>
                  </a:cubicBezTo>
                  <a:cubicBezTo>
                    <a:pt x="36" y="39"/>
                    <a:pt x="34" y="40"/>
                    <a:pt x="33" y="42"/>
                  </a:cubicBezTo>
                  <a:cubicBezTo>
                    <a:pt x="31" y="44"/>
                    <a:pt x="29" y="46"/>
                    <a:pt x="27" y="49"/>
                  </a:cubicBezTo>
                  <a:cubicBezTo>
                    <a:pt x="23" y="54"/>
                    <a:pt x="20" y="59"/>
                    <a:pt x="16" y="64"/>
                  </a:cubicBezTo>
                  <a:cubicBezTo>
                    <a:pt x="15" y="66"/>
                    <a:pt x="14" y="68"/>
                    <a:pt x="14" y="70"/>
                  </a:cubicBezTo>
                  <a:cubicBezTo>
                    <a:pt x="13" y="71"/>
                    <a:pt x="13" y="71"/>
                    <a:pt x="12" y="72"/>
                  </a:cubicBezTo>
                  <a:cubicBezTo>
                    <a:pt x="11" y="75"/>
                    <a:pt x="10" y="78"/>
                    <a:pt x="8" y="81"/>
                  </a:cubicBezTo>
                  <a:cubicBezTo>
                    <a:pt x="8" y="82"/>
                    <a:pt x="8" y="83"/>
                    <a:pt x="7" y="84"/>
                  </a:cubicBezTo>
                  <a:cubicBezTo>
                    <a:pt x="6" y="88"/>
                    <a:pt x="5" y="92"/>
                    <a:pt x="4" y="96"/>
                  </a:cubicBezTo>
                  <a:cubicBezTo>
                    <a:pt x="3" y="98"/>
                    <a:pt x="3" y="100"/>
                    <a:pt x="2" y="102"/>
                  </a:cubicBezTo>
                  <a:close/>
                  <a:moveTo>
                    <a:pt x="136" y="100"/>
                  </a:moveTo>
                  <a:cubicBezTo>
                    <a:pt x="136" y="160"/>
                    <a:pt x="136" y="160"/>
                    <a:pt x="136" y="160"/>
                  </a:cubicBezTo>
                  <a:cubicBezTo>
                    <a:pt x="136" y="160"/>
                    <a:pt x="135" y="160"/>
                    <a:pt x="135" y="160"/>
                  </a:cubicBezTo>
                  <a:cubicBezTo>
                    <a:pt x="134" y="160"/>
                    <a:pt x="133" y="159"/>
                    <a:pt x="132" y="158"/>
                  </a:cubicBezTo>
                  <a:cubicBezTo>
                    <a:pt x="129" y="157"/>
                    <a:pt x="127" y="159"/>
                    <a:pt x="124" y="159"/>
                  </a:cubicBezTo>
                  <a:cubicBezTo>
                    <a:pt x="122" y="159"/>
                    <a:pt x="119" y="156"/>
                    <a:pt x="119" y="153"/>
                  </a:cubicBezTo>
                  <a:cubicBezTo>
                    <a:pt x="119" y="152"/>
                    <a:pt x="119" y="150"/>
                    <a:pt x="120" y="148"/>
                  </a:cubicBezTo>
                  <a:cubicBezTo>
                    <a:pt x="120" y="147"/>
                    <a:pt x="121" y="146"/>
                    <a:pt x="121" y="145"/>
                  </a:cubicBezTo>
                  <a:cubicBezTo>
                    <a:pt x="121" y="143"/>
                    <a:pt x="119" y="142"/>
                    <a:pt x="117" y="141"/>
                  </a:cubicBezTo>
                  <a:cubicBezTo>
                    <a:pt x="115" y="141"/>
                    <a:pt x="111" y="143"/>
                    <a:pt x="108" y="141"/>
                  </a:cubicBezTo>
                  <a:cubicBezTo>
                    <a:pt x="108" y="140"/>
                    <a:pt x="109" y="140"/>
                    <a:pt x="109" y="139"/>
                  </a:cubicBezTo>
                  <a:cubicBezTo>
                    <a:pt x="110" y="138"/>
                    <a:pt x="109" y="138"/>
                    <a:pt x="110" y="137"/>
                  </a:cubicBezTo>
                  <a:cubicBezTo>
                    <a:pt x="110" y="136"/>
                    <a:pt x="111" y="136"/>
                    <a:pt x="111" y="135"/>
                  </a:cubicBezTo>
                  <a:cubicBezTo>
                    <a:pt x="112" y="134"/>
                    <a:pt x="112" y="133"/>
                    <a:pt x="112" y="132"/>
                  </a:cubicBezTo>
                  <a:cubicBezTo>
                    <a:pt x="112" y="131"/>
                    <a:pt x="113" y="130"/>
                    <a:pt x="113" y="130"/>
                  </a:cubicBezTo>
                  <a:cubicBezTo>
                    <a:pt x="113" y="129"/>
                    <a:pt x="113" y="128"/>
                    <a:pt x="112" y="127"/>
                  </a:cubicBezTo>
                  <a:cubicBezTo>
                    <a:pt x="110" y="127"/>
                    <a:pt x="108" y="127"/>
                    <a:pt x="107" y="128"/>
                  </a:cubicBezTo>
                  <a:cubicBezTo>
                    <a:pt x="104" y="129"/>
                    <a:pt x="105" y="133"/>
                    <a:pt x="102" y="134"/>
                  </a:cubicBezTo>
                  <a:cubicBezTo>
                    <a:pt x="101" y="135"/>
                    <a:pt x="99" y="135"/>
                    <a:pt x="98" y="135"/>
                  </a:cubicBezTo>
                  <a:cubicBezTo>
                    <a:pt x="97" y="135"/>
                    <a:pt x="96" y="135"/>
                    <a:pt x="95" y="135"/>
                  </a:cubicBezTo>
                  <a:cubicBezTo>
                    <a:pt x="94" y="135"/>
                    <a:pt x="92" y="134"/>
                    <a:pt x="91" y="134"/>
                  </a:cubicBezTo>
                  <a:cubicBezTo>
                    <a:pt x="90" y="133"/>
                    <a:pt x="89" y="129"/>
                    <a:pt x="89" y="129"/>
                  </a:cubicBezTo>
                  <a:cubicBezTo>
                    <a:pt x="87" y="125"/>
                    <a:pt x="89" y="121"/>
                    <a:pt x="90" y="118"/>
                  </a:cubicBezTo>
                  <a:cubicBezTo>
                    <a:pt x="91" y="118"/>
                    <a:pt x="91" y="117"/>
                    <a:pt x="91" y="117"/>
                  </a:cubicBezTo>
                  <a:cubicBezTo>
                    <a:pt x="92" y="116"/>
                    <a:pt x="91" y="114"/>
                    <a:pt x="92" y="113"/>
                  </a:cubicBezTo>
                  <a:cubicBezTo>
                    <a:pt x="92" y="111"/>
                    <a:pt x="95" y="110"/>
                    <a:pt x="97" y="109"/>
                  </a:cubicBezTo>
                  <a:cubicBezTo>
                    <a:pt x="99" y="108"/>
                    <a:pt x="100" y="106"/>
                    <a:pt x="103" y="106"/>
                  </a:cubicBezTo>
                  <a:cubicBezTo>
                    <a:pt x="104" y="106"/>
                    <a:pt x="105" y="107"/>
                    <a:pt x="107" y="107"/>
                  </a:cubicBezTo>
                  <a:cubicBezTo>
                    <a:pt x="108" y="107"/>
                    <a:pt x="108" y="108"/>
                    <a:pt x="109" y="108"/>
                  </a:cubicBezTo>
                  <a:cubicBezTo>
                    <a:pt x="112" y="108"/>
                    <a:pt x="112" y="106"/>
                    <a:pt x="115" y="105"/>
                  </a:cubicBezTo>
                  <a:cubicBezTo>
                    <a:pt x="117" y="105"/>
                    <a:pt x="118" y="104"/>
                    <a:pt x="120" y="105"/>
                  </a:cubicBezTo>
                  <a:cubicBezTo>
                    <a:pt x="121" y="105"/>
                    <a:pt x="122" y="106"/>
                    <a:pt x="123" y="106"/>
                  </a:cubicBezTo>
                  <a:cubicBezTo>
                    <a:pt x="124" y="106"/>
                    <a:pt x="125" y="106"/>
                    <a:pt x="126" y="106"/>
                  </a:cubicBezTo>
                  <a:cubicBezTo>
                    <a:pt x="127" y="106"/>
                    <a:pt x="128" y="108"/>
                    <a:pt x="128" y="109"/>
                  </a:cubicBezTo>
                  <a:cubicBezTo>
                    <a:pt x="128" y="110"/>
                    <a:pt x="127" y="111"/>
                    <a:pt x="128" y="112"/>
                  </a:cubicBezTo>
                  <a:cubicBezTo>
                    <a:pt x="129" y="114"/>
                    <a:pt x="131" y="114"/>
                    <a:pt x="133" y="115"/>
                  </a:cubicBezTo>
                  <a:cubicBezTo>
                    <a:pt x="134" y="114"/>
                    <a:pt x="133" y="112"/>
                    <a:pt x="133" y="110"/>
                  </a:cubicBezTo>
                  <a:cubicBezTo>
                    <a:pt x="133" y="110"/>
                    <a:pt x="133" y="109"/>
                    <a:pt x="133" y="109"/>
                  </a:cubicBezTo>
                  <a:cubicBezTo>
                    <a:pt x="133" y="108"/>
                    <a:pt x="133" y="107"/>
                    <a:pt x="133" y="106"/>
                  </a:cubicBezTo>
                  <a:cubicBezTo>
                    <a:pt x="133" y="103"/>
                    <a:pt x="134" y="101"/>
                    <a:pt x="136" y="100"/>
                  </a:cubicBezTo>
                  <a:close/>
                </a:path>
              </a:pathLst>
            </a:custGeom>
            <a:solidFill>
              <a:schemeClr val="bg1"/>
            </a:solidFill>
            <a:ln>
              <a:noFill/>
            </a:ln>
          </p:spPr>
          <p:txBody>
            <a:bodyPr lIns="91438" tIns="45719" rIns="91438" bIns="45719"/>
            <a:lstStyle>
              <a:defPPr>
                <a:defRPr lang="zh-CN"/>
              </a:defPPr>
              <a:lvl1pPr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1pPr>
              <a:lvl2pPr marL="544830" indent="-8763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2pPr>
              <a:lvl3pPr marL="1089025" indent="-174625"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3pPr>
              <a:lvl4pPr marL="1631950" indent="-26035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4pPr>
              <a:lvl5pPr marL="2176780" indent="-347980" algn="l" defTabSz="1089025" rtl="0" fontAlgn="base">
                <a:spcBef>
                  <a:spcPct val="0"/>
                </a:spcBef>
                <a:spcAft>
                  <a:spcPct val="0"/>
                </a:spcAft>
                <a:defRPr sz="21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2100" kern="1200">
                  <a:solidFill>
                    <a:schemeClr val="tx1"/>
                  </a:solidFill>
                  <a:latin typeface="Arial" panose="020B0604020202020204" pitchFamily="34" charset="0"/>
                  <a:ea typeface="宋体" panose="02010600030101010101" pitchFamily="2" charset="-122"/>
                  <a:cs typeface="+mn-cs"/>
                </a:defRPr>
              </a:lvl9p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 calcmode="lin" valueType="num">
                                      <p:cBhvr>
                                        <p:cTn id="9" dur="500" fill="hold"/>
                                        <p:tgtEl>
                                          <p:spTgt spid="10"/>
                                        </p:tgtEl>
                                        <p:attrNameLst>
                                          <p:attrName>ppt_x</p:attrName>
                                        </p:attrNameLst>
                                      </p:cBhvr>
                                      <p:tavLst>
                                        <p:tav tm="0">
                                          <p:val>
                                            <p:fltVal val="0.5"/>
                                          </p:val>
                                        </p:tav>
                                        <p:tav tm="100000">
                                          <p:val>
                                            <p:strVal val="#ppt_x"/>
                                          </p:val>
                                        </p:tav>
                                      </p:tavLst>
                                    </p:anim>
                                    <p:anim calcmode="lin" valueType="num">
                                      <p:cBhvr>
                                        <p:cTn id="10" dur="500" fill="hold"/>
                                        <p:tgtEl>
                                          <p:spTgt spid="10"/>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ppt_x</p:attrName>
                                        </p:attrNameLst>
                                      </p:cBhvr>
                                      <p:tavLst>
                                        <p:tav tm="0">
                                          <p:val>
                                            <p:fltVal val="0.5"/>
                                          </p:val>
                                        </p:tav>
                                        <p:tav tm="100000">
                                          <p:val>
                                            <p:strVal val="#ppt_x"/>
                                          </p:val>
                                        </p:tav>
                                      </p:tavLst>
                                    </p:anim>
                                    <p:anim calcmode="lin" valueType="num">
                                      <p:cBhvr>
                                        <p:cTn id="16" dur="500" fill="hold"/>
                                        <p:tgtEl>
                                          <p:spTgt spid="7"/>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 calcmode="lin" valueType="num">
                                      <p:cBhvr>
                                        <p:cTn id="21" dur="500" fill="hold"/>
                                        <p:tgtEl>
                                          <p:spTgt spid="12"/>
                                        </p:tgtEl>
                                        <p:attrNameLst>
                                          <p:attrName>ppt_x</p:attrName>
                                        </p:attrNameLst>
                                      </p:cBhvr>
                                      <p:tavLst>
                                        <p:tav tm="0">
                                          <p:val>
                                            <p:fltVal val="0.5"/>
                                          </p:val>
                                        </p:tav>
                                        <p:tav tm="100000">
                                          <p:val>
                                            <p:strVal val="#ppt_x"/>
                                          </p:val>
                                        </p:tav>
                                      </p:tavLst>
                                    </p:anim>
                                    <p:anim calcmode="lin" valueType="num">
                                      <p:cBhvr>
                                        <p:cTn id="22" dur="500" fill="hold"/>
                                        <p:tgtEl>
                                          <p:spTgt spid="12"/>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75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ppt_x</p:attrName>
                                        </p:attrNameLst>
                                      </p:cBhvr>
                                      <p:tavLst>
                                        <p:tav tm="0">
                                          <p:val>
                                            <p:fltVal val="0.5"/>
                                          </p:val>
                                        </p:tav>
                                        <p:tav tm="100000">
                                          <p:val>
                                            <p:strVal val="#ppt_x"/>
                                          </p:val>
                                        </p:tav>
                                      </p:tavLst>
                                    </p:anim>
                                    <p:anim calcmode="lin" valueType="num">
                                      <p:cBhvr>
                                        <p:cTn id="28" dur="500" fill="hold"/>
                                        <p:tgtEl>
                                          <p:spTgt spid="13"/>
                                        </p:tgtEl>
                                        <p:attrNameLst>
                                          <p:attrName>ppt_y</p:attrName>
                                        </p:attrNameLst>
                                      </p:cBhvr>
                                      <p:tavLst>
                                        <p:tav tm="0">
                                          <p:val>
                                            <p:fltVal val="0.5"/>
                                          </p:val>
                                        </p:tav>
                                        <p:tav tm="100000">
                                          <p:val>
                                            <p:strVal val="#ppt_y"/>
                                          </p:val>
                                        </p:tav>
                                      </p:tavLst>
                                    </p:anim>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up)">
                                      <p:cBhvr>
                                        <p:cTn id="35" dur="500"/>
                                        <p:tgtEl>
                                          <p:spTgt spid="4"/>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up)">
                                      <p:cBhvr>
                                        <p:cTn id="41" dur="500"/>
                                        <p:tgtEl>
                                          <p:spTgt spid="6"/>
                                        </p:tgtEl>
                                      </p:cBhvr>
                                    </p:animEffect>
                                  </p:childTnLst>
                                </p:cTn>
                              </p:par>
                            </p:childTnLst>
                          </p:cTn>
                        </p:par>
                        <p:par>
                          <p:cTn id="42" fill="hold">
                            <p:stCondLst>
                              <p:cond delay="1000"/>
                            </p:stCondLst>
                            <p:childTnLst>
                              <p:par>
                                <p:cTn id="43" presetID="14" presetClass="entr" presetSubtype="1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randombar(horizontal)">
                                      <p:cBhvr>
                                        <p:cTn id="45" dur="500"/>
                                        <p:tgtEl>
                                          <p:spTgt spid="19"/>
                                        </p:tgtEl>
                                      </p:cBhvr>
                                    </p:animEffect>
                                  </p:childTnLst>
                                </p:cTn>
                              </p:par>
                              <p:par>
                                <p:cTn id="46" presetID="14" presetClass="entr" presetSubtype="10"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randombar(horizontal)">
                                      <p:cBhvr>
                                        <p:cTn id="48" dur="500"/>
                                        <p:tgtEl>
                                          <p:spTgt spid="22"/>
                                        </p:tgtEl>
                                      </p:cBhvr>
                                    </p:animEffect>
                                  </p:childTnLst>
                                </p:cTn>
                              </p:par>
                              <p:par>
                                <p:cTn id="49" presetID="14" presetClass="entr" presetSubtype="1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randombar(horizontal)">
                                      <p:cBhvr>
                                        <p:cTn id="51" dur="500"/>
                                        <p:tgtEl>
                                          <p:spTgt spid="25"/>
                                        </p:tgtEl>
                                      </p:cBhvr>
                                    </p:animEffect>
                                  </p:childTnLst>
                                </p:cTn>
                              </p:par>
                              <p:par>
                                <p:cTn id="52" presetID="14" presetClass="entr" presetSubtype="10"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randombar(horizontal)">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40"/>
          <p:cNvSpPr txBox="1"/>
          <p:nvPr/>
        </p:nvSpPr>
        <p:spPr>
          <a:xfrm>
            <a:off x="1073038" y="2072634"/>
            <a:ext cx="1625529" cy="338554"/>
          </a:xfrm>
          <a:prstGeom prst="rect">
            <a:avLst/>
          </a:prstGeom>
          <a:noFill/>
        </p:spPr>
        <p:txBody>
          <a:bodyPr wrap="square" rtlCol="0">
            <a:spAutoFit/>
          </a:bodyPr>
          <a:lstStyle/>
          <a:p>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zh-CN" altLang="en-US" sz="1600" b="1" dirty="0">
              <a:solidFill>
                <a:srgbClr val="FDB900"/>
              </a:solidFill>
              <a:latin typeface="微软雅黑" panose="020B0503020204020204" pitchFamily="34" charset="-122"/>
              <a:ea typeface="微软雅黑" panose="020B0503020204020204" pitchFamily="34" charset="-122"/>
            </a:endParaRPr>
          </a:p>
        </p:txBody>
      </p:sp>
      <p:sp>
        <p:nvSpPr>
          <p:cNvPr id="57" name="矩形 56"/>
          <p:cNvSpPr/>
          <p:nvPr/>
        </p:nvSpPr>
        <p:spPr>
          <a:xfrm>
            <a:off x="107303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a:t>
            </a:r>
            <a:r>
              <a:rPr lang="zh-CN" altLang="en-US" sz="1400" dirty="0" smtClean="0">
                <a:solidFill>
                  <a:srgbClr val="7E7E7D"/>
                </a:solidFill>
                <a:latin typeface="微软雅黑" panose="020B0503020204020204" pitchFamily="34" charset="-122"/>
                <a:ea typeface="微软雅黑" panose="020B0503020204020204" pitchFamily="34" charset="-122"/>
              </a:rPr>
              <a:t>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58" name="文本框 42"/>
          <p:cNvSpPr txBox="1"/>
          <p:nvPr/>
        </p:nvSpPr>
        <p:spPr>
          <a:xfrm>
            <a:off x="1073038" y="4239066"/>
            <a:ext cx="1625529" cy="338554"/>
          </a:xfrm>
          <a:prstGeom prst="rect">
            <a:avLst/>
          </a:prstGeom>
          <a:noFill/>
        </p:spPr>
        <p:txBody>
          <a:bodyPr wrap="square" rtlCol="0">
            <a:spAutoFit/>
          </a:bodyPr>
          <a:lstStyle/>
          <a:p>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zh-CN" altLang="en-US" sz="1600" b="1" dirty="0">
              <a:solidFill>
                <a:srgbClr val="F5841C"/>
              </a:solidFill>
              <a:latin typeface="微软雅黑" panose="020B0503020204020204" pitchFamily="34" charset="-122"/>
              <a:ea typeface="微软雅黑" panose="020B0503020204020204" pitchFamily="34" charset="-122"/>
            </a:endParaRPr>
          </a:p>
        </p:txBody>
      </p:sp>
      <p:sp>
        <p:nvSpPr>
          <p:cNvPr id="59" name="矩形 58"/>
          <p:cNvSpPr/>
          <p:nvPr/>
        </p:nvSpPr>
        <p:spPr>
          <a:xfrm>
            <a:off x="1073038" y="4635769"/>
            <a:ext cx="2178359" cy="954107"/>
          </a:xfrm>
          <a:prstGeom prst="rect">
            <a:avLst/>
          </a:prstGeom>
        </p:spPr>
        <p:txBody>
          <a:bodyPr wrap="square">
            <a:spAutoFit/>
          </a:bodyPr>
          <a:lstStyle/>
          <a:p>
            <a:pPr lvl="0"/>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0" name="文本框 44"/>
          <p:cNvSpPr txBox="1"/>
          <p:nvPr/>
        </p:nvSpPr>
        <p:spPr>
          <a:xfrm>
            <a:off x="8910568" y="2072634"/>
            <a:ext cx="1625529" cy="338554"/>
          </a:xfrm>
          <a:prstGeom prst="rect">
            <a:avLst/>
          </a:prstGeom>
          <a:noFill/>
        </p:spPr>
        <p:txBody>
          <a:bodyPr wrap="square" rtlCol="0">
            <a:spAutoFit/>
          </a:bodyPr>
          <a:lstStyle/>
          <a:p>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zh-CN" altLang="en-US" sz="1600" b="1" dirty="0">
              <a:solidFill>
                <a:srgbClr val="A0BF0D"/>
              </a:solidFill>
              <a:latin typeface="微软雅黑" panose="020B0503020204020204" pitchFamily="34" charset="-122"/>
              <a:ea typeface="微软雅黑" panose="020B0503020204020204" pitchFamily="34" charset="-122"/>
            </a:endParaRPr>
          </a:p>
        </p:txBody>
      </p:sp>
      <p:sp>
        <p:nvSpPr>
          <p:cNvPr id="61" name="矩形 60"/>
          <p:cNvSpPr/>
          <p:nvPr/>
        </p:nvSpPr>
        <p:spPr>
          <a:xfrm>
            <a:off x="8910568" y="2469337"/>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2" name="文本框 46"/>
          <p:cNvSpPr txBox="1"/>
          <p:nvPr/>
        </p:nvSpPr>
        <p:spPr>
          <a:xfrm>
            <a:off x="8910568" y="4239066"/>
            <a:ext cx="1625529" cy="338554"/>
          </a:xfrm>
          <a:prstGeom prst="rect">
            <a:avLst/>
          </a:prstGeom>
          <a:noFill/>
        </p:spPr>
        <p:txBody>
          <a:bodyPr wrap="square" rtlCol="0">
            <a:spAutoFit/>
          </a:bodyPr>
          <a:lstStyle/>
          <a:p>
            <a:r>
              <a:rPr lang="zh-CN" altLang="en-US" sz="1600" b="1" dirty="0">
                <a:solidFill>
                  <a:srgbClr val="319095"/>
                </a:solidFill>
                <a:latin typeface="微软雅黑" panose="020B0503020204020204" pitchFamily="34" charset="-122"/>
                <a:ea typeface="微软雅黑" panose="020B0503020204020204" pitchFamily="34" charset="-122"/>
              </a:rPr>
              <a:t>单击添加标题</a:t>
            </a:r>
            <a:endParaRPr lang="zh-CN" altLang="en-US" sz="1600" b="1" dirty="0">
              <a:solidFill>
                <a:srgbClr val="319095"/>
              </a:solidFill>
              <a:latin typeface="微软雅黑" panose="020B0503020204020204" pitchFamily="34" charset="-122"/>
              <a:ea typeface="微软雅黑" panose="020B0503020204020204" pitchFamily="34" charset="-122"/>
            </a:endParaRPr>
          </a:p>
        </p:txBody>
      </p:sp>
      <p:sp>
        <p:nvSpPr>
          <p:cNvPr id="63" name="矩形 62"/>
          <p:cNvSpPr/>
          <p:nvPr/>
        </p:nvSpPr>
        <p:spPr>
          <a:xfrm>
            <a:off x="8910568" y="4635769"/>
            <a:ext cx="2178359" cy="954107"/>
          </a:xfrm>
          <a:prstGeom prst="rect">
            <a:avLst/>
          </a:prstGeom>
        </p:spPr>
        <p:txBody>
          <a:bodyPr wrap="square">
            <a:spAutoFit/>
          </a:bodyPr>
          <a:lstStyle/>
          <a:p>
            <a:r>
              <a:rPr lang="en-US" altLang="zh-CN" sz="1400" dirty="0" smtClean="0">
                <a:solidFill>
                  <a:srgbClr val="7E7E7D"/>
                </a:solidFill>
                <a:latin typeface="微软雅黑" panose="020B0503020204020204" pitchFamily="34" charset="-122"/>
                <a:ea typeface="微软雅黑" panose="020B0503020204020204" pitchFamily="34" charset="-122"/>
              </a:rPr>
              <a:t>th8154</a:t>
            </a:r>
            <a:r>
              <a:rPr lang="zh-CN" altLang="en-US" sz="1400" dirty="0" smtClean="0">
                <a:solidFill>
                  <a:srgbClr val="7E7E7D"/>
                </a:solidFill>
                <a:latin typeface="微软雅黑" panose="020B0503020204020204" pitchFamily="34" charset="-122"/>
                <a:ea typeface="微软雅黑" panose="020B0503020204020204" pitchFamily="34" charset="-122"/>
              </a:rPr>
              <a:t>设计师</a:t>
            </a:r>
            <a:r>
              <a:rPr lang="zh-CN" altLang="en-US" sz="1400" dirty="0">
                <a:solidFill>
                  <a:srgbClr val="7E7E7D"/>
                </a:solidFill>
                <a:latin typeface="微软雅黑" panose="020B0503020204020204" pitchFamily="34" charset="-122"/>
                <a:ea typeface="微软雅黑" panose="020B0503020204020204" pitchFamily="34" charset="-122"/>
              </a:rPr>
              <a:t>致力于教学课件、教学设计、汇报</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及相册</a:t>
            </a:r>
            <a:r>
              <a:rPr lang="en-US" altLang="zh-CN" sz="1400" dirty="0">
                <a:solidFill>
                  <a:srgbClr val="7E7E7D"/>
                </a:solidFill>
                <a:latin typeface="微软雅黑" panose="020B0503020204020204" pitchFamily="34" charset="-122"/>
                <a:ea typeface="微软雅黑" panose="020B0503020204020204" pitchFamily="34" charset="-122"/>
              </a:rPr>
              <a:t>PPT</a:t>
            </a:r>
            <a:r>
              <a:rPr lang="zh-CN" altLang="en-US" sz="1400" dirty="0">
                <a:solidFill>
                  <a:srgbClr val="7E7E7D"/>
                </a:solidFill>
                <a:latin typeface="微软雅黑" panose="020B0503020204020204" pitchFamily="34" charset="-122"/>
                <a:ea typeface="微软雅黑" panose="020B0503020204020204" pitchFamily="34" charset="-122"/>
              </a:rPr>
              <a:t>的原创设计与美化。</a:t>
            </a:r>
            <a:endParaRPr lang="zh-CN" altLang="en-US" sz="1400" dirty="0">
              <a:solidFill>
                <a:srgbClr val="7E7E7D"/>
              </a:solidFill>
              <a:latin typeface="微软雅黑" panose="020B0503020204020204" pitchFamily="34" charset="-122"/>
              <a:ea typeface="微软雅黑" panose="020B0503020204020204" pitchFamily="34" charset="-122"/>
            </a:endParaRPr>
          </a:p>
        </p:txBody>
      </p:sp>
      <p:sp>
        <p:nvSpPr>
          <p:cNvPr id="64" name="五边形 63"/>
          <p:cNvSpPr/>
          <p:nvPr/>
        </p:nvSpPr>
        <p:spPr>
          <a:xfrm>
            <a:off x="6095597" y="1803266"/>
            <a:ext cx="2597634" cy="2027831"/>
          </a:xfrm>
          <a:prstGeom prst="homePlate">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flipH="1">
            <a:off x="3436803" y="1803266"/>
            <a:ext cx="2597634" cy="2027831"/>
          </a:xfrm>
          <a:prstGeom prst="homePlate">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095597" y="3874341"/>
            <a:ext cx="2597634" cy="2027831"/>
          </a:xfrm>
          <a:prstGeom prst="homePlate">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flipH="1">
            <a:off x="3436803" y="3874341"/>
            <a:ext cx="2597634" cy="2027831"/>
          </a:xfrm>
          <a:prstGeom prst="homePlate">
            <a:avLst/>
          </a:prstGeom>
          <a:blipFill dpi="0" rotWithShape="1">
            <a:blip r:embed="rId4">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ppt_x</p:attrName>
                                        </p:attrNameLst>
                                      </p:cBhvr>
                                      <p:tavLst>
                                        <p:tav tm="0">
                                          <p:val>
                                            <p:strVal val="#ppt_x+#ppt_w*1.125000"/>
                                          </p:val>
                                        </p:tav>
                                        <p:tav tm="100000">
                                          <p:val>
                                            <p:strVal val="#ppt_x"/>
                                          </p:val>
                                        </p:tav>
                                      </p:tavLst>
                                    </p:anim>
                                    <p:animEffect transition="in" filter="wipe(left)">
                                      <p:cBhvr>
                                        <p:cTn id="8" dur="500"/>
                                        <p:tgtEl>
                                          <p:spTgt spid="65"/>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ppt_x</p:attrName>
                                        </p:attrNameLst>
                                      </p:cBhvr>
                                      <p:tavLst>
                                        <p:tav tm="0">
                                          <p:val>
                                            <p:strVal val="#ppt_x+#ppt_w*1.125000"/>
                                          </p:val>
                                        </p:tav>
                                        <p:tav tm="100000">
                                          <p:val>
                                            <p:strVal val="#ppt_x"/>
                                          </p:val>
                                        </p:tav>
                                      </p:tavLst>
                                    </p:anim>
                                    <p:animEffect transition="in" filter="wipe(left)">
                                      <p:cBhvr>
                                        <p:cTn id="12" dur="500"/>
                                        <p:tgtEl>
                                          <p:spTgt spid="67"/>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anim calcmode="lin" valueType="num">
                                      <p:cBhvr additive="base">
                                        <p:cTn id="15" dur="500"/>
                                        <p:tgtEl>
                                          <p:spTgt spid="64"/>
                                        </p:tgtEl>
                                        <p:attrNameLst>
                                          <p:attrName>ppt_x</p:attrName>
                                        </p:attrNameLst>
                                      </p:cBhvr>
                                      <p:tavLst>
                                        <p:tav tm="0">
                                          <p:val>
                                            <p:strVal val="#ppt_x-#ppt_w*1.125000"/>
                                          </p:val>
                                        </p:tav>
                                        <p:tav tm="100000">
                                          <p:val>
                                            <p:strVal val="#ppt_x"/>
                                          </p:val>
                                        </p:tav>
                                      </p:tavLst>
                                    </p:anim>
                                    <p:animEffect transition="in" filter="wipe(right)">
                                      <p:cBhvr>
                                        <p:cTn id="16" dur="500"/>
                                        <p:tgtEl>
                                          <p:spTgt spid="6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500"/>
                                        <p:tgtEl>
                                          <p:spTgt spid="66"/>
                                        </p:tgtEl>
                                        <p:attrNameLst>
                                          <p:attrName>ppt_x</p:attrName>
                                        </p:attrNameLst>
                                      </p:cBhvr>
                                      <p:tavLst>
                                        <p:tav tm="0">
                                          <p:val>
                                            <p:strVal val="#ppt_x-#ppt_w*1.125000"/>
                                          </p:val>
                                        </p:tav>
                                        <p:tav tm="100000">
                                          <p:val>
                                            <p:strVal val="#ppt_x"/>
                                          </p:val>
                                        </p:tav>
                                      </p:tavLst>
                                    </p:anim>
                                    <p:animEffect transition="in" filter="wipe(right)">
                                      <p:cBhvr>
                                        <p:cTn id="20" dur="500"/>
                                        <p:tgtEl>
                                          <p:spTgt spid="66"/>
                                        </p:tgtEl>
                                      </p:cBhvr>
                                    </p:animEffect>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wipe(up)">
                                      <p:cBhvr>
                                        <p:cTn id="24" dur="750"/>
                                        <p:tgtEl>
                                          <p:spTgt spid="5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750"/>
                                        <p:tgtEl>
                                          <p:spTgt spid="57"/>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wipe(up)">
                                      <p:cBhvr>
                                        <p:cTn id="30" dur="750"/>
                                        <p:tgtEl>
                                          <p:spTgt spid="6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1"/>
                                        </p:tgtEl>
                                        <p:attrNameLst>
                                          <p:attrName>style.visibility</p:attrName>
                                        </p:attrNameLst>
                                      </p:cBhvr>
                                      <p:to>
                                        <p:strVal val="visible"/>
                                      </p:to>
                                    </p:set>
                                    <p:animEffect transition="in" filter="wipe(up)">
                                      <p:cBhvr>
                                        <p:cTn id="33" dur="750"/>
                                        <p:tgtEl>
                                          <p:spTgt spid="61"/>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750"/>
                                        <p:tgtEl>
                                          <p:spTgt spid="58"/>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750"/>
                                        <p:tgtEl>
                                          <p:spTgt spid="5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up)">
                                      <p:cBhvr>
                                        <p:cTn id="42" dur="750"/>
                                        <p:tgtEl>
                                          <p:spTgt spid="62"/>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up)">
                                      <p:cBhvr>
                                        <p:cTn id="45" dur="75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P spid="60" grpId="0"/>
      <p:bldP spid="61" grpId="0"/>
      <p:bldP spid="62" grpId="0"/>
      <p:bldP spid="63" grpId="0"/>
      <p:bldP spid="64" grpId="0" animBg="1"/>
      <p:bldP spid="65" grpId="0" animBg="1"/>
      <p:bldP spid="66" grpId="0" animBg="1"/>
      <p:bldP spid="6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3"/>
                </a:solidFill>
              </a:rPr>
              <a:t>3</a:t>
            </a:r>
            <a:endParaRPr lang="zh-CN" altLang="en-US" sz="12000" dirty="0">
              <a:solidFill>
                <a:schemeClr val="accent3"/>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3"/>
                </a:solidFill>
              </a:rPr>
              <a:t>教学</a:t>
            </a:r>
            <a:r>
              <a:rPr lang="zh-CN" altLang="en-US" sz="7200" dirty="0">
                <a:solidFill>
                  <a:schemeClr val="accent3"/>
                </a:solidFill>
              </a:rPr>
              <a:t>过程</a:t>
            </a:r>
            <a:endParaRPr lang="zh-CN" altLang="en-US" sz="7200" dirty="0">
              <a:solidFill>
                <a:schemeClr val="accent3"/>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486258" cy="769441"/>
          </a:xfrm>
          <a:prstGeom prst="rect">
            <a:avLst/>
          </a:prstGeom>
          <a:noFill/>
        </p:spPr>
        <p:txBody>
          <a:bodyPr wrap="none" rtlCol="0">
            <a:spAutoFit/>
          </a:bodyPr>
          <a:lstStyle/>
          <a:p>
            <a:r>
              <a:rPr lang="en-US" altLang="zh-CN" sz="4400" dirty="0" smtClean="0">
                <a:solidFill>
                  <a:prstClr val="white">
                    <a:lumMod val="85000"/>
                  </a:prstClr>
                </a:solidFill>
              </a:rPr>
              <a:t>Part three</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Freeform 27"/>
          <p:cNvSpPr/>
          <p:nvPr/>
        </p:nvSpPr>
        <p:spPr>
          <a:xfrm>
            <a:off x="5904348" y="3977640"/>
            <a:ext cx="3858931" cy="1208146"/>
          </a:xfrm>
          <a:custGeom>
            <a:avLst/>
            <a:gdLst>
              <a:gd name="connsiteX0" fmla="*/ 0 w 2683934"/>
              <a:gd name="connsiteY0" fmla="*/ 702733 h 799629"/>
              <a:gd name="connsiteX1" fmla="*/ 431800 w 2683934"/>
              <a:gd name="connsiteY1" fmla="*/ 533400 h 799629"/>
              <a:gd name="connsiteX2" fmla="*/ 897467 w 2683934"/>
              <a:gd name="connsiteY2" fmla="*/ 719667 h 799629"/>
              <a:gd name="connsiteX3" fmla="*/ 1151467 w 2683934"/>
              <a:gd name="connsiteY3" fmla="*/ 778933 h 799629"/>
              <a:gd name="connsiteX4" fmla="*/ 1456267 w 2683934"/>
              <a:gd name="connsiteY4" fmla="*/ 787400 h 799629"/>
              <a:gd name="connsiteX5" fmla="*/ 1769534 w 2683934"/>
              <a:gd name="connsiteY5" fmla="*/ 618067 h 799629"/>
              <a:gd name="connsiteX6" fmla="*/ 1981200 w 2683934"/>
              <a:gd name="connsiteY6" fmla="*/ 313267 h 799629"/>
              <a:gd name="connsiteX7" fmla="*/ 2218267 w 2683934"/>
              <a:gd name="connsiteY7" fmla="*/ 118533 h 799629"/>
              <a:gd name="connsiteX8" fmla="*/ 2463800 w 2683934"/>
              <a:gd name="connsiteY8" fmla="*/ 16933 h 799629"/>
              <a:gd name="connsiteX9" fmla="*/ 2683934 w 2683934"/>
              <a:gd name="connsiteY9" fmla="*/ 0 h 79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83934" h="799629">
                <a:moveTo>
                  <a:pt x="0" y="702733"/>
                </a:moveTo>
                <a:cubicBezTo>
                  <a:pt x="141111" y="616655"/>
                  <a:pt x="282222" y="530578"/>
                  <a:pt x="431800" y="533400"/>
                </a:cubicBezTo>
                <a:cubicBezTo>
                  <a:pt x="581378" y="536222"/>
                  <a:pt x="777523" y="678745"/>
                  <a:pt x="897467" y="719667"/>
                </a:cubicBezTo>
                <a:cubicBezTo>
                  <a:pt x="1017411" y="760589"/>
                  <a:pt x="1058334" y="767644"/>
                  <a:pt x="1151467" y="778933"/>
                </a:cubicBezTo>
                <a:cubicBezTo>
                  <a:pt x="1244600" y="790222"/>
                  <a:pt x="1353256" y="814211"/>
                  <a:pt x="1456267" y="787400"/>
                </a:cubicBezTo>
                <a:cubicBezTo>
                  <a:pt x="1559278" y="760589"/>
                  <a:pt x="1682045" y="697089"/>
                  <a:pt x="1769534" y="618067"/>
                </a:cubicBezTo>
                <a:cubicBezTo>
                  <a:pt x="1857023" y="539045"/>
                  <a:pt x="1906411" y="396523"/>
                  <a:pt x="1981200" y="313267"/>
                </a:cubicBezTo>
                <a:cubicBezTo>
                  <a:pt x="2055989" y="230011"/>
                  <a:pt x="2137834" y="167922"/>
                  <a:pt x="2218267" y="118533"/>
                </a:cubicBezTo>
                <a:cubicBezTo>
                  <a:pt x="2298700" y="69144"/>
                  <a:pt x="2386189" y="36688"/>
                  <a:pt x="2463800" y="16933"/>
                </a:cubicBezTo>
                <a:cubicBezTo>
                  <a:pt x="2541411" y="-2822"/>
                  <a:pt x="2604912" y="16933"/>
                  <a:pt x="2683934" y="0"/>
                </a:cubicBezTo>
              </a:path>
            </a:pathLst>
          </a:custGeom>
          <a:noFill/>
          <a:ln w="28575">
            <a:solidFill>
              <a:srgbClr val="3D3743"/>
            </a:solidFill>
            <a:prstDash val="sysDot"/>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sp>
        <p:nvSpPr>
          <p:cNvPr id="7" name="Freeform 28"/>
          <p:cNvSpPr/>
          <p:nvPr/>
        </p:nvSpPr>
        <p:spPr>
          <a:xfrm>
            <a:off x="4165788" y="1657420"/>
            <a:ext cx="1229479" cy="3103233"/>
          </a:xfrm>
          <a:custGeom>
            <a:avLst/>
            <a:gdLst>
              <a:gd name="connsiteX0" fmla="*/ 0 w 812800"/>
              <a:gd name="connsiteY0" fmla="*/ 526243 h 1982510"/>
              <a:gd name="connsiteX1" fmla="*/ 194733 w 812800"/>
              <a:gd name="connsiteY1" fmla="*/ 441576 h 1982510"/>
              <a:gd name="connsiteX2" fmla="*/ 321733 w 812800"/>
              <a:gd name="connsiteY2" fmla="*/ 314576 h 1982510"/>
              <a:gd name="connsiteX3" fmla="*/ 414867 w 812800"/>
              <a:gd name="connsiteY3" fmla="*/ 111376 h 1982510"/>
              <a:gd name="connsiteX4" fmla="*/ 550333 w 812800"/>
              <a:gd name="connsiteY4" fmla="*/ 9776 h 1982510"/>
              <a:gd name="connsiteX5" fmla="*/ 668867 w 812800"/>
              <a:gd name="connsiteY5" fmla="*/ 9776 h 1982510"/>
              <a:gd name="connsiteX6" fmla="*/ 770467 w 812800"/>
              <a:gd name="connsiteY6" fmla="*/ 60576 h 1982510"/>
              <a:gd name="connsiteX7" fmla="*/ 812800 w 812800"/>
              <a:gd name="connsiteY7" fmla="*/ 187576 h 1982510"/>
              <a:gd name="connsiteX8" fmla="*/ 770467 w 812800"/>
              <a:gd name="connsiteY8" fmla="*/ 348443 h 1982510"/>
              <a:gd name="connsiteX9" fmla="*/ 609600 w 812800"/>
              <a:gd name="connsiteY9" fmla="*/ 619376 h 1982510"/>
              <a:gd name="connsiteX10" fmla="*/ 431800 w 812800"/>
              <a:gd name="connsiteY10" fmla="*/ 924176 h 1982510"/>
              <a:gd name="connsiteX11" fmla="*/ 347133 w 812800"/>
              <a:gd name="connsiteY11" fmla="*/ 1135843 h 1982510"/>
              <a:gd name="connsiteX12" fmla="*/ 364067 w 812800"/>
              <a:gd name="connsiteY12" fmla="*/ 1440643 h 1982510"/>
              <a:gd name="connsiteX13" fmla="*/ 541867 w 812800"/>
              <a:gd name="connsiteY13" fmla="*/ 1753910 h 1982510"/>
              <a:gd name="connsiteX14" fmla="*/ 770467 w 812800"/>
              <a:gd name="connsiteY14" fmla="*/ 1982510 h 198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12800" h="1982510">
                <a:moveTo>
                  <a:pt x="0" y="526243"/>
                </a:moveTo>
                <a:cubicBezTo>
                  <a:pt x="70555" y="501548"/>
                  <a:pt x="141111" y="476854"/>
                  <a:pt x="194733" y="441576"/>
                </a:cubicBezTo>
                <a:cubicBezTo>
                  <a:pt x="248355" y="406298"/>
                  <a:pt x="285044" y="369609"/>
                  <a:pt x="321733" y="314576"/>
                </a:cubicBezTo>
                <a:cubicBezTo>
                  <a:pt x="358422" y="259543"/>
                  <a:pt x="376767" y="162176"/>
                  <a:pt x="414867" y="111376"/>
                </a:cubicBezTo>
                <a:cubicBezTo>
                  <a:pt x="452967" y="60576"/>
                  <a:pt x="508000" y="26709"/>
                  <a:pt x="550333" y="9776"/>
                </a:cubicBezTo>
                <a:cubicBezTo>
                  <a:pt x="592666" y="-7157"/>
                  <a:pt x="632178" y="1309"/>
                  <a:pt x="668867" y="9776"/>
                </a:cubicBezTo>
                <a:cubicBezTo>
                  <a:pt x="705556" y="18243"/>
                  <a:pt x="746478" y="30943"/>
                  <a:pt x="770467" y="60576"/>
                </a:cubicBezTo>
                <a:cubicBezTo>
                  <a:pt x="794456" y="90209"/>
                  <a:pt x="812800" y="139598"/>
                  <a:pt x="812800" y="187576"/>
                </a:cubicBezTo>
                <a:cubicBezTo>
                  <a:pt x="812800" y="235554"/>
                  <a:pt x="804334" y="276476"/>
                  <a:pt x="770467" y="348443"/>
                </a:cubicBezTo>
                <a:cubicBezTo>
                  <a:pt x="736600" y="420410"/>
                  <a:pt x="666044" y="523421"/>
                  <a:pt x="609600" y="619376"/>
                </a:cubicBezTo>
                <a:cubicBezTo>
                  <a:pt x="553156" y="715331"/>
                  <a:pt x="475545" y="838098"/>
                  <a:pt x="431800" y="924176"/>
                </a:cubicBezTo>
                <a:cubicBezTo>
                  <a:pt x="388056" y="1010254"/>
                  <a:pt x="358422" y="1049765"/>
                  <a:pt x="347133" y="1135843"/>
                </a:cubicBezTo>
                <a:cubicBezTo>
                  <a:pt x="335844" y="1221921"/>
                  <a:pt x="331611" y="1337632"/>
                  <a:pt x="364067" y="1440643"/>
                </a:cubicBezTo>
                <a:cubicBezTo>
                  <a:pt x="396523" y="1543654"/>
                  <a:pt x="474134" y="1663599"/>
                  <a:pt x="541867" y="1753910"/>
                </a:cubicBezTo>
                <a:cubicBezTo>
                  <a:pt x="609600" y="1844221"/>
                  <a:pt x="690033" y="1913365"/>
                  <a:pt x="770467" y="1982510"/>
                </a:cubicBezTo>
              </a:path>
            </a:pathLst>
          </a:custGeom>
          <a:noFill/>
          <a:ln w="28575">
            <a:solidFill>
              <a:srgbClr val="3D3743"/>
            </a:solidFill>
            <a:prstDash val="sysDot"/>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anchor="ctr"/>
          <a:lstStyle/>
          <a:p>
            <a:pPr algn="ctr">
              <a:defRPr/>
            </a:pPr>
            <a:endParaRPr lang="bg-BG"/>
          </a:p>
        </p:txBody>
      </p:sp>
      <p:grpSp>
        <p:nvGrpSpPr>
          <p:cNvPr id="8" name="Group 30"/>
          <p:cNvGrpSpPr/>
          <p:nvPr/>
        </p:nvGrpSpPr>
        <p:grpSpPr bwMode="auto">
          <a:xfrm>
            <a:off x="3517268" y="2108974"/>
            <a:ext cx="1210589" cy="1035408"/>
            <a:chOff x="1685358" y="2580662"/>
            <a:chExt cx="800047" cy="683901"/>
          </a:xfrm>
        </p:grpSpPr>
        <p:sp>
          <p:nvSpPr>
            <p:cNvPr id="9" name="Oval 31"/>
            <p:cNvSpPr/>
            <p:nvPr/>
          </p:nvSpPr>
          <p:spPr>
            <a:xfrm>
              <a:off x="1875902" y="2580662"/>
              <a:ext cx="418961" cy="420416"/>
            </a:xfrm>
            <a:prstGeom prst="ellipse">
              <a:avLst/>
            </a:prstGeom>
            <a:solidFill>
              <a:schemeClr val="accent2"/>
            </a:solidFill>
          </p:spPr>
          <p:style>
            <a:lnRef idx="1">
              <a:schemeClr val="accent2"/>
            </a:lnRef>
            <a:fillRef idx="3">
              <a:schemeClr val="accent2"/>
            </a:fillRef>
            <a:effectRef idx="2">
              <a:schemeClr val="accent2"/>
            </a:effectRef>
            <a:fontRef idx="minor">
              <a:schemeClr val="lt1"/>
            </a:fontRef>
          </p:style>
          <p:txBody>
            <a:bodyPr anchor="ctr"/>
            <a:lstStyle/>
            <a:p>
              <a:pPr algn="ctr"/>
              <a:endParaRPr lang="zh-CN" altLang="zh-CN">
                <a:solidFill>
                  <a:srgbClr val="EC5368"/>
                </a:solidFill>
              </a:endParaRPr>
            </a:p>
          </p:txBody>
        </p:sp>
        <p:sp>
          <p:nvSpPr>
            <p:cNvPr id="10" name="Rectangle 3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1</a:t>
              </a:r>
              <a:endParaRPr lang="en-US" sz="4400" dirty="0">
                <a:solidFill>
                  <a:srgbClr val="F2F2F2"/>
                </a:solidFill>
                <a:latin typeface="GeosansLight" pitchFamily="2" charset="0"/>
              </a:endParaRPr>
            </a:p>
          </p:txBody>
        </p:sp>
        <p:sp>
          <p:nvSpPr>
            <p:cNvPr id="11" name="Rectangle 33"/>
            <p:cNvSpPr>
              <a:spLocks noChangeArrowheads="1"/>
            </p:cNvSpPr>
            <p:nvPr/>
          </p:nvSpPr>
          <p:spPr bwMode="auto">
            <a:xfrm>
              <a:off x="1685358" y="3000285"/>
              <a:ext cx="800047"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2">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2">
                    <a:lumMod val="50000"/>
                  </a:schemeClr>
                </a:solidFill>
                <a:latin typeface="微软雅黑" panose="020B0503020204020204" pitchFamily="34" charset="-122"/>
                <a:ea typeface="微软雅黑" panose="020B0503020204020204" pitchFamily="34" charset="-122"/>
              </a:endParaRPr>
            </a:p>
          </p:txBody>
        </p:sp>
      </p:grpSp>
      <p:grpSp>
        <p:nvGrpSpPr>
          <p:cNvPr id="12" name="Group 34"/>
          <p:cNvGrpSpPr/>
          <p:nvPr/>
        </p:nvGrpSpPr>
        <p:grpSpPr bwMode="auto">
          <a:xfrm>
            <a:off x="5043318" y="4666984"/>
            <a:ext cx="1210589" cy="1033860"/>
            <a:chOff x="1685207" y="2580662"/>
            <a:chExt cx="800355" cy="684547"/>
          </a:xfrm>
        </p:grpSpPr>
        <p:sp>
          <p:nvSpPr>
            <p:cNvPr id="13" name="Oval 35"/>
            <p:cNvSpPr/>
            <p:nvPr/>
          </p:nvSpPr>
          <p:spPr>
            <a:xfrm>
              <a:off x="1875028" y="2580662"/>
              <a:ext cx="420711" cy="419853"/>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endParaRPr lang="zh-CN" altLang="zh-CN">
                <a:solidFill>
                  <a:srgbClr val="EC5368"/>
                </a:solidFill>
              </a:endParaRPr>
            </a:p>
          </p:txBody>
        </p:sp>
        <p:sp>
          <p:nvSpPr>
            <p:cNvPr id="14" name="Rectangle 36"/>
            <p:cNvSpPr>
              <a:spLocks noChangeArrowheads="1"/>
            </p:cNvSpPr>
            <p:nvPr/>
          </p:nvSpPr>
          <p:spPr bwMode="auto">
            <a:xfrm>
              <a:off x="1867240" y="2605807"/>
              <a:ext cx="436287" cy="509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2</a:t>
              </a:r>
              <a:endParaRPr lang="en-US" sz="4400" dirty="0">
                <a:solidFill>
                  <a:srgbClr val="F2F2F2"/>
                </a:solidFill>
                <a:latin typeface="GeosansLight" pitchFamily="2" charset="0"/>
              </a:endParaRPr>
            </a:p>
          </p:txBody>
        </p:sp>
        <p:sp>
          <p:nvSpPr>
            <p:cNvPr id="15" name="Rectangle 37"/>
            <p:cNvSpPr>
              <a:spLocks noChangeArrowheads="1"/>
            </p:cNvSpPr>
            <p:nvPr/>
          </p:nvSpPr>
          <p:spPr bwMode="auto">
            <a:xfrm>
              <a:off x="1685207" y="3000285"/>
              <a:ext cx="800355" cy="264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1">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1">
                    <a:lumMod val="50000"/>
                  </a:schemeClr>
                </a:solidFill>
                <a:latin typeface="微软雅黑" panose="020B0503020204020204" pitchFamily="34" charset="-122"/>
                <a:ea typeface="微软雅黑" panose="020B0503020204020204" pitchFamily="34" charset="-122"/>
              </a:endParaRPr>
            </a:p>
          </p:txBody>
        </p:sp>
      </p:grpSp>
      <p:grpSp>
        <p:nvGrpSpPr>
          <p:cNvPr id="16" name="Group 40"/>
          <p:cNvGrpSpPr/>
          <p:nvPr/>
        </p:nvGrpSpPr>
        <p:grpSpPr bwMode="auto">
          <a:xfrm>
            <a:off x="9488167" y="3749459"/>
            <a:ext cx="1210589" cy="1035408"/>
            <a:chOff x="1685206" y="2580662"/>
            <a:chExt cx="800354" cy="683901"/>
          </a:xfrm>
        </p:grpSpPr>
        <p:sp>
          <p:nvSpPr>
            <p:cNvPr id="17" name="Oval 41"/>
            <p:cNvSpPr/>
            <p:nvPr/>
          </p:nvSpPr>
          <p:spPr>
            <a:xfrm>
              <a:off x="1875028" y="2580662"/>
              <a:ext cx="420709" cy="420417"/>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endParaRPr lang="zh-CN" altLang="zh-CN">
                <a:solidFill>
                  <a:srgbClr val="EC5368"/>
                </a:solidFill>
              </a:endParaRPr>
            </a:p>
          </p:txBody>
        </p:sp>
        <p:sp>
          <p:nvSpPr>
            <p:cNvPr id="18" name="Rectangle 42"/>
            <p:cNvSpPr>
              <a:spLocks noChangeArrowheads="1"/>
            </p:cNvSpPr>
            <p:nvPr/>
          </p:nvSpPr>
          <p:spPr bwMode="auto">
            <a:xfrm>
              <a:off x="1867240" y="2605807"/>
              <a:ext cx="436287" cy="508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400" dirty="0">
                  <a:solidFill>
                    <a:srgbClr val="F2F2F2"/>
                  </a:solidFill>
                  <a:latin typeface="GeosansLight" pitchFamily="2" charset="0"/>
                </a:rPr>
                <a:t>3</a:t>
              </a:r>
              <a:endParaRPr lang="en-US" sz="4400" dirty="0">
                <a:solidFill>
                  <a:srgbClr val="F2F2F2"/>
                </a:solidFill>
                <a:latin typeface="GeosansLight" pitchFamily="2" charset="0"/>
              </a:endParaRPr>
            </a:p>
          </p:txBody>
        </p:sp>
        <p:sp>
          <p:nvSpPr>
            <p:cNvPr id="19" name="Rectangle 43"/>
            <p:cNvSpPr>
              <a:spLocks noChangeArrowheads="1"/>
            </p:cNvSpPr>
            <p:nvPr/>
          </p:nvSpPr>
          <p:spPr bwMode="auto">
            <a:xfrm>
              <a:off x="1685206" y="3000285"/>
              <a:ext cx="800354" cy="26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dirty="0">
                  <a:solidFill>
                    <a:schemeClr val="accent6">
                      <a:lumMod val="50000"/>
                    </a:schemeClr>
                  </a:solidFill>
                  <a:latin typeface="微软雅黑" panose="020B0503020204020204" pitchFamily="34" charset="-122"/>
                  <a:ea typeface="微软雅黑" panose="020B0503020204020204" pitchFamily="34" charset="-122"/>
                </a:rPr>
                <a:t>添加文字</a:t>
              </a:r>
              <a:endParaRPr lang="bg-BG" altLang="zh-CN" sz="2000"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0" name="Rectangle 44"/>
          <p:cNvSpPr>
            <a:spLocks noChangeArrowheads="1"/>
          </p:cNvSpPr>
          <p:nvPr/>
        </p:nvSpPr>
        <p:spPr bwMode="auto">
          <a:xfrm>
            <a:off x="7121892" y="1620577"/>
            <a:ext cx="1415772" cy="46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pPr defTabSz="913765" fontAlgn="base">
              <a:spcBef>
                <a:spcPct val="0"/>
              </a:spcBef>
              <a:spcAft>
                <a:spcPct val="0"/>
              </a:spcAft>
            </a:pPr>
            <a:r>
              <a:rPr lang="zh-CN" altLang="en-US" sz="2400" b="1" dirty="0">
                <a:solidFill>
                  <a:srgbClr val="3F3F3F"/>
                </a:solidFill>
                <a:latin typeface="微软雅黑" panose="020B0503020204020204" pitchFamily="34" charset="-122"/>
                <a:ea typeface="微软雅黑" panose="020B0503020204020204" pitchFamily="34" charset="-122"/>
              </a:rPr>
              <a:t>添加文字</a:t>
            </a:r>
            <a:endParaRPr lang="en-US" altLang="zh-CN" sz="2400" b="1" dirty="0">
              <a:solidFill>
                <a:srgbClr val="3F3F3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98273" y="1616590"/>
            <a:ext cx="2833565" cy="2401883"/>
            <a:chOff x="719955" y="1942754"/>
            <a:chExt cx="2833565" cy="2401327"/>
          </a:xfrm>
        </p:grpSpPr>
        <p:pic>
          <p:nvPicPr>
            <p:cNvPr id="22" name="Picture 2" descr="E:\Envato\WebPage Present\applecinemaledsd.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9955" y="1942754"/>
              <a:ext cx="2833565" cy="2401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nvSpPr>
          <p:spPr>
            <a:xfrm>
              <a:off x="847561" y="2076796"/>
              <a:ext cx="2556000" cy="1619625"/>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8459360" y="1861579"/>
            <a:ext cx="3268204" cy="1911899"/>
            <a:chOff x="8481042" y="2187689"/>
            <a:chExt cx="3268205" cy="1911456"/>
          </a:xfrm>
        </p:grpSpPr>
        <p:pic>
          <p:nvPicPr>
            <p:cNvPr id="26" name="Picture 4" descr="E:\Envato\WebPage Present\081014-macbook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1042" y="2187689"/>
              <a:ext cx="3268205" cy="1911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矩形 26"/>
            <p:cNvSpPr/>
            <p:nvPr/>
          </p:nvSpPr>
          <p:spPr>
            <a:xfrm>
              <a:off x="9127142" y="2435027"/>
              <a:ext cx="1944216" cy="125479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28" name="组合 27"/>
          <p:cNvGrpSpPr/>
          <p:nvPr/>
        </p:nvGrpSpPr>
        <p:grpSpPr>
          <a:xfrm>
            <a:off x="5260792" y="2711848"/>
            <a:ext cx="2089154" cy="2005572"/>
            <a:chOff x="5282475" y="3037759"/>
            <a:chExt cx="2089154" cy="2005108"/>
          </a:xfrm>
        </p:grpSpPr>
        <p:pic>
          <p:nvPicPr>
            <p:cNvPr id="29" name="Picture 3" descr="E:\Envato\WebPage Present\3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2475" y="3037759"/>
              <a:ext cx="2089154" cy="2005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6000246" y="3195887"/>
              <a:ext cx="1143330" cy="1476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a:off x="5416950" y="3933887"/>
              <a:ext cx="509081" cy="738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 name="文本框 15"/>
          <p:cNvSpPr txBox="1"/>
          <p:nvPr/>
        </p:nvSpPr>
        <p:spPr>
          <a:xfrm>
            <a:off x="1831068" y="5837468"/>
            <a:ext cx="9251266" cy="646323"/>
          </a:xfrm>
          <a:prstGeom prst="rect">
            <a:avLst/>
          </a:prstGeom>
          <a:noFill/>
        </p:spPr>
        <p:txBody>
          <a:bodyPr wrap="square" lIns="91433" tIns="45716" rIns="91433" bIns="45716" rtlCol="0">
            <a:spAutoFit/>
          </a:bodyPr>
          <a:lstStyle/>
          <a:p>
            <a:r>
              <a:rPr lang="en-US" altLang="zh-CN" dirty="0" smtClean="0">
                <a:latin typeface="微软雅黑" panose="020B0503020204020204" pitchFamily="34" charset="-122"/>
                <a:ea typeface="微软雅黑" panose="020B0503020204020204" pitchFamily="34" charset="-122"/>
              </a:rPr>
              <a:t>th8154</a:t>
            </a:r>
            <a:r>
              <a:rPr lang="zh-CN" altLang="en-US" dirty="0" smtClean="0">
                <a:latin typeface="微软雅黑" panose="020B0503020204020204" pitchFamily="34" charset="-122"/>
                <a:ea typeface="微软雅黑" panose="020B0503020204020204" pitchFamily="34" charset="-122"/>
              </a:rPr>
              <a:t>设计师</a:t>
            </a:r>
            <a:r>
              <a:rPr lang="zh-CN" altLang="en-US" dirty="0">
                <a:latin typeface="微软雅黑" panose="020B0503020204020204" pitchFamily="34" charset="-122"/>
                <a:ea typeface="微软雅黑" panose="020B0503020204020204" pitchFamily="34" charset="-122"/>
              </a:rPr>
              <a:t>致力于教学课件、教学设计、汇报</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及相册</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动态模板。</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750"/>
                                        <p:tgtEl>
                                          <p:spTgt spid="21"/>
                                        </p:tgtEl>
                                      </p:cBhvr>
                                    </p:animEffect>
                                    <p:anim calcmode="lin" valueType="num">
                                      <p:cBhvr>
                                        <p:cTn id="19" dur="750" fill="hold"/>
                                        <p:tgtEl>
                                          <p:spTgt spid="21"/>
                                        </p:tgtEl>
                                        <p:attrNameLst>
                                          <p:attrName>ppt_x</p:attrName>
                                        </p:attrNameLst>
                                      </p:cBhvr>
                                      <p:tavLst>
                                        <p:tav tm="0">
                                          <p:val>
                                            <p:strVal val="#ppt_x"/>
                                          </p:val>
                                        </p:tav>
                                        <p:tav tm="100000">
                                          <p:val>
                                            <p:strVal val="#ppt_x"/>
                                          </p:val>
                                        </p:tav>
                                      </p:tavLst>
                                    </p:anim>
                                    <p:anim calcmode="lin" valueType="num">
                                      <p:cBhvr>
                                        <p:cTn id="20" dur="750" fill="hold"/>
                                        <p:tgtEl>
                                          <p:spTgt spid="21"/>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3000"/>
                            </p:stCondLst>
                            <p:childTnLst>
                              <p:par>
                                <p:cTn id="30" presetID="42"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750"/>
                                        <p:tgtEl>
                                          <p:spTgt spid="28"/>
                                        </p:tgtEl>
                                      </p:cBhvr>
                                    </p:animEffect>
                                    <p:anim calcmode="lin" valueType="num">
                                      <p:cBhvr>
                                        <p:cTn id="33" dur="750" fill="hold"/>
                                        <p:tgtEl>
                                          <p:spTgt spid="28"/>
                                        </p:tgtEl>
                                        <p:attrNameLst>
                                          <p:attrName>ppt_x</p:attrName>
                                        </p:attrNameLst>
                                      </p:cBhvr>
                                      <p:tavLst>
                                        <p:tav tm="0">
                                          <p:val>
                                            <p:strVal val="#ppt_x"/>
                                          </p:val>
                                        </p:tav>
                                        <p:tav tm="100000">
                                          <p:val>
                                            <p:strVal val="#ppt_x"/>
                                          </p:val>
                                        </p:tav>
                                      </p:tavLst>
                                    </p:anim>
                                    <p:anim calcmode="lin" valueType="num">
                                      <p:cBhvr>
                                        <p:cTn id="34" dur="750" fill="hold"/>
                                        <p:tgtEl>
                                          <p:spTgt spid="28"/>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22" presetClass="entr" presetSubtype="8"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par>
                          <p:cTn id="39" fill="hold">
                            <p:stCondLst>
                              <p:cond delay="4500"/>
                            </p:stCondLst>
                            <p:childTnLst>
                              <p:par>
                                <p:cTn id="40" presetID="10" presetClass="entr" presetSubtype="0"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par>
                          <p:cTn id="43" fill="hold">
                            <p:stCondLst>
                              <p:cond delay="5000"/>
                            </p:stCondLst>
                            <p:childTnLst>
                              <p:par>
                                <p:cTn id="44" presetID="42" presetClass="entr" presetSubtype="0" fill="hold"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750"/>
                                        <p:tgtEl>
                                          <p:spTgt spid="25"/>
                                        </p:tgtEl>
                                      </p:cBhvr>
                                    </p:animEffect>
                                    <p:anim calcmode="lin" valueType="num">
                                      <p:cBhvr>
                                        <p:cTn id="47" dur="750" fill="hold"/>
                                        <p:tgtEl>
                                          <p:spTgt spid="25"/>
                                        </p:tgtEl>
                                        <p:attrNameLst>
                                          <p:attrName>ppt_x</p:attrName>
                                        </p:attrNameLst>
                                      </p:cBhvr>
                                      <p:tavLst>
                                        <p:tav tm="0">
                                          <p:val>
                                            <p:strVal val="#ppt_x"/>
                                          </p:val>
                                        </p:tav>
                                        <p:tav tm="100000">
                                          <p:val>
                                            <p:strVal val="#ppt_x"/>
                                          </p:val>
                                        </p:tav>
                                      </p:tavLst>
                                    </p:anim>
                                    <p:anim calcmode="lin" valueType="num">
                                      <p:cBhvr>
                                        <p:cTn id="48" dur="750" fill="hold"/>
                                        <p:tgtEl>
                                          <p:spTgt spid="25"/>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16" presetClass="entr" presetSubtype="37"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arn(outVertical)">
                                      <p:cBhvr>
                                        <p:cTn id="52" dur="500"/>
                                        <p:tgtEl>
                                          <p:spTgt spid="20"/>
                                        </p:tgtEl>
                                      </p:cBhvr>
                                    </p:animEffect>
                                  </p:childTnLst>
                                </p:cTn>
                              </p:par>
                            </p:childTnLst>
                          </p:cTn>
                        </p:par>
                        <p:par>
                          <p:cTn id="53" fill="hold">
                            <p:stCondLst>
                              <p:cond delay="6500"/>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课前准备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a:xfrm>
            <a:off x="865188" y="5286077"/>
            <a:ext cx="711200" cy="715962"/>
            <a:chOff x="865188" y="5426757"/>
            <a:chExt cx="711200" cy="715962"/>
          </a:xfrm>
        </p:grpSpPr>
        <p:sp>
          <p:nvSpPr>
            <p:cNvPr id="7" name="Oval 19"/>
            <p:cNvSpPr>
              <a:spLocks noChangeArrowheads="1"/>
            </p:cNvSpPr>
            <p:nvPr/>
          </p:nvSpPr>
          <p:spPr bwMode="auto">
            <a:xfrm>
              <a:off x="865188" y="5426757"/>
              <a:ext cx="711200" cy="715962"/>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8" name="Group 23"/>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47750" y="5623607"/>
              <a:ext cx="390525"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865188" y="4083662"/>
            <a:ext cx="711200" cy="715962"/>
            <a:chOff x="865188" y="4224342"/>
            <a:chExt cx="711200" cy="715962"/>
          </a:xfrm>
        </p:grpSpPr>
        <p:sp>
          <p:nvSpPr>
            <p:cNvPr id="10" name="Oval 16"/>
            <p:cNvSpPr>
              <a:spLocks noChangeArrowheads="1"/>
            </p:cNvSpPr>
            <p:nvPr/>
          </p:nvSpPr>
          <p:spPr bwMode="auto">
            <a:xfrm>
              <a:off x="865188" y="4224342"/>
              <a:ext cx="711200" cy="7159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1" name="Group 34"/>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2988" y="4387854"/>
              <a:ext cx="3714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865188" y="2881247"/>
            <a:ext cx="711200" cy="715962"/>
            <a:chOff x="865188" y="3021927"/>
            <a:chExt cx="711200" cy="715962"/>
          </a:xfrm>
        </p:grpSpPr>
        <p:sp>
          <p:nvSpPr>
            <p:cNvPr id="13" name="Oval 10"/>
            <p:cNvSpPr>
              <a:spLocks noChangeArrowheads="1"/>
            </p:cNvSpPr>
            <p:nvPr/>
          </p:nvSpPr>
          <p:spPr bwMode="auto">
            <a:xfrm>
              <a:off x="865188" y="3021927"/>
              <a:ext cx="711200" cy="71596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US" altLang="zh-CN" sz="11700">
                <a:solidFill>
                  <a:schemeClr val="bg1"/>
                </a:solidFill>
              </a:endParaRPr>
            </a:p>
          </p:txBody>
        </p:sp>
        <p:pic>
          <p:nvPicPr>
            <p:cNvPr id="14" name="Group 8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450" y="3187027"/>
              <a:ext cx="3476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3"/>
          <p:cNvSpPr txBox="1">
            <a:spLocks noChangeArrowheads="1"/>
          </p:cNvSpPr>
          <p:nvPr/>
        </p:nvSpPr>
        <p:spPr bwMode="auto">
          <a:xfrm>
            <a:off x="1746250" y="292252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1</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3"/>
          <p:cNvSpPr txBox="1">
            <a:spLocks noChangeArrowheads="1"/>
          </p:cNvSpPr>
          <p:nvPr/>
        </p:nvSpPr>
        <p:spPr bwMode="auto">
          <a:xfrm>
            <a:off x="1751013" y="3208272"/>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图形中的图片（多因排版的需要，将图片填充在图形中）：选中图片→</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在窗口</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上方功能区位置单击→“绘图工具”</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格式”</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p:cNvSpPr txBox="1">
            <a:spLocks noChangeArrowheads="1"/>
          </p:cNvSpPr>
          <p:nvPr/>
        </p:nvSpPr>
        <p:spPr bwMode="auto">
          <a:xfrm>
            <a:off x="1746250" y="4099537"/>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2</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p:cNvSpPr txBox="1">
            <a:spLocks noChangeArrowheads="1"/>
          </p:cNvSpPr>
          <p:nvPr/>
        </p:nvSpPr>
        <p:spPr bwMode="auto">
          <a:xfrm>
            <a:off x="1751013" y="4385287"/>
            <a:ext cx="2801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→单击“形状填充”展开下拉</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菜单→</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选择“图片”→字弹出的“插入图片”的对话框窗口中选择需要的图片即可。</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p:cNvSpPr txBox="1">
            <a:spLocks noChangeArrowheads="1"/>
          </p:cNvSpPr>
          <p:nvPr/>
        </p:nvSpPr>
        <p:spPr bwMode="auto">
          <a:xfrm>
            <a:off x="1746250" y="5321002"/>
            <a:ext cx="1400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添加准备</a:t>
            </a:r>
            <a:r>
              <a:rPr lang="en-US" altLang="zh-CN"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3</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3"/>
          <p:cNvSpPr txBox="1">
            <a:spLocks noChangeArrowheads="1"/>
          </p:cNvSpPr>
          <p:nvPr/>
        </p:nvSpPr>
        <p:spPr bwMode="auto">
          <a:xfrm>
            <a:off x="1751013" y="5606752"/>
            <a:ext cx="2801937"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模板全部原创设计，精心制作。涉及教育、培训、学业、商务、展览</a:t>
            </a:r>
            <a:endPar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a:p>
            <a:pPr eaLnBrk="1" hangingPunct="1">
              <a:spcBef>
                <a:spcPct val="20000"/>
              </a:spcBef>
            </a:pP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节日</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、情感等各个领域。</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bwMode="auto">
          <a:xfrm>
            <a:off x="5186363" y="1764320"/>
            <a:ext cx="6357937" cy="4295775"/>
          </a:xfrm>
          <a:prstGeom prst="rect">
            <a:avLst/>
          </a:prstGeom>
          <a:blipFill dpi="0" rotWithShape="1">
            <a:blip r:embed="rId4">
              <a:extLst>
                <a:ext uri="{BEBA8EAE-BF5A-486C-A8C5-ECC9F3942E4B}">
                  <a14:imgProps xmlns:a14="http://schemas.microsoft.com/office/drawing/2010/main">
                    <a14:imgLayer r:embed="rId5">
                      <a14:imgEffect>
                        <a14:sharpenSoften amount="25000"/>
                      </a14:imgEffect>
                    </a14:imgLayer>
                  </a14:imgProps>
                </a:ext>
                <a:ext uri="{28A0092B-C50C-407E-A947-70E740481C1C}">
                  <a14:useLocalDpi xmlns:a14="http://schemas.microsoft.com/office/drawing/2010/main" val="0"/>
                </a:ext>
              </a:extLst>
            </a:blip>
            <a:srcRect/>
            <a:stretch>
              <a:fillRect/>
            </a:stretch>
          </a:blipFill>
          <a:ln>
            <a:solidFill>
              <a:schemeClr val="accent2"/>
            </a:solidFill>
          </a:ln>
        </p:spPr>
        <p:txBody>
          <a:bodyPr rtlCol="0" anchor="ctr"/>
          <a:lstStyle/>
          <a:p>
            <a:pPr algn="ctr" eaLnBrk="1" hangingPunct="1"/>
            <a:endParaRPr lang="zh-CN" altLang="en-US" sz="5400">
              <a:solidFill>
                <a:srgbClr val="FFFFFF"/>
              </a:solidFill>
            </a:endParaRPr>
          </a:p>
        </p:txBody>
      </p:sp>
      <p:sp>
        <p:nvSpPr>
          <p:cNvPr id="22" name="TextBox 21"/>
          <p:cNvSpPr txBox="1"/>
          <p:nvPr/>
        </p:nvSpPr>
        <p:spPr>
          <a:xfrm>
            <a:off x="1917700" y="1764320"/>
            <a:ext cx="2767638" cy="400110"/>
          </a:xfrm>
          <a:prstGeom prst="rect">
            <a:avLst/>
          </a:prstGeom>
          <a:noFill/>
        </p:spPr>
        <p:txBody>
          <a:bodyPr wrap="square" rtlCol="0">
            <a:spAutoFit/>
          </a:bodyPr>
          <a:lstStyle/>
          <a:p>
            <a:pPr algn="r"/>
            <a:r>
              <a:rPr lang="zh-CN" altLang="en-US" sz="2000" dirty="0" smtClean="0">
                <a:latin typeface="微软雅黑" panose="020B0503020204020204" pitchFamily="34" charset="-122"/>
                <a:ea typeface="微软雅黑" panose="020B0503020204020204" pitchFamily="34" charset="-122"/>
              </a:rPr>
              <a:t>添加视频或相关图片</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3*#ppt_w"/>
                                          </p:val>
                                        </p:tav>
                                        <p:tav tm="100000">
                                          <p:val>
                                            <p:strVal val="#ppt_w"/>
                                          </p:val>
                                        </p:tav>
                                      </p:tavLst>
                                    </p:anim>
                                    <p:anim calcmode="lin" valueType="num">
                                      <p:cBhvr>
                                        <p:cTn id="8" dur="500" fill="hold"/>
                                        <p:tgtEl>
                                          <p:spTgt spid="21"/>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50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animBg="1"/>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89" name="Freeform 3"/>
          <p:cNvSpPr/>
          <p:nvPr/>
        </p:nvSpPr>
        <p:spPr bwMode="gray">
          <a:xfrm>
            <a:off x="1100700" y="3195805"/>
            <a:ext cx="10009112" cy="2477073"/>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solidFill>
            <a:schemeClr val="accent3"/>
          </a:solidFill>
          <a:ln>
            <a:noFill/>
          </a:ln>
          <a:effectLst/>
          <a:scene3d>
            <a:camera prst="legacyPerspectiveTop"/>
            <a:lightRig rig="legacyNormal3" dir="r"/>
          </a:scene3d>
          <a:sp3d extrusionH="1801800" prstMaterial="legacyPlastic">
            <a:bevelT w="13500" h="13500" prst="angle"/>
            <a:bevelB w="13500" h="13500" prst="angle"/>
            <a:extrusionClr>
              <a:schemeClr val="accent3"/>
            </a:extrusionClr>
          </a:sp3d>
        </p:spPr>
        <p:txBody>
          <a:bodyPr lIns="91433" tIns="45716" rIns="91433" bIns="45716">
            <a:flatTx/>
          </a:bodyPr>
          <a:lstStyle/>
          <a:p>
            <a:pPr>
              <a:defRPr/>
            </a:pPr>
            <a:endParaRPr lang="zh-CN" altLang="en-US" kern="0">
              <a:solidFill>
                <a:sysClr val="windowText" lastClr="000000"/>
              </a:solidFill>
            </a:endParaRPr>
          </a:p>
        </p:txBody>
      </p:sp>
      <p:sp>
        <p:nvSpPr>
          <p:cNvPr id="90" name="圆角矩形标注 89"/>
          <p:cNvSpPr/>
          <p:nvPr/>
        </p:nvSpPr>
        <p:spPr>
          <a:xfrm>
            <a:off x="1693063" y="2866026"/>
            <a:ext cx="2000250" cy="936321"/>
          </a:xfrm>
          <a:prstGeom prst="wedgeRoundRectCallout">
            <a:avLst>
              <a:gd name="adj1" fmla="val -21547"/>
              <a:gd name="adj2" fmla="val 71658"/>
              <a:gd name="adj3" fmla="val 16667"/>
            </a:avLst>
          </a:prstGeom>
          <a:solidFill>
            <a:schemeClr val="accent4"/>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en-US" altLang="zh-CN"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1" name="圆角矩形标注 90"/>
          <p:cNvSpPr/>
          <p:nvPr/>
        </p:nvSpPr>
        <p:spPr>
          <a:xfrm>
            <a:off x="4015888" y="2248952"/>
            <a:ext cx="2000250" cy="936321"/>
          </a:xfrm>
          <a:prstGeom prst="wedgeRoundRectCallout">
            <a:avLst>
              <a:gd name="adj1" fmla="val -23690"/>
              <a:gd name="adj2" fmla="val 74710"/>
              <a:gd name="adj3" fmla="val 16667"/>
            </a:avLst>
          </a:prstGeom>
          <a:solidFill>
            <a:schemeClr val="accent2"/>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2" name="圆角矩形标注 91"/>
          <p:cNvSpPr/>
          <p:nvPr/>
        </p:nvSpPr>
        <p:spPr>
          <a:xfrm>
            <a:off x="6338714" y="1744779"/>
            <a:ext cx="2000250" cy="936321"/>
          </a:xfrm>
          <a:prstGeom prst="wedgeRoundRectCallout">
            <a:avLst>
              <a:gd name="adj1" fmla="val -22262"/>
              <a:gd name="adj2" fmla="val 73184"/>
              <a:gd name="adj3" fmla="val 16667"/>
            </a:avLst>
          </a:prstGeom>
          <a:solidFill>
            <a:schemeClr val="accent6"/>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3" name="圆角矩形标注 92"/>
          <p:cNvSpPr/>
          <p:nvPr/>
        </p:nvSpPr>
        <p:spPr>
          <a:xfrm>
            <a:off x="8661542" y="1312631"/>
            <a:ext cx="2000250" cy="936321"/>
          </a:xfrm>
          <a:prstGeom prst="wedgeRoundRectCallout">
            <a:avLst>
              <a:gd name="adj1" fmla="val -21547"/>
              <a:gd name="adj2" fmla="val 70131"/>
              <a:gd name="adj3" fmla="val 16667"/>
            </a:avLst>
          </a:prstGeom>
          <a:solidFill>
            <a:schemeClr val="accent5"/>
          </a:solidFill>
          <a:ln w="28575">
            <a:solidFill>
              <a:srgbClr val="FEFEFE"/>
            </a:solidFill>
            <a:round/>
          </a:ln>
          <a:effectLst/>
        </p:spPr>
        <p:txBody>
          <a:bodyPr wrap="none" lIns="91433" tIns="45716" rIns="91433" bIns="45716" anchor="ctr"/>
          <a:lstStyle/>
          <a:p>
            <a:pPr algn="ctr"/>
            <a:r>
              <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添加标题</a:t>
            </a:r>
            <a:endParaRPr lang="zh-CN" altLang="en-US" sz="2400" dirty="0">
              <a:solidFill>
                <a:prstClr val="white"/>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nvGrpSpPr>
          <p:cNvPr id="94" name="Group 63"/>
          <p:cNvGrpSpPr/>
          <p:nvPr/>
        </p:nvGrpSpPr>
        <p:grpSpPr bwMode="auto">
          <a:xfrm>
            <a:off x="6998449" y="3072364"/>
            <a:ext cx="811759" cy="756718"/>
            <a:chOff x="2208" y="1392"/>
            <a:chExt cx="1132" cy="1055"/>
          </a:xfrm>
          <a:solidFill>
            <a:schemeClr val="accent4"/>
          </a:solidFill>
        </p:grpSpPr>
        <p:sp>
          <p:nvSpPr>
            <p:cNvPr id="95" name="Freeform 64"/>
            <p:cNvSpPr/>
            <p:nvPr/>
          </p:nvSpPr>
          <p:spPr bwMode="gray">
            <a:xfrm>
              <a:off x="2332" y="2158"/>
              <a:ext cx="467" cy="232"/>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6" name="Freeform 65"/>
            <p:cNvSpPr/>
            <p:nvPr/>
          </p:nvSpPr>
          <p:spPr bwMode="gray">
            <a:xfrm>
              <a:off x="2208" y="1553"/>
              <a:ext cx="312"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97" name="Freeform 66"/>
            <p:cNvSpPr/>
            <p:nvPr/>
          </p:nvSpPr>
          <p:spPr bwMode="gray">
            <a:xfrm>
              <a:off x="2630" y="2172"/>
              <a:ext cx="578" cy="275"/>
            </a:xfrm>
            <a:custGeom>
              <a:avLst/>
              <a:gdLst>
                <a:gd name="T0" fmla="*/ 0 w 367"/>
                <a:gd name="T1" fmla="*/ 158 h 170"/>
                <a:gd name="T2" fmla="*/ 80 w 367"/>
                <a:gd name="T3" fmla="*/ 170 h 170"/>
                <a:gd name="T4" fmla="*/ 332 w 367"/>
                <a:gd name="T5" fmla="*/ 37 h 170"/>
                <a:gd name="T6" fmla="*/ 292 w 367"/>
                <a:gd name="T7" fmla="*/ 1 h 170"/>
                <a:gd name="T8" fmla="*/ 230 w 367"/>
                <a:gd name="T9" fmla="*/ 29 h 170"/>
                <a:gd name="T10" fmla="*/ 0 w 367"/>
                <a:gd name="T11" fmla="*/ 158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8" name="Freeform 67"/>
            <p:cNvSpPr/>
            <p:nvPr/>
          </p:nvSpPr>
          <p:spPr bwMode="gray">
            <a:xfrm>
              <a:off x="3014" y="2205"/>
              <a:ext cx="326" cy="150"/>
            </a:xfrm>
            <a:custGeom>
              <a:avLst/>
              <a:gdLst>
                <a:gd name="T0" fmla="*/ 0 w 234"/>
                <a:gd name="T1" fmla="*/ 98 h 112"/>
                <a:gd name="T2" fmla="*/ 61 w 234"/>
                <a:gd name="T3" fmla="*/ 112 h 112"/>
                <a:gd name="T4" fmla="*/ 218 w 234"/>
                <a:gd name="T5" fmla="*/ 32 h 112"/>
                <a:gd name="T6" fmla="*/ 157 w 234"/>
                <a:gd name="T7" fmla="*/ 11 h 112"/>
                <a:gd name="T8" fmla="*/ 0 w 234"/>
                <a:gd name="T9" fmla="*/ 98 h 112"/>
                <a:gd name="T10" fmla="*/ 0 60000 65536"/>
                <a:gd name="T11" fmla="*/ 0 60000 65536"/>
                <a:gd name="T12" fmla="*/ 0 60000 65536"/>
                <a:gd name="T13" fmla="*/ 0 60000 65536"/>
                <a:gd name="T14" fmla="*/ 0 60000 65536"/>
                <a:gd name="T15" fmla="*/ 0 w 234"/>
                <a:gd name="T16" fmla="*/ 0 h 112"/>
                <a:gd name="T17" fmla="*/ 234 w 234"/>
                <a:gd name="T18" fmla="*/ 112 h 112"/>
              </a:gdLst>
              <a:ahLst/>
              <a:cxnLst>
                <a:cxn ang="T10">
                  <a:pos x="T0" y="T1"/>
                </a:cxn>
                <a:cxn ang="T11">
                  <a:pos x="T2" y="T3"/>
                </a:cxn>
                <a:cxn ang="T12">
                  <a:pos x="T4" y="T5"/>
                </a:cxn>
                <a:cxn ang="T13">
                  <a:pos x="T6" y="T7"/>
                </a:cxn>
                <a:cxn ang="T14">
                  <a:pos x="T8" y="T9"/>
                </a:cxn>
              </a:cxnLst>
              <a:rect l="T15" t="T16" r="T17" b="T18"/>
              <a:pathLst>
                <a:path w="234" h="112">
                  <a:moveTo>
                    <a:pt x="0" y="98"/>
                  </a:moveTo>
                  <a:lnTo>
                    <a:pt x="61" y="112"/>
                  </a:lnTo>
                  <a:lnTo>
                    <a:pt x="218" y="32"/>
                  </a:lnTo>
                  <a:cubicBezTo>
                    <a:pt x="234" y="15"/>
                    <a:pt x="193" y="0"/>
                    <a:pt x="157" y="11"/>
                  </a:cubicBezTo>
                  <a:lnTo>
                    <a:pt x="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ctr" eaLnBrk="0" hangingPunct="0"/>
              <a:endParaRPr lang="zh-CN" altLang="zh-CN">
                <a:cs typeface="Arial" panose="020B0604020202020204" pitchFamily="34" charset="0"/>
              </a:endParaRPr>
            </a:p>
          </p:txBody>
        </p:sp>
        <p:sp>
          <p:nvSpPr>
            <p:cNvPr id="99" name="Freeform 68"/>
            <p:cNvSpPr/>
            <p:nvPr/>
          </p:nvSpPr>
          <p:spPr bwMode="gray">
            <a:xfrm>
              <a:off x="2899" y="1513"/>
              <a:ext cx="313" cy="83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sp>
          <p:nvSpPr>
            <p:cNvPr id="100" name="Freeform 69"/>
            <p:cNvSpPr/>
            <p:nvPr/>
          </p:nvSpPr>
          <p:spPr bwMode="gray">
            <a:xfrm>
              <a:off x="2473" y="1392"/>
              <a:ext cx="393" cy="1054"/>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pFill/>
            <a:ln w="9525">
              <a:miter lim="800000"/>
            </a:ln>
            <a:scene3d>
              <a:camera prst="legacyPerspectiveTopRight">
                <a:rot lat="0" lon="899999" rev="0"/>
              </a:camera>
              <a:lightRig rig="legacyFlat1" dir="t"/>
            </a:scene3d>
            <a:sp3d extrusionH="36500" prstMaterial="legacyMetal">
              <a:bevelT w="13500" h="13500" prst="angle"/>
              <a:bevelB w="13500" h="13500" prst="angle"/>
              <a:extrusionClr>
                <a:srgbClr val="333333"/>
              </a:extrusionClr>
            </a:sp3d>
          </p:spPr>
          <p:txBody>
            <a:bodyPr>
              <a:flatTx/>
            </a:bodyPr>
            <a:lstStyle/>
            <a:p>
              <a:pPr algn="ctr" eaLnBrk="0" hangingPunct="0"/>
              <a:endParaRPr lang="zh-CN" altLang="zh-CN">
                <a:cs typeface="Arial" panose="020B0604020202020204" pitchFamily="34" charset="0"/>
              </a:endParaRPr>
            </a:p>
          </p:txBody>
        </p:sp>
      </p:grpSp>
      <p:pic>
        <p:nvPicPr>
          <p:cNvPr id="101" name="Picture 12" descr="23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rot="405390">
            <a:off x="9426953" y="2298683"/>
            <a:ext cx="945088" cy="826613"/>
          </a:xfrm>
          <a:prstGeom prst="rect">
            <a:avLst/>
          </a:prstGeom>
          <a:noFill/>
          <a:extLst>
            <a:ext uri="{909E8E84-426E-40DD-AFC4-6F175D3DCCD1}">
              <a14:hiddenFill xmlns:a14="http://schemas.microsoft.com/office/drawing/2010/main">
                <a:solidFill>
                  <a:srgbClr val="FFFFFF"/>
                </a:solidFill>
              </a14:hiddenFill>
            </a:ext>
          </a:extLst>
        </p:spPr>
      </p:pic>
      <p:pic>
        <p:nvPicPr>
          <p:cNvPr id="102" name="Picture 21" descr="D:\新建文件夹 (4)\1\1243680635449_zcool.com.cn\212_2112x2300_zcool.com.cn.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331" t="13295" r="11954" b="11697"/>
          <a:stretch>
            <a:fillRect/>
          </a:stretch>
        </p:blipFill>
        <p:spPr bwMode="auto">
          <a:xfrm>
            <a:off x="2153126" y="4174149"/>
            <a:ext cx="1080120" cy="1138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 name="图片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15432" y="3727125"/>
            <a:ext cx="1196578" cy="89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 Box 4"/>
          <p:cNvSpPr txBox="1">
            <a:spLocks noChangeArrowheads="1"/>
          </p:cNvSpPr>
          <p:nvPr/>
        </p:nvSpPr>
        <p:spPr bwMode="black">
          <a:xfrm>
            <a:off x="1074720" y="5702152"/>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5" name="Text Box 4"/>
          <p:cNvSpPr txBox="1">
            <a:spLocks noChangeArrowheads="1"/>
          </p:cNvSpPr>
          <p:nvPr/>
        </p:nvSpPr>
        <p:spPr bwMode="black">
          <a:xfrm>
            <a:off x="3693313" y="5000647"/>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6" name="Text Box 4"/>
          <p:cNvSpPr txBox="1">
            <a:spLocks noChangeArrowheads="1"/>
          </p:cNvSpPr>
          <p:nvPr/>
        </p:nvSpPr>
        <p:spPr bwMode="black">
          <a:xfrm>
            <a:off x="6322626" y="4277061"/>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07" name="Text Box 4"/>
          <p:cNvSpPr txBox="1">
            <a:spLocks noChangeArrowheads="1"/>
          </p:cNvSpPr>
          <p:nvPr/>
        </p:nvSpPr>
        <p:spPr bwMode="black">
          <a:xfrm>
            <a:off x="8928150" y="3368088"/>
            <a:ext cx="2295351" cy="10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2"/>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9" dur="500"/>
                                        <p:tgtEl>
                                          <p:spTgt spid="89"/>
                                        </p:tgtEl>
                                      </p:cBhvr>
                                    </p:animEffect>
                                  </p:childTnLst>
                                </p:cTn>
                              </p:par>
                            </p:childTnLst>
                          </p:cTn>
                        </p:par>
                        <p:par>
                          <p:cTn id="10" fill="hold">
                            <p:stCondLst>
                              <p:cond delay="500"/>
                            </p:stCondLst>
                            <p:childTnLst>
                              <p:par>
                                <p:cTn id="11" presetID="9" presetClass="entr" presetSubtype="0"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Effect transition="in" filter="dissolve">
                                      <p:cBhvr>
                                        <p:cTn id="13" dur="500"/>
                                        <p:tgtEl>
                                          <p:spTgt spid="10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dissolve">
                                      <p:cBhvr>
                                        <p:cTn id="16" dur="500"/>
                                        <p:tgtEl>
                                          <p:spTgt spid="90"/>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9"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dissolve">
                                      <p:cBhvr>
                                        <p:cTn id="24" dur="500"/>
                                        <p:tgtEl>
                                          <p:spTgt spid="10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dissolve">
                                      <p:cBhvr>
                                        <p:cTn id="27" dur="500"/>
                                        <p:tgtEl>
                                          <p:spTgt spid="91"/>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105"/>
                                        </p:tgtEl>
                                        <p:attrNameLst>
                                          <p:attrName>style.visibility</p:attrName>
                                        </p:attrNameLst>
                                      </p:cBhvr>
                                      <p:to>
                                        <p:strVal val="visible"/>
                                      </p:to>
                                    </p:set>
                                    <p:animEffect transition="in" filter="fade">
                                      <p:cBhvr>
                                        <p:cTn id="31" dur="500"/>
                                        <p:tgtEl>
                                          <p:spTgt spid="105"/>
                                        </p:tgtEl>
                                      </p:cBhvr>
                                    </p:animEffect>
                                  </p:childTnLst>
                                </p:cTn>
                              </p:par>
                            </p:childTnLst>
                          </p:cTn>
                        </p:par>
                        <p:par>
                          <p:cTn id="32" fill="hold">
                            <p:stCondLst>
                              <p:cond delay="2500"/>
                            </p:stCondLst>
                            <p:childTnLst>
                              <p:par>
                                <p:cTn id="33" presetID="9" presetClass="entr" presetSubtype="0"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dissolve">
                                      <p:cBhvr>
                                        <p:cTn id="35" dur="500"/>
                                        <p:tgtEl>
                                          <p:spTgt spid="9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dissolve">
                                      <p:cBhvr>
                                        <p:cTn id="38" dur="500"/>
                                        <p:tgtEl>
                                          <p:spTgt spid="92"/>
                                        </p:tgtEl>
                                      </p:cBhvr>
                                    </p:animEffect>
                                  </p:childTnLst>
                                </p:cTn>
                              </p:par>
                            </p:childTnLst>
                          </p:cTn>
                        </p:par>
                        <p:par>
                          <p:cTn id="39" fill="hold">
                            <p:stCondLst>
                              <p:cond delay="300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3500"/>
                            </p:stCondLst>
                            <p:childTnLst>
                              <p:par>
                                <p:cTn id="44" presetID="9" presetClass="entr" presetSubtype="0" fill="hold" nodeType="afterEffect">
                                  <p:stCondLst>
                                    <p:cond delay="0"/>
                                  </p:stCondLst>
                                  <p:childTnLst>
                                    <p:set>
                                      <p:cBhvr>
                                        <p:cTn id="45" dur="1" fill="hold">
                                          <p:stCondLst>
                                            <p:cond delay="0"/>
                                          </p:stCondLst>
                                        </p:cTn>
                                        <p:tgtEl>
                                          <p:spTgt spid="101"/>
                                        </p:tgtEl>
                                        <p:attrNameLst>
                                          <p:attrName>style.visibility</p:attrName>
                                        </p:attrNameLst>
                                      </p:cBhvr>
                                      <p:to>
                                        <p:strVal val="visible"/>
                                      </p:to>
                                    </p:set>
                                    <p:animEffect transition="in" filter="dissolve">
                                      <p:cBhvr>
                                        <p:cTn id="46" dur="500"/>
                                        <p:tgtEl>
                                          <p:spTgt spid="10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dissolve">
                                      <p:cBhvr>
                                        <p:cTn id="49" dur="500"/>
                                        <p:tgtEl>
                                          <p:spTgt spid="93"/>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107"/>
                                        </p:tgtEl>
                                        <p:attrNameLst>
                                          <p:attrName>style.visibility</p:attrName>
                                        </p:attrNameLst>
                                      </p:cBhvr>
                                      <p:to>
                                        <p:strVal val="visible"/>
                                      </p:to>
                                    </p:set>
                                    <p:animEffect transition="in" filter="fade">
                                      <p:cBhvr>
                                        <p:cTn id="53"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104" grpId="0"/>
      <p:bldP spid="105" grpId="0"/>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3"/>
          <p:cNvSpPr>
            <a:spLocks noChangeArrowheads="1"/>
          </p:cNvSpPr>
          <p:nvPr/>
        </p:nvSpPr>
        <p:spPr bwMode="auto">
          <a:xfrm>
            <a:off x="4947482" y="2190535"/>
            <a:ext cx="3615431" cy="3614436"/>
          </a:xfrm>
          <a:prstGeom prst="ellipse">
            <a:avLst/>
          </a:prstGeom>
          <a:noFill/>
          <a:ln w="12700">
            <a:solidFill>
              <a:srgbClr val="41719C"/>
            </a:solidFill>
            <a:prstDash val="sysDash"/>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
        <p:nvSpPr>
          <p:cNvPr id="44" name="椭圆 2"/>
          <p:cNvSpPr>
            <a:spLocks noChangeArrowheads="1"/>
          </p:cNvSpPr>
          <p:nvPr/>
        </p:nvSpPr>
        <p:spPr bwMode="auto">
          <a:xfrm>
            <a:off x="5488137" y="2743476"/>
            <a:ext cx="2640742" cy="2640015"/>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anchor="ctr"/>
          <a:lstStyle/>
          <a:p>
            <a:pPr algn="ctr" eaLnBrk="1" hangingPunct="1"/>
            <a:endParaRPr lang="zh-CN" altLang="en-US">
              <a:solidFill>
                <a:srgbClr val="FFFFFF"/>
              </a:solidFill>
            </a:endParaRPr>
          </a:p>
        </p:txBody>
      </p:sp>
      <p:grpSp>
        <p:nvGrpSpPr>
          <p:cNvPr id="45" name="组合 44"/>
          <p:cNvGrpSpPr/>
          <p:nvPr/>
        </p:nvGrpSpPr>
        <p:grpSpPr>
          <a:xfrm>
            <a:off x="4517084" y="2598990"/>
            <a:ext cx="991803" cy="991530"/>
            <a:chOff x="2311999" y="2671291"/>
            <a:chExt cx="991803" cy="991530"/>
          </a:xfrm>
        </p:grpSpPr>
        <p:sp>
          <p:nvSpPr>
            <p:cNvPr id="46" name="椭圆 61"/>
            <p:cNvSpPr>
              <a:spLocks noChangeArrowheads="1"/>
            </p:cNvSpPr>
            <p:nvPr/>
          </p:nvSpPr>
          <p:spPr bwMode="auto">
            <a:xfrm>
              <a:off x="2311999" y="2671291"/>
              <a:ext cx="991803" cy="991530"/>
            </a:xfrm>
            <a:prstGeom prst="ellipse">
              <a:avLst/>
            </a:prstGeom>
            <a:solidFill>
              <a:schemeClr val="accent2"/>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47" name="图片 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3136" y="2843560"/>
              <a:ext cx="6461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组合 47"/>
          <p:cNvGrpSpPr/>
          <p:nvPr/>
        </p:nvGrpSpPr>
        <p:grpSpPr>
          <a:xfrm>
            <a:off x="4720416" y="4616015"/>
            <a:ext cx="961612" cy="961347"/>
            <a:chOff x="2515331" y="4688316"/>
            <a:chExt cx="961612" cy="961347"/>
          </a:xfrm>
        </p:grpSpPr>
        <p:sp>
          <p:nvSpPr>
            <p:cNvPr id="49" name="椭圆 59"/>
            <p:cNvSpPr>
              <a:spLocks noChangeArrowheads="1"/>
            </p:cNvSpPr>
            <p:nvPr/>
          </p:nvSpPr>
          <p:spPr bwMode="auto">
            <a:xfrm>
              <a:off x="2515331" y="4688316"/>
              <a:ext cx="961612" cy="961347"/>
            </a:xfrm>
            <a:prstGeom prst="ellipse">
              <a:avLst/>
            </a:prstGeom>
            <a:solidFill>
              <a:schemeClr val="accent3"/>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0" name="图片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9511" y="4854922"/>
              <a:ext cx="627063"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601199" y="1915596"/>
            <a:ext cx="1206467" cy="1206135"/>
            <a:chOff x="5396114" y="1987897"/>
            <a:chExt cx="1206467" cy="1206135"/>
          </a:xfrm>
        </p:grpSpPr>
        <p:sp>
          <p:nvSpPr>
            <p:cNvPr id="52" name="椭圆 60"/>
            <p:cNvSpPr>
              <a:spLocks noChangeArrowheads="1"/>
            </p:cNvSpPr>
            <p:nvPr/>
          </p:nvSpPr>
          <p:spPr bwMode="auto">
            <a:xfrm>
              <a:off x="5396114" y="1987897"/>
              <a:ext cx="1206467" cy="1206135"/>
            </a:xfrm>
            <a:prstGeom prst="ellipse">
              <a:avLst/>
            </a:prstGeom>
            <a:solidFill>
              <a:schemeClr val="accent4"/>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3"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8286" y="2184747"/>
              <a:ext cx="742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4" name="组合 53"/>
          <p:cNvGrpSpPr/>
          <p:nvPr/>
        </p:nvGrpSpPr>
        <p:grpSpPr>
          <a:xfrm>
            <a:off x="8063816" y="3982094"/>
            <a:ext cx="1234818" cy="1234478"/>
            <a:chOff x="5858731" y="4054395"/>
            <a:chExt cx="1234818" cy="1234478"/>
          </a:xfrm>
        </p:grpSpPr>
        <p:sp>
          <p:nvSpPr>
            <p:cNvPr id="55" name="椭圆 62"/>
            <p:cNvSpPr>
              <a:spLocks noChangeArrowheads="1"/>
            </p:cNvSpPr>
            <p:nvPr/>
          </p:nvSpPr>
          <p:spPr bwMode="auto">
            <a:xfrm>
              <a:off x="5858731" y="4054395"/>
              <a:ext cx="1234818" cy="1234478"/>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anchor="ctr"/>
            <a:lstStyle/>
            <a:p>
              <a:pPr algn="ctr" eaLnBrk="1" hangingPunct="1"/>
              <a:endParaRPr lang="zh-CN" altLang="en-US">
                <a:solidFill>
                  <a:srgbClr val="FFFFFF"/>
                </a:solidFill>
              </a:endParaRPr>
            </a:p>
          </p:txBody>
        </p:sp>
        <p:pic>
          <p:nvPicPr>
            <p:cNvPr id="56" name="图片 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7711" y="4319935"/>
              <a:ext cx="7366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7" name="组合 56"/>
          <p:cNvGrpSpPr/>
          <p:nvPr/>
        </p:nvGrpSpPr>
        <p:grpSpPr>
          <a:xfrm>
            <a:off x="3173014" y="1935868"/>
            <a:ext cx="1570037" cy="515938"/>
            <a:chOff x="992135" y="1943678"/>
            <a:chExt cx="1570037" cy="515938"/>
          </a:xfrm>
        </p:grpSpPr>
        <p:sp>
          <p:nvSpPr>
            <p:cNvPr id="58" name="矩形 2"/>
            <p:cNvSpPr/>
            <p:nvPr/>
          </p:nvSpPr>
          <p:spPr bwMode="auto">
            <a:xfrm>
              <a:off x="992135" y="1943678"/>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2"/>
            </a:solidFill>
            <a:ln>
              <a:noFill/>
            </a:ln>
          </p:spPr>
          <p:txBody>
            <a:bodyPr anchor="ctr"/>
            <a:lstStyle/>
            <a:p>
              <a:endParaRPr lang="zh-CN" altLang="en-US"/>
            </a:p>
          </p:txBody>
        </p:sp>
        <p:sp>
          <p:nvSpPr>
            <p:cNvPr id="59" name="文本框 80"/>
            <p:cNvSpPr txBox="1">
              <a:spLocks noChangeArrowheads="1"/>
            </p:cNvSpPr>
            <p:nvPr/>
          </p:nvSpPr>
          <p:spPr bwMode="auto">
            <a:xfrm>
              <a:off x="1204860" y="2016703"/>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0" name="组合 59"/>
          <p:cNvGrpSpPr/>
          <p:nvPr/>
        </p:nvGrpSpPr>
        <p:grpSpPr>
          <a:xfrm>
            <a:off x="9441509" y="4067368"/>
            <a:ext cx="1571625" cy="515937"/>
            <a:chOff x="7260630" y="4075178"/>
            <a:chExt cx="1571625" cy="515937"/>
          </a:xfrm>
        </p:grpSpPr>
        <p:sp>
          <p:nvSpPr>
            <p:cNvPr id="61" name="矩形 2"/>
            <p:cNvSpPr/>
            <p:nvPr/>
          </p:nvSpPr>
          <p:spPr bwMode="auto">
            <a:xfrm>
              <a:off x="7260630" y="4075178"/>
              <a:ext cx="1571625" cy="515937"/>
            </a:xfrm>
            <a:custGeom>
              <a:avLst/>
              <a:gdLst>
                <a:gd name="T0" fmla="*/ 15689 w 10363200"/>
                <a:gd name="T1" fmla="*/ 0 h 3265715"/>
                <a:gd name="T2" fmla="*/ 238344 w 10363200"/>
                <a:gd name="T3" fmla="*/ 362 h 3265715"/>
                <a:gd name="T4" fmla="*/ 223322 w 10363200"/>
                <a:gd name="T5" fmla="*/ 81149 h 3265715"/>
                <a:gd name="T6" fmla="*/ 0 w 10363200"/>
                <a:gd name="T7" fmla="*/ 81511 h 3265715"/>
                <a:gd name="T8" fmla="*/ 15689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5"/>
            </a:solidFill>
            <a:ln>
              <a:noFill/>
            </a:ln>
          </p:spPr>
          <p:txBody>
            <a:bodyPr anchor="ctr"/>
            <a:lstStyle/>
            <a:p>
              <a:endParaRPr lang="zh-CN" altLang="en-US"/>
            </a:p>
          </p:txBody>
        </p:sp>
        <p:sp>
          <p:nvSpPr>
            <p:cNvPr id="62" name="文本框 81"/>
            <p:cNvSpPr txBox="1">
              <a:spLocks noChangeArrowheads="1"/>
            </p:cNvSpPr>
            <p:nvPr/>
          </p:nvSpPr>
          <p:spPr bwMode="auto">
            <a:xfrm>
              <a:off x="7470180" y="4143440"/>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3" name="组合 62"/>
          <p:cNvGrpSpPr/>
          <p:nvPr/>
        </p:nvGrpSpPr>
        <p:grpSpPr>
          <a:xfrm>
            <a:off x="8904503" y="1796168"/>
            <a:ext cx="1570038" cy="515938"/>
            <a:chOff x="6723624" y="1803978"/>
            <a:chExt cx="1570038" cy="515938"/>
          </a:xfrm>
        </p:grpSpPr>
        <p:sp>
          <p:nvSpPr>
            <p:cNvPr id="64" name="矩形 2"/>
            <p:cNvSpPr/>
            <p:nvPr/>
          </p:nvSpPr>
          <p:spPr bwMode="auto">
            <a:xfrm>
              <a:off x="6723624" y="1803978"/>
              <a:ext cx="1570038" cy="515938"/>
            </a:xfrm>
            <a:custGeom>
              <a:avLst/>
              <a:gdLst>
                <a:gd name="T0" fmla="*/ 15658 w 10363200"/>
                <a:gd name="T1" fmla="*/ 0 h 3265715"/>
                <a:gd name="T2" fmla="*/ 237863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4"/>
            </a:solidFill>
            <a:ln>
              <a:noFill/>
            </a:ln>
          </p:spPr>
          <p:txBody>
            <a:bodyPr anchor="ctr"/>
            <a:lstStyle/>
            <a:p>
              <a:endParaRPr lang="zh-CN" altLang="en-US"/>
            </a:p>
          </p:txBody>
        </p:sp>
        <p:sp>
          <p:nvSpPr>
            <p:cNvPr id="65" name="文本框 82"/>
            <p:cNvSpPr txBox="1">
              <a:spLocks noChangeArrowheads="1"/>
            </p:cNvSpPr>
            <p:nvPr/>
          </p:nvSpPr>
          <p:spPr bwMode="auto">
            <a:xfrm>
              <a:off x="6953812" y="1857024"/>
              <a:ext cx="1152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grpSp>
        <p:nvGrpSpPr>
          <p:cNvPr id="66" name="组合 65"/>
          <p:cNvGrpSpPr/>
          <p:nvPr/>
        </p:nvGrpSpPr>
        <p:grpSpPr>
          <a:xfrm>
            <a:off x="3152479" y="4545487"/>
            <a:ext cx="1570037" cy="515938"/>
            <a:chOff x="994917" y="4553297"/>
            <a:chExt cx="1570037" cy="515938"/>
          </a:xfrm>
        </p:grpSpPr>
        <p:sp>
          <p:nvSpPr>
            <p:cNvPr id="67" name="矩形 2"/>
            <p:cNvSpPr/>
            <p:nvPr/>
          </p:nvSpPr>
          <p:spPr bwMode="auto">
            <a:xfrm>
              <a:off x="994917" y="4553297"/>
              <a:ext cx="1570037" cy="515938"/>
            </a:xfrm>
            <a:custGeom>
              <a:avLst/>
              <a:gdLst>
                <a:gd name="T0" fmla="*/ 15658 w 10363200"/>
                <a:gd name="T1" fmla="*/ 0 h 3265715"/>
                <a:gd name="T2" fmla="*/ 237862 w 10363200"/>
                <a:gd name="T3" fmla="*/ 362 h 3265715"/>
                <a:gd name="T4" fmla="*/ 222871 w 10363200"/>
                <a:gd name="T5" fmla="*/ 81149 h 3265715"/>
                <a:gd name="T6" fmla="*/ 0 w 10363200"/>
                <a:gd name="T7" fmla="*/ 81511 h 3265715"/>
                <a:gd name="T8" fmla="*/ 15658 w 10363200"/>
                <a:gd name="T9" fmla="*/ 0 h 3265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363200" h="3265715">
                  <a:moveTo>
                    <a:pt x="682171" y="0"/>
                  </a:moveTo>
                  <a:lnTo>
                    <a:pt x="10363200" y="14515"/>
                  </a:lnTo>
                  <a:lnTo>
                    <a:pt x="9710057" y="3251201"/>
                  </a:lnTo>
                  <a:lnTo>
                    <a:pt x="0" y="3265715"/>
                  </a:lnTo>
                  <a:lnTo>
                    <a:pt x="682171" y="0"/>
                  </a:lnTo>
                  <a:close/>
                </a:path>
              </a:pathLst>
            </a:custGeom>
            <a:solidFill>
              <a:schemeClr val="accent3"/>
            </a:solidFill>
            <a:ln>
              <a:noFill/>
            </a:ln>
          </p:spPr>
          <p:txBody>
            <a:bodyPr anchor="ctr"/>
            <a:lstStyle/>
            <a:p>
              <a:endParaRPr lang="zh-CN" altLang="en-US"/>
            </a:p>
          </p:txBody>
        </p:sp>
        <p:sp>
          <p:nvSpPr>
            <p:cNvPr id="68" name="文本框 83"/>
            <p:cNvSpPr txBox="1">
              <a:spLocks noChangeArrowheads="1"/>
            </p:cNvSpPr>
            <p:nvPr/>
          </p:nvSpPr>
          <p:spPr bwMode="auto">
            <a:xfrm>
              <a:off x="1196529" y="4610447"/>
              <a:ext cx="1152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800" b="1" dirty="0" smtClean="0">
                  <a:solidFill>
                    <a:schemeClr val="bg1"/>
                  </a:solidFill>
                </a:rPr>
                <a:t>添加文本</a:t>
              </a:r>
              <a:endParaRPr lang="zh-CN" altLang="en-US" sz="1800" b="1" dirty="0">
                <a:solidFill>
                  <a:schemeClr val="bg1"/>
                </a:solidFill>
              </a:endParaRPr>
            </a:p>
          </p:txBody>
        </p:sp>
      </p:grpSp>
      <p:sp>
        <p:nvSpPr>
          <p:cNvPr id="69" name="文本框 85"/>
          <p:cNvSpPr txBox="1">
            <a:spLocks noChangeArrowheads="1"/>
          </p:cNvSpPr>
          <p:nvPr/>
        </p:nvSpPr>
        <p:spPr bwMode="auto">
          <a:xfrm>
            <a:off x="2312589" y="2537531"/>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0" name="文本框 89"/>
          <p:cNvSpPr txBox="1">
            <a:spLocks noChangeArrowheads="1"/>
          </p:cNvSpPr>
          <p:nvPr/>
        </p:nvSpPr>
        <p:spPr bwMode="auto">
          <a:xfrm>
            <a:off x="9049396" y="2433788"/>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
        <p:nvSpPr>
          <p:cNvPr id="71" name="文本框 85"/>
          <p:cNvSpPr txBox="1">
            <a:spLocks noChangeArrowheads="1"/>
          </p:cNvSpPr>
          <p:nvPr/>
        </p:nvSpPr>
        <p:spPr bwMode="auto">
          <a:xfrm>
            <a:off x="2312589" y="5171683"/>
            <a:ext cx="2392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defRPr sz="1600">
                <a:solidFill>
                  <a:srgbClr val="435258"/>
                </a:solidFill>
                <a:latin typeface="微软雅黑" panose="020B0503020204020204" pitchFamily="34" charset="-122"/>
                <a:ea typeface="微软雅黑" panose="020B0503020204020204" pitchFamily="34" charset="-122"/>
              </a:defRPr>
            </a:lvl1pPr>
            <a:lvl2pPr marL="742950" indent="-285750">
              <a:defRPr sz="2400">
                <a:latin typeface="Calibri" panose="020F0502020204030204" pitchFamily="34" charset="0"/>
                <a:ea typeface="宋体" panose="02010600030101010101" pitchFamily="2" charset="-122"/>
              </a:defRPr>
            </a:lvl2pPr>
            <a:lvl3pPr>
              <a:defRPr sz="2000">
                <a:latin typeface="Calibri" panose="020F0502020204030204" pitchFamily="34" charset="0"/>
                <a:ea typeface="宋体" panose="02010600030101010101" pitchFamily="2" charset="-122"/>
              </a:defRPr>
            </a:lvl3pPr>
            <a:lvl4pPr>
              <a:defRPr>
                <a:latin typeface="Calibri" panose="020F0502020204030204" pitchFamily="34" charset="0"/>
                <a:ea typeface="宋体" panose="02010600030101010101" pitchFamily="2" charset="-122"/>
              </a:defRPr>
            </a:lvl4pPr>
            <a:lvl5pPr>
              <a:defRPr>
                <a:latin typeface="Calibri" panose="020F0502020204030204" pitchFamily="34" charset="0"/>
                <a:ea typeface="宋体" panose="02010600030101010101" pitchFamily="2" charset="-122"/>
              </a:defRPr>
            </a:lvl5pPr>
            <a:lvl6pPr eaLnBrk="0" hangingPunct="0">
              <a:defRPr>
                <a:latin typeface="Calibri" panose="020F0502020204030204" pitchFamily="34" charset="0"/>
                <a:ea typeface="宋体" panose="02010600030101010101" pitchFamily="2" charset="-122"/>
              </a:defRPr>
            </a:lvl6pPr>
            <a:lvl7pPr eaLnBrk="0" hangingPunct="0">
              <a:defRPr>
                <a:latin typeface="Calibri" panose="020F0502020204030204" pitchFamily="34" charset="0"/>
                <a:ea typeface="宋体" panose="02010600030101010101" pitchFamily="2" charset="-122"/>
              </a:defRPr>
            </a:lvl7pPr>
            <a:lvl8pPr eaLnBrk="0" hangingPunct="0">
              <a:defRPr>
                <a:latin typeface="Calibri" panose="020F0502020204030204" pitchFamily="34" charset="0"/>
                <a:ea typeface="宋体" panose="02010600030101010101" pitchFamily="2" charset="-122"/>
              </a:defRPr>
            </a:lvl8pPr>
            <a:lvl9pPr eaLnBrk="0" hangingPunct="0">
              <a:defRPr>
                <a:latin typeface="Calibri" panose="020F0502020204030204" pitchFamily="34" charset="0"/>
                <a:ea typeface="宋体" panose="02010600030101010101" pitchFamily="2" charset="-122"/>
              </a:defRPr>
            </a:lvl9pPr>
          </a:lstStyle>
          <a:p>
            <a:r>
              <a:rPr lang="zh-CN" altLang="en-US" dirty="0"/>
              <a:t>简单的说明文本，语言精炼，关键表达。</a:t>
            </a:r>
            <a:endParaRPr lang="zh-CN" altLang="en-US" dirty="0"/>
          </a:p>
        </p:txBody>
      </p:sp>
      <p:sp>
        <p:nvSpPr>
          <p:cNvPr id="72" name="文本框 89"/>
          <p:cNvSpPr txBox="1">
            <a:spLocks noChangeArrowheads="1"/>
          </p:cNvSpPr>
          <p:nvPr/>
        </p:nvSpPr>
        <p:spPr bwMode="auto">
          <a:xfrm>
            <a:off x="9227931" y="4804052"/>
            <a:ext cx="220546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r>
              <a:rPr lang="zh-CN" altLang="en-US" sz="1600" dirty="0">
                <a:solidFill>
                  <a:srgbClr val="435258"/>
                </a:solidFill>
                <a:latin typeface="微软雅黑" panose="020B0503020204020204" pitchFamily="34" charset="-122"/>
                <a:ea typeface="微软雅黑" panose="020B0503020204020204" pitchFamily="34" charset="-122"/>
              </a:rPr>
              <a:t>简单的说明文本，语言精炼，关键表达。</a:t>
            </a:r>
            <a:endParaRPr lang="zh-CN" altLang="en-US" sz="1600" dirty="0">
              <a:solidFill>
                <a:srgbClr val="4352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1500"/>
                            </p:stCondLst>
                            <p:childTnLst>
                              <p:par>
                                <p:cTn id="41" presetID="26" presetClass="emph" presetSubtype="0" repeatCount="2000" fill="hold" grpId="1" nodeType="afterEffect">
                                  <p:stCondLst>
                                    <p:cond delay="0"/>
                                  </p:stCondLst>
                                  <p:childTnLst>
                                    <p:animEffect transition="out" filter="fade">
                                      <p:cBhvr>
                                        <p:cTn id="42" dur="500" tmFilter="0, 0; .2, .5; .8, .5; 1, 0"/>
                                        <p:tgtEl>
                                          <p:spTgt spid="6"/>
                                        </p:tgtEl>
                                      </p:cBhvr>
                                    </p:animEffect>
                                    <p:animScale>
                                      <p:cBhvr>
                                        <p:cTn id="43" dur="250" autoRev="1" fill="hold"/>
                                        <p:tgtEl>
                                          <p:spTgt spid="6"/>
                                        </p:tgtEl>
                                      </p:cBhvr>
                                      <p:by x="105000" y="105000"/>
                                    </p:animScale>
                                  </p:childTnLst>
                                </p:cTn>
                              </p:par>
                            </p:childTnLst>
                          </p:cTn>
                        </p:par>
                        <p:par>
                          <p:cTn id="44" fill="hold">
                            <p:stCondLst>
                              <p:cond delay="2000"/>
                            </p:stCondLst>
                            <p:childTnLst>
                              <p:par>
                                <p:cTn id="45" presetID="6" presetClass="entr" presetSubtype="32"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circle(out)">
                                      <p:cBhvr>
                                        <p:cTn id="47" dur="1000"/>
                                        <p:tgtEl>
                                          <p:spTgt spid="4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wheel(1)">
                                      <p:cBhvr>
                                        <p:cTn id="50" dur="1000"/>
                                        <p:tgtEl>
                                          <p:spTgt spid="43"/>
                                        </p:tgtEl>
                                      </p:cBhvr>
                                    </p:animEffect>
                                  </p:childTnLst>
                                </p:cTn>
                              </p:par>
                            </p:childTnLst>
                          </p:cTn>
                        </p:par>
                        <p:par>
                          <p:cTn id="51" fill="hold">
                            <p:stCondLst>
                              <p:cond delay="3000"/>
                            </p:stCondLst>
                            <p:childTnLst>
                              <p:par>
                                <p:cTn id="52" presetID="23" presetClass="entr" presetSubtype="528" fill="hold" nodeType="after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 calcmode="lin" valueType="num">
                                      <p:cBhvr>
                                        <p:cTn id="56" dur="500" fill="hold"/>
                                        <p:tgtEl>
                                          <p:spTgt spid="51"/>
                                        </p:tgtEl>
                                        <p:attrNameLst>
                                          <p:attrName>ppt_x</p:attrName>
                                        </p:attrNameLst>
                                      </p:cBhvr>
                                      <p:tavLst>
                                        <p:tav tm="0">
                                          <p:val>
                                            <p:fltVal val="0.5"/>
                                          </p:val>
                                        </p:tav>
                                        <p:tav tm="100000">
                                          <p:val>
                                            <p:strVal val="#ppt_x"/>
                                          </p:val>
                                        </p:tav>
                                      </p:tavLst>
                                    </p:anim>
                                    <p:anim calcmode="lin" valueType="num">
                                      <p:cBhvr>
                                        <p:cTn id="57" dur="500" fill="hold"/>
                                        <p:tgtEl>
                                          <p:spTgt spid="51"/>
                                        </p:tgtEl>
                                        <p:attrNameLst>
                                          <p:attrName>ppt_y</p:attrName>
                                        </p:attrNameLst>
                                      </p:cBhvr>
                                      <p:tavLst>
                                        <p:tav tm="0">
                                          <p:val>
                                            <p:fltVal val="0.5"/>
                                          </p:val>
                                        </p:tav>
                                        <p:tav tm="100000">
                                          <p:val>
                                            <p:strVal val="#ppt_y"/>
                                          </p:val>
                                        </p:tav>
                                      </p:tavLst>
                                    </p:anim>
                                  </p:childTnLst>
                                </p:cTn>
                              </p:par>
                              <p:par>
                                <p:cTn id="58" presetID="23" presetClass="entr" presetSubtype="528"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 calcmode="lin" valueType="num">
                                      <p:cBhvr>
                                        <p:cTn id="62" dur="500" fill="hold"/>
                                        <p:tgtEl>
                                          <p:spTgt spid="54"/>
                                        </p:tgtEl>
                                        <p:attrNameLst>
                                          <p:attrName>ppt_x</p:attrName>
                                        </p:attrNameLst>
                                      </p:cBhvr>
                                      <p:tavLst>
                                        <p:tav tm="0">
                                          <p:val>
                                            <p:fltVal val="0.5"/>
                                          </p:val>
                                        </p:tav>
                                        <p:tav tm="100000">
                                          <p:val>
                                            <p:strVal val="#ppt_x"/>
                                          </p:val>
                                        </p:tav>
                                      </p:tavLst>
                                    </p:anim>
                                    <p:anim calcmode="lin" valueType="num">
                                      <p:cBhvr>
                                        <p:cTn id="63" dur="500" fill="hold"/>
                                        <p:tgtEl>
                                          <p:spTgt spid="54"/>
                                        </p:tgtEl>
                                        <p:attrNameLst>
                                          <p:attrName>ppt_y</p:attrName>
                                        </p:attrNameLst>
                                      </p:cBhvr>
                                      <p:tavLst>
                                        <p:tav tm="0">
                                          <p:val>
                                            <p:fltVal val="0.5"/>
                                          </p:val>
                                        </p:tav>
                                        <p:tav tm="100000">
                                          <p:val>
                                            <p:strVal val="#ppt_y"/>
                                          </p:val>
                                        </p:tav>
                                      </p:tavLst>
                                    </p:anim>
                                  </p:childTnLst>
                                </p:cTn>
                              </p:par>
                              <p:par>
                                <p:cTn id="64" presetID="23" presetClass="entr" presetSubtype="528" fill="hold" nodeType="withEffect">
                                  <p:stCondLst>
                                    <p:cond delay="0"/>
                                  </p:stCondLst>
                                  <p:childTnLst>
                                    <p:set>
                                      <p:cBhvr>
                                        <p:cTn id="65" dur="1" fill="hold">
                                          <p:stCondLst>
                                            <p:cond delay="0"/>
                                          </p:stCondLst>
                                        </p:cTn>
                                        <p:tgtEl>
                                          <p:spTgt spid="48"/>
                                        </p:tgtEl>
                                        <p:attrNameLst>
                                          <p:attrName>style.visibility</p:attrName>
                                        </p:attrNameLst>
                                      </p:cBhvr>
                                      <p:to>
                                        <p:strVal val="visible"/>
                                      </p:to>
                                    </p:set>
                                    <p:anim calcmode="lin" valueType="num">
                                      <p:cBhvr>
                                        <p:cTn id="66" dur="500" fill="hold"/>
                                        <p:tgtEl>
                                          <p:spTgt spid="48"/>
                                        </p:tgtEl>
                                        <p:attrNameLst>
                                          <p:attrName>ppt_w</p:attrName>
                                        </p:attrNameLst>
                                      </p:cBhvr>
                                      <p:tavLst>
                                        <p:tav tm="0">
                                          <p:val>
                                            <p:fltVal val="0"/>
                                          </p:val>
                                        </p:tav>
                                        <p:tav tm="100000">
                                          <p:val>
                                            <p:strVal val="#ppt_w"/>
                                          </p:val>
                                        </p:tav>
                                      </p:tavLst>
                                    </p:anim>
                                    <p:anim calcmode="lin" valueType="num">
                                      <p:cBhvr>
                                        <p:cTn id="67" dur="500" fill="hold"/>
                                        <p:tgtEl>
                                          <p:spTgt spid="48"/>
                                        </p:tgtEl>
                                        <p:attrNameLst>
                                          <p:attrName>ppt_h</p:attrName>
                                        </p:attrNameLst>
                                      </p:cBhvr>
                                      <p:tavLst>
                                        <p:tav tm="0">
                                          <p:val>
                                            <p:fltVal val="0"/>
                                          </p:val>
                                        </p:tav>
                                        <p:tav tm="100000">
                                          <p:val>
                                            <p:strVal val="#ppt_h"/>
                                          </p:val>
                                        </p:tav>
                                      </p:tavLst>
                                    </p:anim>
                                    <p:anim calcmode="lin" valueType="num">
                                      <p:cBhvr>
                                        <p:cTn id="68" dur="500" fill="hold"/>
                                        <p:tgtEl>
                                          <p:spTgt spid="48"/>
                                        </p:tgtEl>
                                        <p:attrNameLst>
                                          <p:attrName>ppt_x</p:attrName>
                                        </p:attrNameLst>
                                      </p:cBhvr>
                                      <p:tavLst>
                                        <p:tav tm="0">
                                          <p:val>
                                            <p:fltVal val="0.5"/>
                                          </p:val>
                                        </p:tav>
                                        <p:tav tm="100000">
                                          <p:val>
                                            <p:strVal val="#ppt_x"/>
                                          </p:val>
                                        </p:tav>
                                      </p:tavLst>
                                    </p:anim>
                                    <p:anim calcmode="lin" valueType="num">
                                      <p:cBhvr>
                                        <p:cTn id="69" dur="500" fill="hold"/>
                                        <p:tgtEl>
                                          <p:spTgt spid="48"/>
                                        </p:tgtEl>
                                        <p:attrNameLst>
                                          <p:attrName>ppt_y</p:attrName>
                                        </p:attrNameLst>
                                      </p:cBhvr>
                                      <p:tavLst>
                                        <p:tav tm="0">
                                          <p:val>
                                            <p:fltVal val="0.5"/>
                                          </p:val>
                                        </p:tav>
                                        <p:tav tm="100000">
                                          <p:val>
                                            <p:strVal val="#ppt_y"/>
                                          </p:val>
                                        </p:tav>
                                      </p:tavLst>
                                    </p:anim>
                                  </p:childTnLst>
                                </p:cTn>
                              </p:par>
                              <p:par>
                                <p:cTn id="70" presetID="23" presetClass="entr" presetSubtype="528" fill="hold" nodeType="with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 calcmode="lin" valueType="num">
                                      <p:cBhvr>
                                        <p:cTn id="74" dur="500" fill="hold"/>
                                        <p:tgtEl>
                                          <p:spTgt spid="45"/>
                                        </p:tgtEl>
                                        <p:attrNameLst>
                                          <p:attrName>ppt_x</p:attrName>
                                        </p:attrNameLst>
                                      </p:cBhvr>
                                      <p:tavLst>
                                        <p:tav tm="0">
                                          <p:val>
                                            <p:fltVal val="0.5"/>
                                          </p:val>
                                        </p:tav>
                                        <p:tav tm="100000">
                                          <p:val>
                                            <p:strVal val="#ppt_x"/>
                                          </p:val>
                                        </p:tav>
                                      </p:tavLst>
                                    </p:anim>
                                    <p:anim calcmode="lin" valueType="num">
                                      <p:cBhvr>
                                        <p:cTn id="75" dur="500" fill="hold"/>
                                        <p:tgtEl>
                                          <p:spTgt spid="45"/>
                                        </p:tgtEl>
                                        <p:attrNameLst>
                                          <p:attrName>ppt_y</p:attrName>
                                        </p:attrNameLst>
                                      </p:cBhvr>
                                      <p:tavLst>
                                        <p:tav tm="0">
                                          <p:val>
                                            <p:fltVal val="0.5"/>
                                          </p:val>
                                        </p:tav>
                                        <p:tav tm="100000">
                                          <p:val>
                                            <p:strVal val="#ppt_y"/>
                                          </p:val>
                                        </p:tav>
                                      </p:tavLst>
                                    </p:anim>
                                  </p:childTnLst>
                                </p:cTn>
                              </p:par>
                            </p:childTnLst>
                          </p:cTn>
                        </p:par>
                        <p:par>
                          <p:cTn id="76" fill="hold">
                            <p:stCondLst>
                              <p:cond delay="3500"/>
                            </p:stCondLst>
                            <p:childTnLst>
                              <p:par>
                                <p:cTn id="77" presetID="55" presetClass="entr" presetSubtype="0" fill="hold" nodeType="after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strVal val="#ppt_w*0.70"/>
                                          </p:val>
                                        </p:tav>
                                        <p:tav tm="100000">
                                          <p:val>
                                            <p:strVal val="#ppt_w"/>
                                          </p:val>
                                        </p:tav>
                                      </p:tavLst>
                                    </p:anim>
                                    <p:anim calcmode="lin" valueType="num">
                                      <p:cBhvr>
                                        <p:cTn id="80" dur="400" fill="hold"/>
                                        <p:tgtEl>
                                          <p:spTgt spid="57"/>
                                        </p:tgtEl>
                                        <p:attrNameLst>
                                          <p:attrName>ppt_h</p:attrName>
                                        </p:attrNameLst>
                                      </p:cBhvr>
                                      <p:tavLst>
                                        <p:tav tm="0">
                                          <p:val>
                                            <p:strVal val="#ppt_h"/>
                                          </p:val>
                                        </p:tav>
                                        <p:tav tm="100000">
                                          <p:val>
                                            <p:strVal val="#ppt_h"/>
                                          </p:val>
                                        </p:tav>
                                      </p:tavLst>
                                    </p:anim>
                                    <p:animEffect transition="in" filter="fade">
                                      <p:cBhvr>
                                        <p:cTn id="81" dur="400"/>
                                        <p:tgtEl>
                                          <p:spTgt spid="57"/>
                                        </p:tgtEl>
                                      </p:cBhvr>
                                    </p:animEffect>
                                  </p:childTnLst>
                                </p:cTn>
                              </p:par>
                              <p:par>
                                <p:cTn id="82" presetID="55" presetClass="entr" presetSubtype="0" fill="hold" nodeType="with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400" fill="hold"/>
                                        <p:tgtEl>
                                          <p:spTgt spid="66"/>
                                        </p:tgtEl>
                                        <p:attrNameLst>
                                          <p:attrName>ppt_w</p:attrName>
                                        </p:attrNameLst>
                                      </p:cBhvr>
                                      <p:tavLst>
                                        <p:tav tm="0">
                                          <p:val>
                                            <p:strVal val="#ppt_w*0.70"/>
                                          </p:val>
                                        </p:tav>
                                        <p:tav tm="100000">
                                          <p:val>
                                            <p:strVal val="#ppt_w"/>
                                          </p:val>
                                        </p:tav>
                                      </p:tavLst>
                                    </p:anim>
                                    <p:anim calcmode="lin" valueType="num">
                                      <p:cBhvr>
                                        <p:cTn id="85" dur="400" fill="hold"/>
                                        <p:tgtEl>
                                          <p:spTgt spid="66"/>
                                        </p:tgtEl>
                                        <p:attrNameLst>
                                          <p:attrName>ppt_h</p:attrName>
                                        </p:attrNameLst>
                                      </p:cBhvr>
                                      <p:tavLst>
                                        <p:tav tm="0">
                                          <p:val>
                                            <p:strVal val="#ppt_h"/>
                                          </p:val>
                                        </p:tav>
                                        <p:tav tm="100000">
                                          <p:val>
                                            <p:strVal val="#ppt_h"/>
                                          </p:val>
                                        </p:tav>
                                      </p:tavLst>
                                    </p:anim>
                                    <p:animEffect transition="in" filter="fade">
                                      <p:cBhvr>
                                        <p:cTn id="86" dur="400"/>
                                        <p:tgtEl>
                                          <p:spTgt spid="66"/>
                                        </p:tgtEl>
                                      </p:cBhvr>
                                    </p:animEffect>
                                  </p:childTnLst>
                                </p:cTn>
                              </p:par>
                              <p:par>
                                <p:cTn id="87" presetID="55" presetClass="entr" presetSubtype="0" fill="hold" nodeType="withEffect">
                                  <p:stCondLst>
                                    <p:cond delay="0"/>
                                  </p:stCondLst>
                                  <p:childTnLst>
                                    <p:set>
                                      <p:cBhvr>
                                        <p:cTn id="88" dur="1" fill="hold">
                                          <p:stCondLst>
                                            <p:cond delay="0"/>
                                          </p:stCondLst>
                                        </p:cTn>
                                        <p:tgtEl>
                                          <p:spTgt spid="63"/>
                                        </p:tgtEl>
                                        <p:attrNameLst>
                                          <p:attrName>style.visibility</p:attrName>
                                        </p:attrNameLst>
                                      </p:cBhvr>
                                      <p:to>
                                        <p:strVal val="visible"/>
                                      </p:to>
                                    </p:set>
                                    <p:anim calcmode="lin" valueType="num">
                                      <p:cBhvr>
                                        <p:cTn id="89" dur="400" fill="hold"/>
                                        <p:tgtEl>
                                          <p:spTgt spid="63"/>
                                        </p:tgtEl>
                                        <p:attrNameLst>
                                          <p:attrName>ppt_w</p:attrName>
                                        </p:attrNameLst>
                                      </p:cBhvr>
                                      <p:tavLst>
                                        <p:tav tm="0">
                                          <p:val>
                                            <p:strVal val="#ppt_w*0.70"/>
                                          </p:val>
                                        </p:tav>
                                        <p:tav tm="100000">
                                          <p:val>
                                            <p:strVal val="#ppt_w"/>
                                          </p:val>
                                        </p:tav>
                                      </p:tavLst>
                                    </p:anim>
                                    <p:anim calcmode="lin" valueType="num">
                                      <p:cBhvr>
                                        <p:cTn id="90" dur="400" fill="hold"/>
                                        <p:tgtEl>
                                          <p:spTgt spid="63"/>
                                        </p:tgtEl>
                                        <p:attrNameLst>
                                          <p:attrName>ppt_h</p:attrName>
                                        </p:attrNameLst>
                                      </p:cBhvr>
                                      <p:tavLst>
                                        <p:tav tm="0">
                                          <p:val>
                                            <p:strVal val="#ppt_h"/>
                                          </p:val>
                                        </p:tav>
                                        <p:tav tm="100000">
                                          <p:val>
                                            <p:strVal val="#ppt_h"/>
                                          </p:val>
                                        </p:tav>
                                      </p:tavLst>
                                    </p:anim>
                                    <p:animEffect transition="in" filter="fade">
                                      <p:cBhvr>
                                        <p:cTn id="91" dur="400"/>
                                        <p:tgtEl>
                                          <p:spTgt spid="63"/>
                                        </p:tgtEl>
                                      </p:cBhvr>
                                    </p:animEffect>
                                  </p:childTnLst>
                                </p:cTn>
                              </p:par>
                              <p:par>
                                <p:cTn id="92" presetID="55" presetClass="entr" presetSubtype="0" fill="hold" nodeType="withEffect">
                                  <p:stCondLst>
                                    <p:cond delay="0"/>
                                  </p:stCondLst>
                                  <p:childTnLst>
                                    <p:set>
                                      <p:cBhvr>
                                        <p:cTn id="93" dur="1" fill="hold">
                                          <p:stCondLst>
                                            <p:cond delay="0"/>
                                          </p:stCondLst>
                                        </p:cTn>
                                        <p:tgtEl>
                                          <p:spTgt spid="60"/>
                                        </p:tgtEl>
                                        <p:attrNameLst>
                                          <p:attrName>style.visibility</p:attrName>
                                        </p:attrNameLst>
                                      </p:cBhvr>
                                      <p:to>
                                        <p:strVal val="visible"/>
                                      </p:to>
                                    </p:set>
                                    <p:anim calcmode="lin" valueType="num">
                                      <p:cBhvr>
                                        <p:cTn id="94" dur="400" fill="hold"/>
                                        <p:tgtEl>
                                          <p:spTgt spid="60"/>
                                        </p:tgtEl>
                                        <p:attrNameLst>
                                          <p:attrName>ppt_w</p:attrName>
                                        </p:attrNameLst>
                                      </p:cBhvr>
                                      <p:tavLst>
                                        <p:tav tm="0">
                                          <p:val>
                                            <p:strVal val="#ppt_w*0.70"/>
                                          </p:val>
                                        </p:tav>
                                        <p:tav tm="100000">
                                          <p:val>
                                            <p:strVal val="#ppt_w"/>
                                          </p:val>
                                        </p:tav>
                                      </p:tavLst>
                                    </p:anim>
                                    <p:anim calcmode="lin" valueType="num">
                                      <p:cBhvr>
                                        <p:cTn id="95" dur="400" fill="hold"/>
                                        <p:tgtEl>
                                          <p:spTgt spid="60"/>
                                        </p:tgtEl>
                                        <p:attrNameLst>
                                          <p:attrName>ppt_h</p:attrName>
                                        </p:attrNameLst>
                                      </p:cBhvr>
                                      <p:tavLst>
                                        <p:tav tm="0">
                                          <p:val>
                                            <p:strVal val="#ppt_h"/>
                                          </p:val>
                                        </p:tav>
                                        <p:tav tm="100000">
                                          <p:val>
                                            <p:strVal val="#ppt_h"/>
                                          </p:val>
                                        </p:tav>
                                      </p:tavLst>
                                    </p:anim>
                                    <p:animEffect transition="in" filter="fade">
                                      <p:cBhvr>
                                        <p:cTn id="96" dur="400"/>
                                        <p:tgtEl>
                                          <p:spTgt spid="60"/>
                                        </p:tgtEl>
                                      </p:cBhvr>
                                    </p:animEffect>
                                  </p:childTnLst>
                                </p:cTn>
                              </p:par>
                            </p:childTnLst>
                          </p:cTn>
                        </p:par>
                        <p:par>
                          <p:cTn id="97" fill="hold">
                            <p:stCondLst>
                              <p:cond delay="4000"/>
                            </p:stCondLst>
                            <p:childTnLst>
                              <p:par>
                                <p:cTn id="98" presetID="22" presetClass="entr" presetSubtype="1" fill="hold" grpId="0" nodeType="after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wipe(up)">
                                      <p:cBhvr>
                                        <p:cTn id="100" dur="500"/>
                                        <p:tgtEl>
                                          <p:spTgt spid="6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transition="in" filter="wipe(up)">
                                      <p:cBhvr>
                                        <p:cTn id="103" dur="500"/>
                                        <p:tgtEl>
                                          <p:spTgt spid="7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wipe(up)">
                                      <p:cBhvr>
                                        <p:cTn id="106" dur="500"/>
                                        <p:tgtEl>
                                          <p:spTgt spid="7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72"/>
                                        </p:tgtEl>
                                        <p:attrNameLst>
                                          <p:attrName>style.visibility</p:attrName>
                                        </p:attrNameLst>
                                      </p:cBhvr>
                                      <p:to>
                                        <p:strVal val="visible"/>
                                      </p:to>
                                    </p:set>
                                    <p:animEffect transition="in" filter="wipe(up)">
                                      <p:cBhvr>
                                        <p:cTn id="109"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5" grpId="0"/>
      <p:bldP spid="8" grpId="0"/>
      <p:bldP spid="9" grpId="0"/>
      <p:bldP spid="10" grpId="0"/>
      <p:bldP spid="6" grpId="0" animBg="1"/>
      <p:bldP spid="6" grpId="1" animBg="1"/>
      <p:bldP spid="12" grpId="0" animBg="1"/>
      <p:bldP spid="13" grpId="0" animBg="1"/>
      <p:bldP spid="14" grpId="0" animBg="1"/>
      <p:bldP spid="43" grpId="0" animBg="1"/>
      <p:bldP spid="44" grpId="0" animBg="1"/>
      <p:bldP spid="69" grpId="0"/>
      <p:bldP spid="70" grpId="0"/>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rPr>
              <a:t>具体实施</a:t>
            </a:r>
            <a:r>
              <a:rPr lang="en-US" altLang="zh-CN" b="1" dirty="0" smtClean="0">
                <a:solidFill>
                  <a:srgbClr val="C00000"/>
                </a:solidFill>
                <a:latin typeface="微软雅黑" panose="020B0503020204020204" pitchFamily="34" charset="-122"/>
                <a:ea typeface="微软雅黑" panose="020B0503020204020204" pitchFamily="34" charset="-122"/>
              </a:rPr>
              <a:t>1</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62"/>
          <p:cNvSpPr txBox="1">
            <a:spLocks noChangeArrowheads="1"/>
          </p:cNvSpPr>
          <p:nvPr/>
        </p:nvSpPr>
        <p:spPr bwMode="auto">
          <a:xfrm>
            <a:off x="3240629" y="5671804"/>
            <a:ext cx="34940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th8154</a:t>
            </a:r>
            <a:r>
              <a:rPr lang="zh-CN" altLang="en-US" sz="1600" dirty="0" smtClean="0">
                <a:solidFill>
                  <a:schemeClr val="accent5"/>
                </a:solidFill>
                <a:latin typeface="微软雅黑" panose="020B0503020204020204" pitchFamily="34" charset="-122"/>
                <a:ea typeface="微软雅黑" panose="020B0503020204020204" pitchFamily="34" charset="-122"/>
              </a:rPr>
              <a:t>设计师</a:t>
            </a:r>
            <a:r>
              <a:rPr lang="zh-CN" altLang="en-US" sz="1600" dirty="0">
                <a:solidFill>
                  <a:schemeClr val="accent5"/>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及相册</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的原创设计与</a:t>
            </a:r>
            <a:r>
              <a:rPr lang="zh-CN" altLang="en-US" sz="1600" dirty="0" smtClean="0">
                <a:solidFill>
                  <a:schemeClr val="accent5"/>
                </a:solidFill>
                <a:latin typeface="微软雅黑" panose="020B0503020204020204" pitchFamily="34" charset="-122"/>
                <a:ea typeface="微软雅黑" panose="020B0503020204020204" pitchFamily="34" charset="-122"/>
              </a:rPr>
              <a:t>美化</a:t>
            </a:r>
            <a:r>
              <a:rPr lang="zh-CN" altLang="en-US" sz="1600" dirty="0">
                <a:solidFill>
                  <a:schemeClr val="accent5"/>
                </a:solidFill>
                <a:latin typeface="微软雅黑" panose="020B0503020204020204" pitchFamily="34" charset="-122"/>
                <a:ea typeface="微软雅黑" panose="020B0503020204020204" pitchFamily="34" charset="-122"/>
              </a:rPr>
              <a:t>。</a:t>
            </a:r>
            <a:endParaRPr lang="zh-CN" altLang="en-US" sz="1600" dirty="0">
              <a:solidFill>
                <a:schemeClr val="accent5"/>
              </a:solidFill>
              <a:latin typeface="微软雅黑" panose="020B0503020204020204" pitchFamily="34" charset="-122"/>
              <a:ea typeface="微软雅黑" panose="020B0503020204020204" pitchFamily="34" charset="-122"/>
            </a:endParaRPr>
          </a:p>
        </p:txBody>
      </p:sp>
      <p:sp>
        <p:nvSpPr>
          <p:cNvPr id="87" name="文本框 63"/>
          <p:cNvSpPr txBox="1">
            <a:spLocks noChangeArrowheads="1"/>
          </p:cNvSpPr>
          <p:nvPr/>
        </p:nvSpPr>
        <p:spPr bwMode="auto">
          <a:xfrm>
            <a:off x="8005221" y="2553241"/>
            <a:ext cx="34940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smtClean="0">
                <a:solidFill>
                  <a:schemeClr val="accent5"/>
                </a:solidFill>
                <a:latin typeface="微软雅黑" panose="020B0503020204020204" pitchFamily="34" charset="-122"/>
                <a:ea typeface="微软雅黑" panose="020B0503020204020204" pitchFamily="34" charset="-122"/>
              </a:rPr>
              <a:t>th8154</a:t>
            </a:r>
            <a:r>
              <a:rPr lang="zh-CN" altLang="en-US" sz="1600" dirty="0" smtClean="0">
                <a:solidFill>
                  <a:schemeClr val="accent5"/>
                </a:solidFill>
                <a:latin typeface="微软雅黑" panose="020B0503020204020204" pitchFamily="34" charset="-122"/>
                <a:ea typeface="微软雅黑" panose="020B0503020204020204" pitchFamily="34" charset="-122"/>
              </a:rPr>
              <a:t>出品</a:t>
            </a:r>
            <a:r>
              <a:rPr lang="en-US" altLang="zh-CN" sz="1600" dirty="0">
                <a:solidFill>
                  <a:schemeClr val="accent5"/>
                </a:solidFill>
                <a:latin typeface="微软雅黑" panose="020B0503020204020204" pitchFamily="34" charset="-122"/>
                <a:ea typeface="微软雅黑" panose="020B0503020204020204" pitchFamily="34" charset="-122"/>
              </a:rPr>
              <a:t>PPT</a:t>
            </a:r>
            <a:r>
              <a:rPr lang="zh-CN" altLang="en-US" sz="1600" dirty="0">
                <a:solidFill>
                  <a:schemeClr val="accent5"/>
                </a:solidFill>
                <a:latin typeface="微软雅黑" panose="020B0503020204020204" pitchFamily="34" charset="-122"/>
                <a:ea typeface="微软雅黑" panose="020B0503020204020204" pitchFamily="34" charset="-122"/>
              </a:rPr>
              <a:t>模板全部原创设计，精心制作。涉及教育、培训、学业、商务、展览、节日、情感等各个领域。</a:t>
            </a:r>
            <a:endParaRPr lang="zh-CN" altLang="en-US" sz="1600" dirty="0">
              <a:solidFill>
                <a:schemeClr val="accent5"/>
              </a:solidFill>
            </a:endParaRPr>
          </a:p>
        </p:txBody>
      </p:sp>
      <p:grpSp>
        <p:nvGrpSpPr>
          <p:cNvPr id="16" name="组合 15"/>
          <p:cNvGrpSpPr/>
          <p:nvPr/>
        </p:nvGrpSpPr>
        <p:grpSpPr>
          <a:xfrm>
            <a:off x="2437354" y="4709779"/>
            <a:ext cx="4433888" cy="962025"/>
            <a:chOff x="2437354" y="4709779"/>
            <a:chExt cx="4433888" cy="962025"/>
          </a:xfrm>
        </p:grpSpPr>
        <p:grpSp>
          <p:nvGrpSpPr>
            <p:cNvPr id="77" name="组合 53"/>
            <p:cNvGrpSpPr/>
            <p:nvPr/>
          </p:nvGrpSpPr>
          <p:grpSpPr bwMode="auto">
            <a:xfrm>
              <a:off x="2437354" y="4709779"/>
              <a:ext cx="4433888" cy="962025"/>
              <a:chOff x="0" y="0"/>
              <a:chExt cx="4433422" cy="962082"/>
            </a:xfrm>
          </p:grpSpPr>
          <p:sp>
            <p:nvSpPr>
              <p:cNvPr id="78"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rgbClr val="66CDCC"/>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79" name="椭圆 55"/>
              <p:cNvSpPr>
                <a:spLocks noChangeArrowheads="1"/>
              </p:cNvSpPr>
              <p:nvPr/>
            </p:nvSpPr>
            <p:spPr bwMode="auto">
              <a:xfrm>
                <a:off x="0" y="0"/>
                <a:ext cx="962082" cy="962082"/>
              </a:xfrm>
              <a:prstGeom prst="ellipse">
                <a:avLst/>
              </a:prstGeom>
              <a:solidFill>
                <a:srgbClr val="0465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83" name="文本框 59"/>
            <p:cNvSpPr txBox="1">
              <a:spLocks noChangeArrowheads="1"/>
            </p:cNvSpPr>
            <p:nvPr/>
          </p:nvSpPr>
          <p:spPr bwMode="auto">
            <a:xfrm>
              <a:off x="3521617" y="499054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89" name="图片 6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94517" y="4892342"/>
              <a:ext cx="603250" cy="59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2546256" y="1559625"/>
            <a:ext cx="4356000" cy="2693471"/>
          </a:xfrm>
          <a:prstGeom prst="rect">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261806" y="3899220"/>
            <a:ext cx="4356000" cy="2464108"/>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261806" y="1579819"/>
            <a:ext cx="4433888" cy="962025"/>
            <a:chOff x="7261806" y="1579819"/>
            <a:chExt cx="4433888" cy="962025"/>
          </a:xfrm>
        </p:grpSpPr>
        <p:grpSp>
          <p:nvGrpSpPr>
            <p:cNvPr id="92" name="组合 53"/>
            <p:cNvGrpSpPr/>
            <p:nvPr/>
          </p:nvGrpSpPr>
          <p:grpSpPr bwMode="auto">
            <a:xfrm>
              <a:off x="7261806" y="1579819"/>
              <a:ext cx="4433888" cy="962025"/>
              <a:chOff x="0" y="0"/>
              <a:chExt cx="4433422" cy="962082"/>
            </a:xfrm>
          </p:grpSpPr>
          <p:sp>
            <p:nvSpPr>
              <p:cNvPr id="93" name="任意多边形 54"/>
              <p:cNvSpPr/>
              <p:nvPr/>
            </p:nvSpPr>
            <p:spPr bwMode="auto">
              <a:xfrm>
                <a:off x="740083" y="192190"/>
                <a:ext cx="3693339" cy="592132"/>
              </a:xfrm>
              <a:custGeom>
                <a:avLst/>
                <a:gdLst>
                  <a:gd name="T0" fmla="*/ 0 w 3693339"/>
                  <a:gd name="T1" fmla="*/ 0 h 592132"/>
                  <a:gd name="T2" fmla="*/ 3693339 w 3693339"/>
                  <a:gd name="T3" fmla="*/ 0 h 592132"/>
                  <a:gd name="T4" fmla="*/ 3693339 w 3693339"/>
                  <a:gd name="T5" fmla="*/ 592132 h 592132"/>
                  <a:gd name="T6" fmla="*/ 3693338 w 3693339"/>
                  <a:gd name="T7" fmla="*/ 592132 h 592132"/>
                  <a:gd name="T8" fmla="*/ 3693338 w 3693339"/>
                  <a:gd name="T9" fmla="*/ 10332 h 592132"/>
                  <a:gd name="T10" fmla="*/ 3521918 w 3693339"/>
                  <a:gd name="T11" fmla="*/ 592132 h 592132"/>
                  <a:gd name="T12" fmla="*/ 0 w 3693339"/>
                  <a:gd name="T13" fmla="*/ 592132 h 592132"/>
                  <a:gd name="T14" fmla="*/ 0 w 3693339"/>
                  <a:gd name="T15" fmla="*/ 0 h 5921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693339" h="592132">
                    <a:moveTo>
                      <a:pt x="0" y="0"/>
                    </a:moveTo>
                    <a:lnTo>
                      <a:pt x="3693339" y="0"/>
                    </a:lnTo>
                    <a:lnTo>
                      <a:pt x="3693339" y="592132"/>
                    </a:lnTo>
                    <a:lnTo>
                      <a:pt x="3693338" y="592132"/>
                    </a:lnTo>
                    <a:lnTo>
                      <a:pt x="3693338" y="10332"/>
                    </a:lnTo>
                    <a:lnTo>
                      <a:pt x="3521918" y="592132"/>
                    </a:lnTo>
                    <a:lnTo>
                      <a:pt x="0" y="592132"/>
                    </a:ln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solidFill>
                    <a:schemeClr val="accent5"/>
                  </a:solidFill>
                </a:endParaRPr>
              </a:p>
            </p:txBody>
          </p:sp>
          <p:sp>
            <p:nvSpPr>
              <p:cNvPr id="94" name="椭圆 55"/>
              <p:cNvSpPr>
                <a:spLocks noChangeArrowheads="1"/>
              </p:cNvSpPr>
              <p:nvPr/>
            </p:nvSpPr>
            <p:spPr bwMode="auto">
              <a:xfrm>
                <a:off x="0" y="0"/>
                <a:ext cx="962082" cy="96208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chemeClr val="accent5"/>
                  </a:solidFill>
                </a:endParaRPr>
              </a:p>
            </p:txBody>
          </p:sp>
        </p:grpSp>
        <p:sp>
          <p:nvSpPr>
            <p:cNvPr id="95" name="文本框 59"/>
            <p:cNvSpPr txBox="1">
              <a:spLocks noChangeArrowheads="1"/>
            </p:cNvSpPr>
            <p:nvPr/>
          </p:nvSpPr>
          <p:spPr bwMode="auto">
            <a:xfrm>
              <a:off x="8346069" y="1860587"/>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dirty="0" smtClean="0">
                  <a:latin typeface="微软雅黑" panose="020B0503020204020204" pitchFamily="34" charset="-122"/>
                  <a:ea typeface="微软雅黑" panose="020B0503020204020204" pitchFamily="34" charset="-122"/>
                </a:rPr>
                <a:t>添加文本</a:t>
              </a:r>
              <a:endParaRPr lang="zh-CN" altLang="en-US" sz="2000" dirty="0">
                <a:latin typeface="微软雅黑" panose="020B0503020204020204" pitchFamily="34" charset="-122"/>
                <a:ea typeface="微软雅黑" panose="020B0503020204020204" pitchFamily="34" charset="-122"/>
              </a:endParaRPr>
            </a:p>
          </p:txBody>
        </p:sp>
        <p:pic>
          <p:nvPicPr>
            <p:cNvPr id="97"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67453" y="1685962"/>
              <a:ext cx="75088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750"/>
                                        <p:tgtEl>
                                          <p:spTgt spid="11"/>
                                        </p:tgtEl>
                                      </p:cBhvr>
                                    </p:animEffect>
                                    <p:anim calcmode="lin" valueType="num">
                                      <p:cBhvr>
                                        <p:cTn id="13" dur="750" fill="hold"/>
                                        <p:tgtEl>
                                          <p:spTgt spid="11"/>
                                        </p:tgtEl>
                                        <p:attrNameLst>
                                          <p:attrName>ppt_x</p:attrName>
                                        </p:attrNameLst>
                                      </p:cBhvr>
                                      <p:tavLst>
                                        <p:tav tm="0">
                                          <p:val>
                                            <p:strVal val="#ppt_x"/>
                                          </p:val>
                                        </p:tav>
                                        <p:tav tm="100000">
                                          <p:val>
                                            <p:strVal val="#ppt_x"/>
                                          </p:val>
                                        </p:tav>
                                      </p:tavLst>
                                    </p:anim>
                                    <p:anim calcmode="lin" valueType="num">
                                      <p:cBhvr>
                                        <p:cTn id="14" dur="75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p:tgtEl>
                                          <p:spTgt spid="15"/>
                                        </p:tgtEl>
                                        <p:attrNameLst>
                                          <p:attrName>ppt_x</p:attrName>
                                        </p:attrNameLst>
                                      </p:cBhvr>
                                      <p:tavLst>
                                        <p:tav tm="0">
                                          <p:val>
                                            <p:strVal val="#ppt_x-#ppt_w*1.125000"/>
                                          </p:val>
                                        </p:tav>
                                        <p:tav tm="100000">
                                          <p:val>
                                            <p:strVal val="#ppt_x"/>
                                          </p:val>
                                        </p:tav>
                                      </p:tavLst>
                                    </p:anim>
                                    <p:animEffect transition="in" filter="wipe(right)">
                                      <p:cBhvr>
                                        <p:cTn id="19" dur="500"/>
                                        <p:tgtEl>
                                          <p:spTgt spid="15"/>
                                        </p:tgtEl>
                                      </p:cBhvr>
                                    </p:animEffect>
                                  </p:childTnLst>
                                </p:cTn>
                              </p:par>
                              <p:par>
                                <p:cTn id="20" presetID="12" presetClass="entr" presetSubtype="2"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p:tgtEl>
                                          <p:spTgt spid="16"/>
                                        </p:tgtEl>
                                        <p:attrNameLst>
                                          <p:attrName>ppt_x</p:attrName>
                                        </p:attrNameLst>
                                      </p:cBhvr>
                                      <p:tavLst>
                                        <p:tav tm="0">
                                          <p:val>
                                            <p:strVal val="#ppt_x+#ppt_w*1.125000"/>
                                          </p:val>
                                        </p:tav>
                                        <p:tav tm="100000">
                                          <p:val>
                                            <p:strVal val="#ppt_x"/>
                                          </p:val>
                                        </p:tav>
                                      </p:tavLst>
                                    </p:anim>
                                    <p:animEffect transition="in" filter="wipe(left)">
                                      <p:cBhvr>
                                        <p:cTn id="23" dur="500"/>
                                        <p:tgtEl>
                                          <p:spTgt spid="16"/>
                                        </p:tgtEl>
                                      </p:cBhvr>
                                    </p:animEffect>
                                  </p:childTnLst>
                                </p:cTn>
                              </p:par>
                            </p:childTnLst>
                          </p:cTn>
                        </p:par>
                        <p:par>
                          <p:cTn id="24" fill="hold">
                            <p:stCondLst>
                              <p:cond delay="1500"/>
                            </p:stCondLst>
                            <p:childTnLst>
                              <p:par>
                                <p:cTn id="25" presetID="14" presetClass="entr" presetSubtype="10" fill="hold" grpId="0"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randombar(horizontal)">
                                      <p:cBhvr>
                                        <p:cTn id="27" dur="500"/>
                                        <p:tgtEl>
                                          <p:spTgt spid="87"/>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7"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325374" y="4777503"/>
            <a:ext cx="4883789" cy="2129365"/>
            <a:chOff x="7325374" y="4777503"/>
            <a:chExt cx="4883789" cy="2129365"/>
          </a:xfrm>
        </p:grpSpPr>
        <p:sp>
          <p:nvSpPr>
            <p:cNvPr id="2"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36" name="肘形连接符 35"/>
          <p:cNvCxnSpPr/>
          <p:nvPr/>
        </p:nvCxnSpPr>
        <p:spPr>
          <a:xfrm flipV="1">
            <a:off x="595985" y="3925451"/>
            <a:ext cx="10581410" cy="1048291"/>
          </a:xfrm>
          <a:prstGeom prst="bentConnector3">
            <a:avLst>
              <a:gd name="adj1" fmla="val 50000"/>
            </a:avLst>
          </a:prstGeom>
          <a:ln w="28575">
            <a:solidFill>
              <a:srgbClr val="A0BF0D"/>
            </a:solidFill>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flipV="1">
            <a:off x="595984" y="4344164"/>
            <a:ext cx="10548000" cy="1059164"/>
          </a:xfrm>
          <a:prstGeom prst="bentConnector3">
            <a:avLst>
              <a:gd name="adj1" fmla="val 46685"/>
            </a:avLst>
          </a:prstGeom>
          <a:ln w="28575">
            <a:solidFill>
              <a:srgbClr val="F5841C"/>
            </a:solidFill>
          </a:ln>
        </p:spPr>
        <p:style>
          <a:lnRef idx="1">
            <a:schemeClr val="accent1"/>
          </a:lnRef>
          <a:fillRef idx="0">
            <a:schemeClr val="accent1"/>
          </a:fillRef>
          <a:effectRef idx="0">
            <a:schemeClr val="accent1"/>
          </a:effectRef>
          <a:fontRef idx="minor">
            <a:schemeClr val="tx1"/>
          </a:fontRef>
        </p:style>
      </p:cxnSp>
      <p:cxnSp>
        <p:nvCxnSpPr>
          <p:cNvPr id="38" name="肘形连接符 37"/>
          <p:cNvCxnSpPr/>
          <p:nvPr/>
        </p:nvCxnSpPr>
        <p:spPr>
          <a:xfrm flipV="1">
            <a:off x="595984" y="4176473"/>
            <a:ext cx="10548000" cy="1023753"/>
          </a:xfrm>
          <a:prstGeom prst="bentConnector3">
            <a:avLst>
              <a:gd name="adj1" fmla="val 48696"/>
            </a:avLst>
          </a:prstGeom>
          <a:ln w="28575">
            <a:solidFill>
              <a:srgbClr val="319095"/>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6451587" y="2980374"/>
            <a:ext cx="3148609" cy="711511"/>
            <a:chOff x="6240567" y="2980374"/>
            <a:chExt cx="3148609" cy="711511"/>
          </a:xfrm>
        </p:grpSpPr>
        <p:grpSp>
          <p:nvGrpSpPr>
            <p:cNvPr id="73" name="组合 72"/>
            <p:cNvGrpSpPr/>
            <p:nvPr/>
          </p:nvGrpSpPr>
          <p:grpSpPr>
            <a:xfrm>
              <a:off x="6409828" y="3087477"/>
              <a:ext cx="2979348" cy="604408"/>
              <a:chOff x="6409828" y="3087477"/>
              <a:chExt cx="2979348" cy="604408"/>
            </a:xfrm>
          </p:grpSpPr>
          <p:sp>
            <p:nvSpPr>
              <p:cNvPr id="40" name="文本框 79"/>
              <p:cNvSpPr txBox="1"/>
              <p:nvPr/>
            </p:nvSpPr>
            <p:spPr>
              <a:xfrm>
                <a:off x="6537511" y="3094778"/>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3"/>
                    </a:solidFill>
                  </a:rPr>
                  <a:t>3    </a:t>
                </a:r>
                <a:r>
                  <a:rPr lang="zh-CN" altLang="en-US" dirty="0" smtClean="0">
                    <a:solidFill>
                      <a:schemeClr val="accent3"/>
                    </a:solidFill>
                  </a:rPr>
                  <a:t>教学</a:t>
                </a:r>
                <a:r>
                  <a:rPr lang="zh-CN" altLang="en-US" dirty="0">
                    <a:solidFill>
                      <a:schemeClr val="accent3"/>
                    </a:solidFill>
                  </a:rPr>
                  <a:t>过程</a:t>
                </a:r>
                <a:endParaRPr lang="zh-CN" altLang="en-US" dirty="0">
                  <a:solidFill>
                    <a:schemeClr val="accent3"/>
                  </a:solidFill>
                </a:endParaRPr>
              </a:p>
            </p:txBody>
          </p:sp>
          <p:sp>
            <p:nvSpPr>
              <p:cNvPr id="44" name="圆角矩形 43"/>
              <p:cNvSpPr/>
              <p:nvPr/>
            </p:nvSpPr>
            <p:spPr>
              <a:xfrm>
                <a:off x="6409828" y="3087477"/>
                <a:ext cx="2979348" cy="604408"/>
              </a:xfrm>
              <a:prstGeom prst="roundRect">
                <a:avLst/>
              </a:prstGeom>
              <a:noFill/>
              <a:ln w="6350">
                <a:solidFill>
                  <a:srgbClr val="A0BF0D"/>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rot="2731254">
              <a:off x="6341934" y="2879007"/>
              <a:ext cx="109793" cy="312528"/>
              <a:chOff x="4454660" y="3810474"/>
              <a:chExt cx="406107" cy="1155987"/>
            </a:xfrm>
          </p:grpSpPr>
          <p:sp>
            <p:nvSpPr>
              <p:cNvPr id="47"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5" name="组合 74"/>
          <p:cNvGrpSpPr/>
          <p:nvPr/>
        </p:nvGrpSpPr>
        <p:grpSpPr>
          <a:xfrm>
            <a:off x="1311106" y="4023828"/>
            <a:ext cx="3132977" cy="761829"/>
            <a:chOff x="1311106" y="4023828"/>
            <a:chExt cx="3132977" cy="761829"/>
          </a:xfrm>
        </p:grpSpPr>
        <p:grpSp>
          <p:nvGrpSpPr>
            <p:cNvPr id="71" name="组合 70"/>
            <p:cNvGrpSpPr/>
            <p:nvPr/>
          </p:nvGrpSpPr>
          <p:grpSpPr>
            <a:xfrm>
              <a:off x="1464735" y="4153349"/>
              <a:ext cx="2979348" cy="632308"/>
              <a:chOff x="1464735" y="4153349"/>
              <a:chExt cx="2979348" cy="632308"/>
            </a:xfrm>
          </p:grpSpPr>
          <p:sp>
            <p:nvSpPr>
              <p:cNvPr id="35" name="圆角矩形 34"/>
              <p:cNvSpPr/>
              <p:nvPr/>
            </p:nvSpPr>
            <p:spPr>
              <a:xfrm>
                <a:off x="1464735" y="4153349"/>
                <a:ext cx="2979348" cy="604408"/>
              </a:xfrm>
              <a:prstGeom prst="roundRect">
                <a:avLst/>
              </a:prstGeom>
              <a:noFill/>
              <a:ln w="6350">
                <a:solidFill>
                  <a:srgbClr val="826C4A"/>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78"/>
              <p:cNvSpPr txBox="1"/>
              <p:nvPr/>
            </p:nvSpPr>
            <p:spPr>
              <a:xfrm>
                <a:off x="1605414" y="4200882"/>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1"/>
                    </a:solidFill>
                  </a:rPr>
                  <a:t>1    </a:t>
                </a:r>
                <a:r>
                  <a:rPr lang="zh-CN" altLang="en-US" dirty="0" smtClean="0">
                    <a:solidFill>
                      <a:schemeClr val="accent1"/>
                    </a:solidFill>
                  </a:rPr>
                  <a:t>教学</a:t>
                </a:r>
                <a:r>
                  <a:rPr lang="zh-CN" altLang="en-US" dirty="0">
                    <a:solidFill>
                      <a:schemeClr val="accent1"/>
                    </a:solidFill>
                  </a:rPr>
                  <a:t>分析</a:t>
                </a:r>
                <a:endParaRPr lang="zh-CN" altLang="en-US" dirty="0">
                  <a:solidFill>
                    <a:schemeClr val="accent1"/>
                  </a:solidFill>
                </a:endParaRPr>
              </a:p>
            </p:txBody>
          </p:sp>
        </p:grpSp>
        <p:grpSp>
          <p:nvGrpSpPr>
            <p:cNvPr id="50" name="组合 49"/>
            <p:cNvGrpSpPr/>
            <p:nvPr/>
          </p:nvGrpSpPr>
          <p:grpSpPr>
            <a:xfrm rot="2731254">
              <a:off x="1412473" y="3922461"/>
              <a:ext cx="109793" cy="312528"/>
              <a:chOff x="4454660" y="3810474"/>
              <a:chExt cx="406107" cy="1155987"/>
            </a:xfrm>
          </p:grpSpPr>
          <p:sp>
            <p:nvSpPr>
              <p:cNvPr id="51"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492638" y="4474522"/>
            <a:ext cx="3135613" cy="707382"/>
            <a:chOff x="6281618" y="4474522"/>
            <a:chExt cx="3135613" cy="707382"/>
          </a:xfrm>
        </p:grpSpPr>
        <p:grpSp>
          <p:nvGrpSpPr>
            <p:cNvPr id="74" name="组合 73"/>
            <p:cNvGrpSpPr/>
            <p:nvPr/>
          </p:nvGrpSpPr>
          <p:grpSpPr>
            <a:xfrm>
              <a:off x="6437883" y="4577496"/>
              <a:ext cx="2979348" cy="604408"/>
              <a:chOff x="6437883" y="4577496"/>
              <a:chExt cx="2979348" cy="604408"/>
            </a:xfrm>
          </p:grpSpPr>
          <p:sp>
            <p:nvSpPr>
              <p:cNvPr id="41" name="文本框 80"/>
              <p:cNvSpPr txBox="1"/>
              <p:nvPr/>
            </p:nvSpPr>
            <p:spPr>
              <a:xfrm>
                <a:off x="6550507" y="4597129"/>
                <a:ext cx="2566728" cy="584775"/>
              </a:xfrm>
              <a:prstGeom prst="rect">
                <a:avLst/>
              </a:prstGeom>
              <a:noFill/>
            </p:spPr>
            <p:txBody>
              <a:bodyPr wrap="none" rtlCol="0">
                <a:spAutoFit/>
              </a:bodyPr>
              <a:lstStyle/>
              <a:p>
                <a:r>
                  <a:rPr lang="en-US" altLang="zh-CN" sz="3200" b="1" dirty="0" smtClean="0">
                    <a:solidFill>
                      <a:schemeClr val="accent6"/>
                    </a:solidFill>
                    <a:latin typeface="微软雅黑" panose="020B0503020204020204" pitchFamily="34" charset="-122"/>
                    <a:ea typeface="微软雅黑" panose="020B0503020204020204" pitchFamily="34" charset="-122"/>
                  </a:rPr>
                  <a:t>4    </a:t>
                </a:r>
                <a:r>
                  <a:rPr lang="zh-CN" altLang="en-US" sz="3200" b="1" dirty="0" smtClean="0">
                    <a:solidFill>
                      <a:schemeClr val="accent6"/>
                    </a:solidFill>
                    <a:latin typeface="微软雅黑" panose="020B0503020204020204" pitchFamily="34" charset="-122"/>
                    <a:ea typeface="微软雅黑" panose="020B0503020204020204" pitchFamily="34" charset="-122"/>
                  </a:rPr>
                  <a:t>教学反思</a:t>
                </a:r>
                <a:endParaRPr lang="zh-CN" altLang="en-US" sz="2800" b="1" dirty="0">
                  <a:solidFill>
                    <a:schemeClr val="accent6"/>
                  </a:solidFill>
                  <a:latin typeface="微软雅黑" panose="020B0503020204020204" pitchFamily="34" charset="-122"/>
                  <a:ea typeface="微软雅黑" panose="020B0503020204020204" pitchFamily="34" charset="-122"/>
                </a:endParaRPr>
              </a:p>
            </p:txBody>
          </p:sp>
          <p:sp>
            <p:nvSpPr>
              <p:cNvPr id="45" name="圆角矩形 44"/>
              <p:cNvSpPr/>
              <p:nvPr/>
            </p:nvSpPr>
            <p:spPr>
              <a:xfrm>
                <a:off x="6437883" y="4577496"/>
                <a:ext cx="2979348" cy="604408"/>
              </a:xfrm>
              <a:prstGeom prst="roundRect">
                <a:avLst/>
              </a:prstGeom>
              <a:noFill/>
              <a:ln w="6350">
                <a:solidFill>
                  <a:srgbClr val="F5841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rot="2731254">
              <a:off x="6382985" y="4373155"/>
              <a:ext cx="109793" cy="312528"/>
              <a:chOff x="4454660" y="3810474"/>
              <a:chExt cx="406107" cy="1155987"/>
            </a:xfrm>
          </p:grpSpPr>
          <p:sp>
            <p:nvSpPr>
              <p:cNvPr id="55"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76" name="组合 75"/>
          <p:cNvGrpSpPr/>
          <p:nvPr/>
        </p:nvGrpSpPr>
        <p:grpSpPr>
          <a:xfrm>
            <a:off x="1267826" y="5527598"/>
            <a:ext cx="3173679" cy="700412"/>
            <a:chOff x="1267826" y="5527598"/>
            <a:chExt cx="3173679" cy="700412"/>
          </a:xfrm>
        </p:grpSpPr>
        <p:grpSp>
          <p:nvGrpSpPr>
            <p:cNvPr id="72" name="组合 71"/>
            <p:cNvGrpSpPr/>
            <p:nvPr/>
          </p:nvGrpSpPr>
          <p:grpSpPr>
            <a:xfrm>
              <a:off x="1462157" y="5622788"/>
              <a:ext cx="2979348" cy="605222"/>
              <a:chOff x="1462157" y="5622788"/>
              <a:chExt cx="2979348" cy="605222"/>
            </a:xfrm>
          </p:grpSpPr>
          <p:sp>
            <p:nvSpPr>
              <p:cNvPr id="42" name="文本框 81"/>
              <p:cNvSpPr txBox="1"/>
              <p:nvPr/>
            </p:nvSpPr>
            <p:spPr>
              <a:xfrm>
                <a:off x="1634897" y="5643235"/>
                <a:ext cx="2566728" cy="584775"/>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en-US" altLang="zh-CN" dirty="0" smtClean="0">
                    <a:solidFill>
                      <a:schemeClr val="accent5"/>
                    </a:solidFill>
                  </a:rPr>
                  <a:t>2    </a:t>
                </a:r>
                <a:r>
                  <a:rPr lang="zh-CN" altLang="en-US" dirty="0" smtClean="0">
                    <a:solidFill>
                      <a:schemeClr val="accent5"/>
                    </a:solidFill>
                  </a:rPr>
                  <a:t>教学</a:t>
                </a:r>
                <a:r>
                  <a:rPr lang="zh-CN" altLang="en-US" dirty="0">
                    <a:solidFill>
                      <a:schemeClr val="accent5"/>
                    </a:solidFill>
                  </a:rPr>
                  <a:t>设计</a:t>
                </a:r>
                <a:endParaRPr lang="zh-CN" altLang="en-US" dirty="0">
                  <a:solidFill>
                    <a:schemeClr val="accent5"/>
                  </a:solidFill>
                </a:endParaRPr>
              </a:p>
            </p:txBody>
          </p:sp>
          <p:sp>
            <p:nvSpPr>
              <p:cNvPr id="43" name="圆角矩形 42"/>
              <p:cNvSpPr/>
              <p:nvPr/>
            </p:nvSpPr>
            <p:spPr>
              <a:xfrm>
                <a:off x="1462157" y="5622788"/>
                <a:ext cx="2979348" cy="604408"/>
              </a:xfrm>
              <a:prstGeom prst="roundRect">
                <a:avLst/>
              </a:prstGeom>
              <a:noFill/>
              <a:ln w="6350">
                <a:solidFill>
                  <a:srgbClr val="31909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rot="2731254">
              <a:off x="1369193" y="5426231"/>
              <a:ext cx="109793" cy="312528"/>
              <a:chOff x="4454660" y="3810474"/>
              <a:chExt cx="406107" cy="1155987"/>
            </a:xfrm>
          </p:grpSpPr>
          <p:sp>
            <p:nvSpPr>
              <p:cNvPr id="59"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66" name="文本框 95"/>
          <p:cNvSpPr txBox="1"/>
          <p:nvPr/>
        </p:nvSpPr>
        <p:spPr>
          <a:xfrm>
            <a:off x="11192447" y="3576165"/>
            <a:ext cx="800219" cy="1118255"/>
          </a:xfrm>
          <a:prstGeom prst="rect">
            <a:avLst/>
          </a:prstGeom>
          <a:noFill/>
        </p:spPr>
        <p:txBody>
          <a:bodyPr vert="eaVert" wrap="none" rtlCol="0">
            <a:spAutoFit/>
          </a:bodyPr>
          <a:lstStyle/>
          <a:p>
            <a:pPr algn="ctr"/>
            <a:r>
              <a:rPr lang="zh-CN" altLang="en-US" sz="4000" b="1" dirty="0" smtClean="0">
                <a:solidFill>
                  <a:srgbClr val="1C1C1C"/>
                </a:solidFill>
                <a:latin typeface="微软雅黑" panose="020B0503020204020204" pitchFamily="34" charset="-122"/>
                <a:ea typeface="微软雅黑" panose="020B0503020204020204" pitchFamily="34" charset="-122"/>
              </a:rPr>
              <a:t>目录</a:t>
            </a:r>
            <a:endParaRPr lang="en-US" altLang="zh-CN" sz="4000" b="1" dirty="0" smtClean="0">
              <a:solidFill>
                <a:srgbClr val="1C1C1C"/>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mph" presetSubtype="0" nodeType="afterEffect">
                                  <p:stCondLst>
                                    <p:cond delay="0"/>
                                  </p:stCondLst>
                                  <p:childTnLst>
                                    <p:set>
                                      <p:cBhvr rctx="PPT">
                                        <p:cTn id="6" dur="indefinite"/>
                                        <p:tgtEl>
                                          <p:spTgt spid="9"/>
                                        </p:tgtEl>
                                        <p:attrNameLst>
                                          <p:attrName>style.opacity</p:attrName>
                                        </p:attrNameLst>
                                      </p:cBhvr>
                                      <p:to>
                                        <p:strVal val="0.5"/>
                                      </p:to>
                                    </p:set>
                                    <p:animEffect filter="image" prLst="opacity: 0.5">
                                      <p:cBhvr rctx="IE">
                                        <p:cTn id="7" dur="indefinite"/>
                                        <p:tgtEl>
                                          <p:spTgt spid="9"/>
                                        </p:tgtEl>
                                      </p:cBhvr>
                                    </p:animEffect>
                                  </p:childTnLst>
                                </p:cTn>
                              </p:par>
                              <p:par>
                                <p:cTn id="8" presetID="9" presetClass="emph" presetSubtype="0" nodeType="withEffect">
                                  <p:stCondLst>
                                    <p:cond delay="0"/>
                                  </p:stCondLst>
                                  <p:childTnLst>
                                    <p:set>
                                      <p:cBhvr rctx="PPT">
                                        <p:cTn id="9" dur="indefinite"/>
                                        <p:tgtEl>
                                          <p:spTgt spid="10"/>
                                        </p:tgtEl>
                                        <p:attrNameLst>
                                          <p:attrName>style.opacity</p:attrName>
                                        </p:attrNameLst>
                                      </p:cBhvr>
                                      <p:to>
                                        <p:strVal val="0.5"/>
                                      </p:to>
                                    </p:set>
                                    <p:animEffect filter="image" prLst="opacity: 0.5">
                                      <p:cBhvr rctx="IE">
                                        <p:cTn id="10" dur="indefinite"/>
                                        <p:tgtEl>
                                          <p:spTgt spid="10"/>
                                        </p:tgtEl>
                                      </p:cBhvr>
                                    </p:animEffect>
                                  </p:childTnLst>
                                </p:cTn>
                              </p:par>
                            </p:childTnLst>
                          </p:cTn>
                        </p:par>
                        <p:par>
                          <p:cTn id="11" fill="hold">
                            <p:stCondLst>
                              <p:cond delay="0"/>
                            </p:stCondLst>
                            <p:childTnLst>
                              <p:par>
                                <p:cTn id="12" presetID="2" presetClass="entr" presetSubtype="8" fill="hold" grpId="0" nodeType="afterEffect">
                                  <p:stCondLst>
                                    <p:cond delay="0"/>
                                  </p:stCondLst>
                                  <p:childTnLst>
                                    <p:set>
                                      <p:cBhvr>
                                        <p:cTn id="13" dur="1" fill="hold">
                                          <p:stCondLst>
                                            <p:cond delay="0"/>
                                          </p:stCondLst>
                                        </p:cTn>
                                        <p:tgtEl>
                                          <p:spTgt spid="66"/>
                                        </p:tgtEl>
                                        <p:attrNameLst>
                                          <p:attrName>style.visibility</p:attrName>
                                        </p:attrNameLst>
                                      </p:cBhvr>
                                      <p:to>
                                        <p:strVal val="visible"/>
                                      </p:to>
                                    </p:set>
                                    <p:anim calcmode="lin" valueType="num">
                                      <p:cBhvr additive="base">
                                        <p:cTn id="14" dur="500" fill="hold"/>
                                        <p:tgtEl>
                                          <p:spTgt spid="66"/>
                                        </p:tgtEl>
                                        <p:attrNameLst>
                                          <p:attrName>ppt_x</p:attrName>
                                        </p:attrNameLst>
                                      </p:cBhvr>
                                      <p:tavLst>
                                        <p:tav tm="0">
                                          <p:val>
                                            <p:strVal val="0-#ppt_w/2"/>
                                          </p:val>
                                        </p:tav>
                                        <p:tav tm="100000">
                                          <p:val>
                                            <p:strVal val="#ppt_x"/>
                                          </p:val>
                                        </p:tav>
                                      </p:tavLst>
                                    </p:anim>
                                    <p:anim calcmode="lin" valueType="num">
                                      <p:cBhvr additive="base">
                                        <p:cTn id="15" dur="500" fill="hold"/>
                                        <p:tgtEl>
                                          <p:spTgt spid="66"/>
                                        </p:tgtEl>
                                        <p:attrNameLst>
                                          <p:attrName>ppt_y</p:attrName>
                                        </p:attrNameLst>
                                      </p:cBhvr>
                                      <p:tavLst>
                                        <p:tav tm="0">
                                          <p:val>
                                            <p:strVal val="#ppt_y"/>
                                          </p:val>
                                        </p:tav>
                                        <p:tav tm="100000">
                                          <p:val>
                                            <p:strVal val="#ppt_y"/>
                                          </p:val>
                                        </p:tav>
                                      </p:tavLst>
                                    </p:anim>
                                  </p:childTnLst>
                                </p:cTn>
                              </p:par>
                              <p:par>
                                <p:cTn id="16" presetID="22" presetClass="entr" presetSubtype="2" fill="hold" nodeType="withEffect">
                                  <p:stCondLst>
                                    <p:cond delay="250"/>
                                  </p:stCondLst>
                                  <p:childTnLst>
                                    <p:set>
                                      <p:cBhvr>
                                        <p:cTn id="17" dur="1" fill="hold">
                                          <p:stCondLst>
                                            <p:cond delay="0"/>
                                          </p:stCondLst>
                                        </p:cTn>
                                        <p:tgtEl>
                                          <p:spTgt spid="36"/>
                                        </p:tgtEl>
                                        <p:attrNameLst>
                                          <p:attrName>style.visibility</p:attrName>
                                        </p:attrNameLst>
                                      </p:cBhvr>
                                      <p:to>
                                        <p:strVal val="visible"/>
                                      </p:to>
                                    </p:set>
                                    <p:animEffect transition="in" filter="wipe(right)">
                                      <p:cBhvr>
                                        <p:cTn id="18" dur="750"/>
                                        <p:tgtEl>
                                          <p:spTgt spid="36"/>
                                        </p:tgtEl>
                                      </p:cBhvr>
                                    </p:animEffect>
                                  </p:childTnLst>
                                </p:cTn>
                              </p:par>
                              <p:par>
                                <p:cTn id="19" presetID="16" presetClass="entr" presetSubtype="21"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barn(inVertical)">
                                      <p:cBhvr>
                                        <p:cTn id="21" dur="500"/>
                                        <p:tgtEl>
                                          <p:spTgt spid="38"/>
                                        </p:tgtEl>
                                      </p:cBhvr>
                                    </p:animEffect>
                                  </p:childTnLst>
                                </p:cTn>
                              </p:par>
                              <p:par>
                                <p:cTn id="22" presetID="22" presetClass="entr" presetSubtype="2" fill="hold" nodeType="withEffect">
                                  <p:stCondLst>
                                    <p:cond delay="250"/>
                                  </p:stCondLst>
                                  <p:childTnLst>
                                    <p:set>
                                      <p:cBhvr>
                                        <p:cTn id="23" dur="1" fill="hold">
                                          <p:stCondLst>
                                            <p:cond delay="0"/>
                                          </p:stCondLst>
                                        </p:cTn>
                                        <p:tgtEl>
                                          <p:spTgt spid="37"/>
                                        </p:tgtEl>
                                        <p:attrNameLst>
                                          <p:attrName>style.visibility</p:attrName>
                                        </p:attrNameLst>
                                      </p:cBhvr>
                                      <p:to>
                                        <p:strVal val="visible"/>
                                      </p:to>
                                    </p:set>
                                    <p:animEffect transition="in" filter="wipe(right)">
                                      <p:cBhvr>
                                        <p:cTn id="24" dur="750"/>
                                        <p:tgtEl>
                                          <p:spTgt spid="37"/>
                                        </p:tgtEl>
                                      </p:cBhvr>
                                    </p:animEffect>
                                  </p:childTnLst>
                                </p:cTn>
                              </p:par>
                            </p:childTnLst>
                          </p:cTn>
                        </p:par>
                        <p:par>
                          <p:cTn id="25" fill="hold">
                            <p:stCondLst>
                              <p:cond delay="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1000" fill="hold"/>
                                        <p:tgtEl>
                                          <p:spTgt spid="75"/>
                                        </p:tgtEl>
                                        <p:attrNameLst>
                                          <p:attrName>ppt_w</p:attrName>
                                        </p:attrNameLst>
                                      </p:cBhvr>
                                      <p:tavLst>
                                        <p:tav tm="0">
                                          <p:val>
                                            <p:fltVal val="0"/>
                                          </p:val>
                                        </p:tav>
                                        <p:tav tm="100000">
                                          <p:val>
                                            <p:strVal val="#ppt_w"/>
                                          </p:val>
                                        </p:tav>
                                      </p:tavLst>
                                    </p:anim>
                                    <p:anim calcmode="lin" valueType="num">
                                      <p:cBhvr>
                                        <p:cTn id="29" dur="1000" fill="hold"/>
                                        <p:tgtEl>
                                          <p:spTgt spid="75"/>
                                        </p:tgtEl>
                                        <p:attrNameLst>
                                          <p:attrName>ppt_h</p:attrName>
                                        </p:attrNameLst>
                                      </p:cBhvr>
                                      <p:tavLst>
                                        <p:tav tm="0">
                                          <p:val>
                                            <p:fltVal val="0"/>
                                          </p:val>
                                        </p:tav>
                                        <p:tav tm="100000">
                                          <p:val>
                                            <p:strVal val="#ppt_h"/>
                                          </p:val>
                                        </p:tav>
                                      </p:tavLst>
                                    </p:anim>
                                    <p:anim calcmode="lin" valueType="num">
                                      <p:cBhvr>
                                        <p:cTn id="30" dur="1000" fill="hold"/>
                                        <p:tgtEl>
                                          <p:spTgt spid="75"/>
                                        </p:tgtEl>
                                        <p:attrNameLst>
                                          <p:attrName>style.rotation</p:attrName>
                                        </p:attrNameLst>
                                      </p:cBhvr>
                                      <p:tavLst>
                                        <p:tav tm="0">
                                          <p:val>
                                            <p:fltVal val="360"/>
                                          </p:val>
                                        </p:tav>
                                        <p:tav tm="100000">
                                          <p:val>
                                            <p:fltVal val="0"/>
                                          </p:val>
                                        </p:tav>
                                      </p:tavLst>
                                    </p:anim>
                                    <p:animEffect transition="in" filter="fade">
                                      <p:cBhvr>
                                        <p:cTn id="31" dur="1000"/>
                                        <p:tgtEl>
                                          <p:spTgt spid="75"/>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 calcmode="lin" valueType="num">
                                      <p:cBhvr>
                                        <p:cTn id="34" dur="1000" fill="hold"/>
                                        <p:tgtEl>
                                          <p:spTgt spid="76"/>
                                        </p:tgtEl>
                                        <p:attrNameLst>
                                          <p:attrName>ppt_w</p:attrName>
                                        </p:attrNameLst>
                                      </p:cBhvr>
                                      <p:tavLst>
                                        <p:tav tm="0">
                                          <p:val>
                                            <p:fltVal val="0"/>
                                          </p:val>
                                        </p:tav>
                                        <p:tav tm="100000">
                                          <p:val>
                                            <p:strVal val="#ppt_w"/>
                                          </p:val>
                                        </p:tav>
                                      </p:tavLst>
                                    </p:anim>
                                    <p:anim calcmode="lin" valueType="num">
                                      <p:cBhvr>
                                        <p:cTn id="35" dur="1000" fill="hold"/>
                                        <p:tgtEl>
                                          <p:spTgt spid="76"/>
                                        </p:tgtEl>
                                        <p:attrNameLst>
                                          <p:attrName>ppt_h</p:attrName>
                                        </p:attrNameLst>
                                      </p:cBhvr>
                                      <p:tavLst>
                                        <p:tav tm="0">
                                          <p:val>
                                            <p:fltVal val="0"/>
                                          </p:val>
                                        </p:tav>
                                        <p:tav tm="100000">
                                          <p:val>
                                            <p:strVal val="#ppt_h"/>
                                          </p:val>
                                        </p:tav>
                                      </p:tavLst>
                                    </p:anim>
                                    <p:anim calcmode="lin" valueType="num">
                                      <p:cBhvr>
                                        <p:cTn id="36" dur="1000" fill="hold"/>
                                        <p:tgtEl>
                                          <p:spTgt spid="76"/>
                                        </p:tgtEl>
                                        <p:attrNameLst>
                                          <p:attrName>style.rotation</p:attrName>
                                        </p:attrNameLst>
                                      </p:cBhvr>
                                      <p:tavLst>
                                        <p:tav tm="0">
                                          <p:val>
                                            <p:fltVal val="360"/>
                                          </p:val>
                                        </p:tav>
                                        <p:tav tm="100000">
                                          <p:val>
                                            <p:fltVal val="0"/>
                                          </p:val>
                                        </p:tav>
                                      </p:tavLst>
                                    </p:anim>
                                    <p:animEffect transition="in" filter="fade">
                                      <p:cBhvr>
                                        <p:cTn id="37" dur="1000"/>
                                        <p:tgtEl>
                                          <p:spTgt spid="76"/>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77"/>
                                        </p:tgtEl>
                                        <p:attrNameLst>
                                          <p:attrName>style.visibility</p:attrName>
                                        </p:attrNameLst>
                                      </p:cBhvr>
                                      <p:to>
                                        <p:strVal val="visible"/>
                                      </p:to>
                                    </p:set>
                                    <p:anim calcmode="lin" valueType="num">
                                      <p:cBhvr>
                                        <p:cTn id="40" dur="1000" fill="hold"/>
                                        <p:tgtEl>
                                          <p:spTgt spid="77"/>
                                        </p:tgtEl>
                                        <p:attrNameLst>
                                          <p:attrName>ppt_w</p:attrName>
                                        </p:attrNameLst>
                                      </p:cBhvr>
                                      <p:tavLst>
                                        <p:tav tm="0">
                                          <p:val>
                                            <p:fltVal val="0"/>
                                          </p:val>
                                        </p:tav>
                                        <p:tav tm="100000">
                                          <p:val>
                                            <p:strVal val="#ppt_w"/>
                                          </p:val>
                                        </p:tav>
                                      </p:tavLst>
                                    </p:anim>
                                    <p:anim calcmode="lin" valueType="num">
                                      <p:cBhvr>
                                        <p:cTn id="41" dur="1000" fill="hold"/>
                                        <p:tgtEl>
                                          <p:spTgt spid="77"/>
                                        </p:tgtEl>
                                        <p:attrNameLst>
                                          <p:attrName>ppt_h</p:attrName>
                                        </p:attrNameLst>
                                      </p:cBhvr>
                                      <p:tavLst>
                                        <p:tav tm="0">
                                          <p:val>
                                            <p:fltVal val="0"/>
                                          </p:val>
                                        </p:tav>
                                        <p:tav tm="100000">
                                          <p:val>
                                            <p:strVal val="#ppt_h"/>
                                          </p:val>
                                        </p:tav>
                                      </p:tavLst>
                                    </p:anim>
                                    <p:anim calcmode="lin" valueType="num">
                                      <p:cBhvr>
                                        <p:cTn id="42" dur="1000" fill="hold"/>
                                        <p:tgtEl>
                                          <p:spTgt spid="77"/>
                                        </p:tgtEl>
                                        <p:attrNameLst>
                                          <p:attrName>style.rotation</p:attrName>
                                        </p:attrNameLst>
                                      </p:cBhvr>
                                      <p:tavLst>
                                        <p:tav tm="0">
                                          <p:val>
                                            <p:fltVal val="360"/>
                                          </p:val>
                                        </p:tav>
                                        <p:tav tm="100000">
                                          <p:val>
                                            <p:fltVal val="0"/>
                                          </p:val>
                                        </p:tav>
                                      </p:tavLst>
                                    </p:anim>
                                    <p:animEffect transition="in" filter="fade">
                                      <p:cBhvr>
                                        <p:cTn id="43" dur="1000"/>
                                        <p:tgtEl>
                                          <p:spTgt spid="77"/>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78"/>
                                        </p:tgtEl>
                                        <p:attrNameLst>
                                          <p:attrName>style.visibility</p:attrName>
                                        </p:attrNameLst>
                                      </p:cBhvr>
                                      <p:to>
                                        <p:strVal val="visible"/>
                                      </p:to>
                                    </p:set>
                                    <p:anim calcmode="lin" valueType="num">
                                      <p:cBhvr>
                                        <p:cTn id="46" dur="1000" fill="hold"/>
                                        <p:tgtEl>
                                          <p:spTgt spid="78"/>
                                        </p:tgtEl>
                                        <p:attrNameLst>
                                          <p:attrName>ppt_w</p:attrName>
                                        </p:attrNameLst>
                                      </p:cBhvr>
                                      <p:tavLst>
                                        <p:tav tm="0">
                                          <p:val>
                                            <p:fltVal val="0"/>
                                          </p:val>
                                        </p:tav>
                                        <p:tav tm="100000">
                                          <p:val>
                                            <p:strVal val="#ppt_w"/>
                                          </p:val>
                                        </p:tav>
                                      </p:tavLst>
                                    </p:anim>
                                    <p:anim calcmode="lin" valueType="num">
                                      <p:cBhvr>
                                        <p:cTn id="47" dur="1000" fill="hold"/>
                                        <p:tgtEl>
                                          <p:spTgt spid="78"/>
                                        </p:tgtEl>
                                        <p:attrNameLst>
                                          <p:attrName>ppt_h</p:attrName>
                                        </p:attrNameLst>
                                      </p:cBhvr>
                                      <p:tavLst>
                                        <p:tav tm="0">
                                          <p:val>
                                            <p:fltVal val="0"/>
                                          </p:val>
                                        </p:tav>
                                        <p:tav tm="100000">
                                          <p:val>
                                            <p:strVal val="#ppt_h"/>
                                          </p:val>
                                        </p:tav>
                                      </p:tavLst>
                                    </p:anim>
                                    <p:anim calcmode="lin" valueType="num">
                                      <p:cBhvr>
                                        <p:cTn id="48" dur="1000" fill="hold"/>
                                        <p:tgtEl>
                                          <p:spTgt spid="78"/>
                                        </p:tgtEl>
                                        <p:attrNameLst>
                                          <p:attrName>style.rotation</p:attrName>
                                        </p:attrNameLst>
                                      </p:cBhvr>
                                      <p:tavLst>
                                        <p:tav tm="0">
                                          <p:val>
                                            <p:fltVal val="360"/>
                                          </p:val>
                                        </p:tav>
                                        <p:tav tm="100000">
                                          <p:val>
                                            <p:fltVal val="0"/>
                                          </p:val>
                                        </p:tav>
                                      </p:tavLst>
                                    </p:anim>
                                    <p:animEffect transition="in" filter="fade">
                                      <p:cBhvr>
                                        <p:cTn id="49" dur="1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齿轮1"/>
          <p:cNvSpPr/>
          <p:nvPr/>
        </p:nvSpPr>
        <p:spPr>
          <a:xfrm>
            <a:off x="3220300" y="3598523"/>
            <a:ext cx="1984902" cy="1985363"/>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solidFill>
            <a:schemeClr val="accent6"/>
          </a:solidFill>
          <a:effectLst/>
        </p:spPr>
        <p:style>
          <a:lnRef idx="0">
            <a:schemeClr val="accent1"/>
          </a:lnRef>
          <a:fillRef idx="3">
            <a:schemeClr val="accent1"/>
          </a:fillRef>
          <a:effectRef idx="3">
            <a:schemeClr val="accent1"/>
          </a:effectRef>
          <a:fontRef idx="minor">
            <a:schemeClr val="lt1"/>
          </a:fontRef>
        </p:style>
        <p:txBody>
          <a:bodyPr lIns="91433" tIns="45716" rIns="91433" bIns="45716" anchor="ctr"/>
          <a:lstStyle/>
          <a:p>
            <a:pPr algn="ctr">
              <a:lnSpc>
                <a:spcPct val="120000"/>
              </a:lnSpc>
              <a:defRPr/>
            </a:pPr>
            <a:r>
              <a:rPr lang="zh-CN" altLang="en-US" sz="2800" kern="0" dirty="0">
                <a:solidFill>
                  <a:sysClr val="window" lastClr="FFFFFF"/>
                </a:solidFill>
                <a:latin typeface="Calibri" panose="020F0502020204030204"/>
                <a:ea typeface="微软雅黑" panose="020B0503020204020204" pitchFamily="34" charset="-122"/>
              </a:rPr>
              <a:t>添加文本</a:t>
            </a:r>
            <a:endParaRPr lang="zh-CN" altLang="en-US" sz="2800" kern="0" dirty="0">
              <a:solidFill>
                <a:sysClr val="window" lastClr="FFFFFF"/>
              </a:solidFill>
              <a:latin typeface="Calibri" panose="020F0502020204030204"/>
              <a:ea typeface="微软雅黑" panose="020B0503020204020204" pitchFamily="34" charset="-122"/>
            </a:endParaRPr>
          </a:p>
        </p:txBody>
      </p:sp>
      <p:sp>
        <p:nvSpPr>
          <p:cNvPr id="121" name="齿轮2"/>
          <p:cNvSpPr/>
          <p:nvPr/>
        </p:nvSpPr>
        <p:spPr>
          <a:xfrm>
            <a:off x="2119299" y="3140254"/>
            <a:ext cx="1443566" cy="1443900"/>
          </a:xfrm>
          <a:custGeom>
            <a:avLst/>
            <a:gdLst>
              <a:gd name="connsiteX0" fmla="*/ 1216350 w 1625600"/>
              <a:gd name="connsiteY0" fmla="*/ 411723 h 1625600"/>
              <a:gd name="connsiteX1" fmla="*/ 1456181 w 1625600"/>
              <a:gd name="connsiteY1" fmla="*/ 339443 h 1625600"/>
              <a:gd name="connsiteX2" fmla="*/ 1544430 w 1625600"/>
              <a:gd name="connsiteY2" fmla="*/ 492294 h 1625600"/>
              <a:gd name="connsiteX3" fmla="*/ 1361918 w 1625600"/>
              <a:gd name="connsiteY3" fmla="*/ 663854 h 1625600"/>
              <a:gd name="connsiteX4" fmla="*/ 1361918 w 1625600"/>
              <a:gd name="connsiteY4" fmla="*/ 961747 h 1625600"/>
              <a:gd name="connsiteX5" fmla="*/ 1544430 w 1625600"/>
              <a:gd name="connsiteY5" fmla="*/ 1133306 h 1625600"/>
              <a:gd name="connsiteX6" fmla="*/ 1456181 w 1625600"/>
              <a:gd name="connsiteY6" fmla="*/ 1286157 h 1625600"/>
              <a:gd name="connsiteX7" fmla="*/ 1216350 w 1625600"/>
              <a:gd name="connsiteY7" fmla="*/ 1213877 h 1625600"/>
              <a:gd name="connsiteX8" fmla="*/ 958367 w 1625600"/>
              <a:gd name="connsiteY8" fmla="*/ 1362823 h 1625600"/>
              <a:gd name="connsiteX9" fmla="*/ 901049 w 1625600"/>
              <a:gd name="connsiteY9" fmla="*/ 1606663 h 1625600"/>
              <a:gd name="connsiteX10" fmla="*/ 724551 w 1625600"/>
              <a:gd name="connsiteY10" fmla="*/ 1606663 h 1625600"/>
              <a:gd name="connsiteX11" fmla="*/ 667232 w 1625600"/>
              <a:gd name="connsiteY11" fmla="*/ 1362823 h 1625600"/>
              <a:gd name="connsiteX12" fmla="*/ 409249 w 1625600"/>
              <a:gd name="connsiteY12" fmla="*/ 1213877 h 1625600"/>
              <a:gd name="connsiteX13" fmla="*/ 169419 w 1625600"/>
              <a:gd name="connsiteY13" fmla="*/ 1286157 h 1625600"/>
              <a:gd name="connsiteX14" fmla="*/ 81170 w 1625600"/>
              <a:gd name="connsiteY14" fmla="*/ 1133306 h 1625600"/>
              <a:gd name="connsiteX15" fmla="*/ 263682 w 1625600"/>
              <a:gd name="connsiteY15" fmla="*/ 961746 h 1625600"/>
              <a:gd name="connsiteX16" fmla="*/ 263682 w 1625600"/>
              <a:gd name="connsiteY16" fmla="*/ 663853 h 1625600"/>
              <a:gd name="connsiteX17" fmla="*/ 81170 w 1625600"/>
              <a:gd name="connsiteY17" fmla="*/ 492294 h 1625600"/>
              <a:gd name="connsiteX18" fmla="*/ 169419 w 1625600"/>
              <a:gd name="connsiteY18" fmla="*/ 339443 h 1625600"/>
              <a:gd name="connsiteX19" fmla="*/ 409250 w 1625600"/>
              <a:gd name="connsiteY19" fmla="*/ 411723 h 1625600"/>
              <a:gd name="connsiteX20" fmla="*/ 667233 w 1625600"/>
              <a:gd name="connsiteY20" fmla="*/ 262777 h 1625600"/>
              <a:gd name="connsiteX21" fmla="*/ 724551 w 1625600"/>
              <a:gd name="connsiteY21" fmla="*/ 18937 h 1625600"/>
              <a:gd name="connsiteX22" fmla="*/ 901049 w 1625600"/>
              <a:gd name="connsiteY22" fmla="*/ 18937 h 1625600"/>
              <a:gd name="connsiteX23" fmla="*/ 958368 w 1625600"/>
              <a:gd name="connsiteY23" fmla="*/ 262777 h 1625600"/>
              <a:gd name="connsiteX24" fmla="*/ 1216351 w 1625600"/>
              <a:gd name="connsiteY24" fmla="*/ 411723 h 1625600"/>
              <a:gd name="connsiteX25" fmla="*/ 1216350 w 1625600"/>
              <a:gd name="connsiteY25" fmla="*/ 411723 h 162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625600" h="1625600">
                <a:moveTo>
                  <a:pt x="1216350" y="411723"/>
                </a:moveTo>
                <a:lnTo>
                  <a:pt x="1456181" y="339443"/>
                </a:lnTo>
                <a:lnTo>
                  <a:pt x="1544430" y="492294"/>
                </a:lnTo>
                <a:lnTo>
                  <a:pt x="1361918" y="663854"/>
                </a:lnTo>
                <a:cubicBezTo>
                  <a:pt x="1388374" y="761389"/>
                  <a:pt x="1388374" y="864211"/>
                  <a:pt x="1361918" y="961747"/>
                </a:cubicBezTo>
                <a:lnTo>
                  <a:pt x="1544430" y="1133306"/>
                </a:lnTo>
                <a:lnTo>
                  <a:pt x="1456181" y="1286157"/>
                </a:lnTo>
                <a:lnTo>
                  <a:pt x="1216350" y="1213877"/>
                </a:lnTo>
                <a:cubicBezTo>
                  <a:pt x="1145110" y="1285556"/>
                  <a:pt x="1056063" y="1336967"/>
                  <a:pt x="958367" y="1362823"/>
                </a:cubicBezTo>
                <a:lnTo>
                  <a:pt x="901049" y="1606663"/>
                </a:lnTo>
                <a:lnTo>
                  <a:pt x="724551" y="1606663"/>
                </a:lnTo>
                <a:lnTo>
                  <a:pt x="667232" y="1362823"/>
                </a:lnTo>
                <a:cubicBezTo>
                  <a:pt x="569536" y="1336967"/>
                  <a:pt x="480489" y="1285556"/>
                  <a:pt x="409249" y="1213877"/>
                </a:cubicBezTo>
                <a:lnTo>
                  <a:pt x="169419" y="1286157"/>
                </a:lnTo>
                <a:lnTo>
                  <a:pt x="81170" y="1133306"/>
                </a:lnTo>
                <a:lnTo>
                  <a:pt x="263682" y="961746"/>
                </a:lnTo>
                <a:cubicBezTo>
                  <a:pt x="237226" y="864211"/>
                  <a:pt x="237226" y="761389"/>
                  <a:pt x="263682" y="663853"/>
                </a:cubicBezTo>
                <a:lnTo>
                  <a:pt x="81170" y="492294"/>
                </a:lnTo>
                <a:lnTo>
                  <a:pt x="169419" y="339443"/>
                </a:lnTo>
                <a:lnTo>
                  <a:pt x="409250" y="411723"/>
                </a:lnTo>
                <a:cubicBezTo>
                  <a:pt x="480490" y="340044"/>
                  <a:pt x="569537" y="288633"/>
                  <a:pt x="667233" y="262777"/>
                </a:cubicBezTo>
                <a:lnTo>
                  <a:pt x="724551" y="18937"/>
                </a:lnTo>
                <a:lnTo>
                  <a:pt x="901049" y="18937"/>
                </a:lnTo>
                <a:lnTo>
                  <a:pt x="958368" y="262777"/>
                </a:lnTo>
                <a:cubicBezTo>
                  <a:pt x="1056064" y="288633"/>
                  <a:pt x="1145111" y="340044"/>
                  <a:pt x="1216351" y="411723"/>
                </a:cubicBezTo>
                <a:lnTo>
                  <a:pt x="1216350" y="411723"/>
                </a:ln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2" name="齿轮3"/>
          <p:cNvSpPr/>
          <p:nvPr/>
        </p:nvSpPr>
        <p:spPr>
          <a:xfrm>
            <a:off x="2769185" y="1985415"/>
            <a:ext cx="1732562" cy="1732962"/>
          </a:xfrm>
          <a:custGeom>
            <a:avLst/>
            <a:gdLst>
              <a:gd name="connsiteX0" fmla="*/ 1191775 w 1592756"/>
              <a:gd name="connsiteY0" fmla="*/ 403405 h 1592756"/>
              <a:gd name="connsiteX1" fmla="*/ 1426760 w 1592756"/>
              <a:gd name="connsiteY1" fmla="*/ 332584 h 1592756"/>
              <a:gd name="connsiteX2" fmla="*/ 1513226 w 1592756"/>
              <a:gd name="connsiteY2" fmla="*/ 482348 h 1592756"/>
              <a:gd name="connsiteX3" fmla="*/ 1334401 w 1592756"/>
              <a:gd name="connsiteY3" fmla="*/ 650441 h 1592756"/>
              <a:gd name="connsiteX4" fmla="*/ 1334401 w 1592756"/>
              <a:gd name="connsiteY4" fmla="*/ 942315 h 1592756"/>
              <a:gd name="connsiteX5" fmla="*/ 1513226 w 1592756"/>
              <a:gd name="connsiteY5" fmla="*/ 1110408 h 1592756"/>
              <a:gd name="connsiteX6" fmla="*/ 1426760 w 1592756"/>
              <a:gd name="connsiteY6" fmla="*/ 1260172 h 1592756"/>
              <a:gd name="connsiteX7" fmla="*/ 1191775 w 1592756"/>
              <a:gd name="connsiteY7" fmla="*/ 1189351 h 1592756"/>
              <a:gd name="connsiteX8" fmla="*/ 939004 w 1592756"/>
              <a:gd name="connsiteY8" fmla="*/ 1335288 h 1592756"/>
              <a:gd name="connsiteX9" fmla="*/ 882844 w 1592756"/>
              <a:gd name="connsiteY9" fmla="*/ 1574202 h 1592756"/>
              <a:gd name="connsiteX10" fmla="*/ 709912 w 1592756"/>
              <a:gd name="connsiteY10" fmla="*/ 1574202 h 1592756"/>
              <a:gd name="connsiteX11" fmla="*/ 653752 w 1592756"/>
              <a:gd name="connsiteY11" fmla="*/ 1335288 h 1592756"/>
              <a:gd name="connsiteX12" fmla="*/ 400981 w 1592756"/>
              <a:gd name="connsiteY12" fmla="*/ 1189351 h 1592756"/>
              <a:gd name="connsiteX13" fmla="*/ 165996 w 1592756"/>
              <a:gd name="connsiteY13" fmla="*/ 1260172 h 1592756"/>
              <a:gd name="connsiteX14" fmla="*/ 79530 w 1592756"/>
              <a:gd name="connsiteY14" fmla="*/ 1110408 h 1592756"/>
              <a:gd name="connsiteX15" fmla="*/ 258355 w 1592756"/>
              <a:gd name="connsiteY15" fmla="*/ 942315 h 1592756"/>
              <a:gd name="connsiteX16" fmla="*/ 258355 w 1592756"/>
              <a:gd name="connsiteY16" fmla="*/ 650441 h 1592756"/>
              <a:gd name="connsiteX17" fmla="*/ 79530 w 1592756"/>
              <a:gd name="connsiteY17" fmla="*/ 482348 h 1592756"/>
              <a:gd name="connsiteX18" fmla="*/ 165996 w 1592756"/>
              <a:gd name="connsiteY18" fmla="*/ 332584 h 1592756"/>
              <a:gd name="connsiteX19" fmla="*/ 400981 w 1592756"/>
              <a:gd name="connsiteY19" fmla="*/ 403405 h 1592756"/>
              <a:gd name="connsiteX20" fmla="*/ 653752 w 1592756"/>
              <a:gd name="connsiteY20" fmla="*/ 257468 h 1592756"/>
              <a:gd name="connsiteX21" fmla="*/ 709912 w 1592756"/>
              <a:gd name="connsiteY21" fmla="*/ 18554 h 1592756"/>
              <a:gd name="connsiteX22" fmla="*/ 882844 w 1592756"/>
              <a:gd name="connsiteY22" fmla="*/ 18554 h 1592756"/>
              <a:gd name="connsiteX23" fmla="*/ 939004 w 1592756"/>
              <a:gd name="connsiteY23" fmla="*/ 257468 h 1592756"/>
              <a:gd name="connsiteX24" fmla="*/ 1191775 w 1592756"/>
              <a:gd name="connsiteY24" fmla="*/ 403405 h 159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92756" h="1592756">
                <a:moveTo>
                  <a:pt x="1025173" y="402893"/>
                </a:moveTo>
                <a:lnTo>
                  <a:pt x="1195533" y="297380"/>
                </a:lnTo>
                <a:lnTo>
                  <a:pt x="1295376" y="397223"/>
                </a:lnTo>
                <a:lnTo>
                  <a:pt x="1189863" y="567584"/>
                </a:lnTo>
                <a:cubicBezTo>
                  <a:pt x="1230502" y="637475"/>
                  <a:pt x="1251792" y="716930"/>
                  <a:pt x="1251543" y="797777"/>
                </a:cubicBezTo>
                <a:lnTo>
                  <a:pt x="1428100" y="892558"/>
                </a:lnTo>
                <a:lnTo>
                  <a:pt x="1391556" y="1028945"/>
                </a:lnTo>
                <a:lnTo>
                  <a:pt x="1191263" y="1022749"/>
                </a:lnTo>
                <a:cubicBezTo>
                  <a:pt x="1151054" y="1092889"/>
                  <a:pt x="1092889" y="1151054"/>
                  <a:pt x="1022749" y="1191262"/>
                </a:cubicBezTo>
                <a:lnTo>
                  <a:pt x="1028945" y="1391556"/>
                </a:lnTo>
                <a:lnTo>
                  <a:pt x="892558" y="1428101"/>
                </a:lnTo>
                <a:lnTo>
                  <a:pt x="797778" y="1251543"/>
                </a:lnTo>
                <a:cubicBezTo>
                  <a:pt x="716930" y="1251791"/>
                  <a:pt x="637475" y="1230502"/>
                  <a:pt x="567583" y="1189863"/>
                </a:cubicBezTo>
                <a:lnTo>
                  <a:pt x="397223" y="1295376"/>
                </a:lnTo>
                <a:lnTo>
                  <a:pt x="297380" y="1195533"/>
                </a:lnTo>
                <a:lnTo>
                  <a:pt x="402893" y="1025172"/>
                </a:lnTo>
                <a:cubicBezTo>
                  <a:pt x="362254" y="955281"/>
                  <a:pt x="340964" y="875826"/>
                  <a:pt x="341213" y="794979"/>
                </a:cubicBezTo>
                <a:lnTo>
                  <a:pt x="164656" y="700198"/>
                </a:lnTo>
                <a:lnTo>
                  <a:pt x="201200" y="563811"/>
                </a:lnTo>
                <a:lnTo>
                  <a:pt x="401493" y="570007"/>
                </a:lnTo>
                <a:cubicBezTo>
                  <a:pt x="441702" y="499867"/>
                  <a:pt x="499867" y="441702"/>
                  <a:pt x="570007" y="401494"/>
                </a:cubicBezTo>
                <a:lnTo>
                  <a:pt x="563811" y="201200"/>
                </a:lnTo>
                <a:lnTo>
                  <a:pt x="700198" y="164655"/>
                </a:lnTo>
                <a:lnTo>
                  <a:pt x="794978" y="341213"/>
                </a:lnTo>
                <a:cubicBezTo>
                  <a:pt x="875826" y="340965"/>
                  <a:pt x="955281" y="362254"/>
                  <a:pt x="1025173" y="402893"/>
                </a:cubicBezTo>
                <a:close/>
              </a:path>
            </a:pathLst>
          </a:custGeom>
          <a:solidFill>
            <a:schemeClr val="accent4"/>
          </a:solidFill>
          <a:ln w="3175" cap="flat" cmpd="sng" algn="ctr">
            <a:solidFill>
              <a:srgbClr val="A9A9A9"/>
            </a:solidFill>
            <a:prstDash val="solid"/>
          </a:ln>
          <a:effectLst/>
        </p:spPr>
        <p:txBody>
          <a:bodyPr lIns="91433" tIns="45716" rIns="91433" bIns="45716" anchor="ctr"/>
          <a:lstStyle/>
          <a:p>
            <a:pPr algn="ctr">
              <a:lnSpc>
                <a:spcPct val="120000"/>
              </a:lnSpc>
              <a:defRPr/>
            </a:pPr>
            <a:r>
              <a:rPr lang="zh-CN" altLang="en-US" kern="0" dirty="0" smtClean="0">
                <a:solidFill>
                  <a:srgbClr val="4D4D4D"/>
                </a:solidFill>
                <a:latin typeface="微软雅黑" panose="020B0503020204020204" pitchFamily="34" charset="-122"/>
                <a:ea typeface="微软雅黑" panose="020B0503020204020204" pitchFamily="34" charset="-122"/>
              </a:rPr>
              <a:t>添加文本</a:t>
            </a:r>
            <a:endParaRPr lang="zh-CN" altLang="en-US" kern="0" dirty="0">
              <a:solidFill>
                <a:srgbClr val="4D4D4D"/>
              </a:solidFill>
              <a:latin typeface="微软雅黑" panose="020B0503020204020204" pitchFamily="34" charset="-122"/>
              <a:ea typeface="微软雅黑" panose="020B0503020204020204" pitchFamily="34" charset="-122"/>
            </a:endParaRPr>
          </a:p>
        </p:txBody>
      </p:sp>
      <p:sp>
        <p:nvSpPr>
          <p:cNvPr id="123" name="箭头2"/>
          <p:cNvSpPr/>
          <p:nvPr/>
        </p:nvSpPr>
        <p:spPr>
          <a:xfrm rot="8809012" flipH="1">
            <a:off x="2471515" y="3754784"/>
            <a:ext cx="1845340" cy="1847177"/>
          </a:xfrm>
          <a:prstGeom prst="leftCircularArrow">
            <a:avLst>
              <a:gd name="adj1" fmla="val 6452"/>
              <a:gd name="adj2" fmla="val 429999"/>
              <a:gd name="adj3" fmla="val 10489124"/>
              <a:gd name="adj4" fmla="val 14837806"/>
              <a:gd name="adj5" fmla="val 7527"/>
            </a:avLst>
          </a:prstGeom>
          <a:solidFill>
            <a:schemeClr val="accent6"/>
          </a:solidFill>
          <a:effectLst/>
        </p:spPr>
        <p:style>
          <a:lnRef idx="0">
            <a:schemeClr val="accent1"/>
          </a:lnRef>
          <a:fillRef idx="3">
            <a:schemeClr val="accent1"/>
          </a:fillRef>
          <a:effectRef idx="3">
            <a:schemeClr val="accent1"/>
          </a:effectRef>
          <a:fontRef idx="minor">
            <a:schemeClr val="lt1"/>
          </a:fontRef>
        </p:style>
      </p:sp>
      <p:sp>
        <p:nvSpPr>
          <p:cNvPr id="124" name="Rectangle 3"/>
          <p:cNvSpPr>
            <a:spLocks noChangeArrowheads="1"/>
          </p:cNvSpPr>
          <p:nvPr/>
        </p:nvSpPr>
        <p:spPr bwMode="auto">
          <a:xfrm>
            <a:off x="5317146" y="1607519"/>
            <a:ext cx="1922680" cy="377896"/>
          </a:xfrm>
          <a:prstGeom prst="rect">
            <a:avLst/>
          </a:prstGeom>
          <a:solidFill>
            <a:schemeClr val="accent3"/>
          </a:solidFill>
        </p:spPr>
        <p:style>
          <a:lnRef idx="3">
            <a:schemeClr val="lt1"/>
          </a:lnRef>
          <a:fillRef idx="1">
            <a:schemeClr val="accent3"/>
          </a:fillRef>
          <a:effectRef idx="1">
            <a:schemeClr val="accent3"/>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5" name="矩形 1"/>
          <p:cNvSpPr>
            <a:spLocks noChangeArrowheads="1"/>
          </p:cNvSpPr>
          <p:nvPr/>
        </p:nvSpPr>
        <p:spPr bwMode="auto">
          <a:xfrm>
            <a:off x="5298367" y="2324715"/>
            <a:ext cx="1941459" cy="2585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en-US" altLang="zh-CN"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dirty="0">
                <a:solidFill>
                  <a:schemeClr val="accent1">
                    <a:lumMod val="75000"/>
                  </a:schemeClr>
                </a:solidFill>
                <a:latin typeface="微软雅黑" panose="020B0503020204020204" pitchFamily="34" charset="-122"/>
                <a:ea typeface="微软雅黑" panose="020B0503020204020204" pitchFamily="34" charset="-122"/>
              </a:rPr>
              <a:t>动态模板。</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6" name="Rectangle 3"/>
          <p:cNvSpPr>
            <a:spLocks noChangeArrowheads="1"/>
          </p:cNvSpPr>
          <p:nvPr/>
        </p:nvSpPr>
        <p:spPr bwMode="auto">
          <a:xfrm>
            <a:off x="7461219" y="2281112"/>
            <a:ext cx="1922680" cy="377896"/>
          </a:xfrm>
          <a:prstGeom prst="rect">
            <a:avLst/>
          </a:prstGeom>
          <a:solidFill>
            <a:schemeClr val="accent5"/>
          </a:solidFill>
        </p:spPr>
        <p:style>
          <a:lnRef idx="3">
            <a:schemeClr val="lt1"/>
          </a:lnRef>
          <a:fillRef idx="1">
            <a:schemeClr val="accent6"/>
          </a:fillRef>
          <a:effectRef idx="1">
            <a:schemeClr val="accent6"/>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7" name="矩形 1"/>
          <p:cNvSpPr>
            <a:spLocks noChangeArrowheads="1"/>
          </p:cNvSpPr>
          <p:nvPr/>
        </p:nvSpPr>
        <p:spPr bwMode="auto">
          <a:xfrm>
            <a:off x="7461219" y="3054088"/>
            <a:ext cx="1922680" cy="2031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8" name="Rectangle 3"/>
          <p:cNvSpPr>
            <a:spLocks noChangeArrowheads="1"/>
          </p:cNvSpPr>
          <p:nvPr/>
        </p:nvSpPr>
        <p:spPr bwMode="auto">
          <a:xfrm>
            <a:off x="9609145" y="2865140"/>
            <a:ext cx="1954498" cy="377896"/>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none" lIns="91433" tIns="45716" rIns="91433" bIns="45716" anchor="ctr"/>
          <a:lstStyle/>
          <a:p>
            <a:pPr algn="ctr"/>
            <a:r>
              <a:rPr lang="zh-CN" altLang="en-US" dirty="0">
                <a:solidFill>
                  <a:schemeClr val="bg1"/>
                </a:solidFill>
                <a:latin typeface="微软雅黑" panose="020B0503020204020204" pitchFamily="34" charset="-122"/>
                <a:ea typeface="微软雅黑" panose="020B0503020204020204" pitchFamily="34" charset="-122"/>
              </a:rPr>
              <a:t>单击添加标题文字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9" name="矩形 1"/>
          <p:cNvSpPr>
            <a:spLocks noChangeArrowheads="1"/>
          </p:cNvSpPr>
          <p:nvPr/>
        </p:nvSpPr>
        <p:spPr bwMode="auto">
          <a:xfrm>
            <a:off x="9637280" y="3584455"/>
            <a:ext cx="2067041" cy="313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pPr algn="ctr"/>
            <a:r>
              <a:rPr lang="zh-CN" altLang="en-US" dirty="0">
                <a:solidFill>
                  <a:schemeClr val="accent1">
                    <a:lumMod val="75000"/>
                  </a:schemeClr>
                </a:solidFill>
                <a:latin typeface="微软雅黑" panose="020B0503020204020204" pitchFamily="34" charset="-122"/>
                <a:ea typeface="微软雅黑" panose="020B0503020204020204" pitchFamily="34" charset="-122"/>
              </a:rPr>
              <a:t>图形中的图片：选中图片→在窗口上方功能区位置单击→“绘图工具”</a:t>
            </a:r>
            <a:r>
              <a:rPr lang="en-US" altLang="zh-CN" dirty="0">
                <a:solidFill>
                  <a:schemeClr val="accent1">
                    <a:lumMod val="75000"/>
                  </a:schemeClr>
                </a:solidFill>
                <a:latin typeface="微软雅黑" panose="020B0503020204020204" pitchFamily="34" charset="-122"/>
                <a:ea typeface="微软雅黑" panose="020B0503020204020204" pitchFamily="34" charset="-122"/>
              </a:rPr>
              <a:t>/“</a:t>
            </a:r>
            <a:r>
              <a:rPr lang="zh-CN" altLang="en-US" dirty="0">
                <a:solidFill>
                  <a:schemeClr val="accent1">
                    <a:lumMod val="75000"/>
                  </a:schemeClr>
                </a:solidFill>
                <a:latin typeface="微软雅黑" panose="020B0503020204020204" pitchFamily="34" charset="-122"/>
                <a:ea typeface="微软雅黑" panose="020B0503020204020204" pitchFamily="34" charset="-122"/>
              </a:rPr>
              <a:t>格式”→单击“形状填充”展开下拉菜单→选择“图片”→字弹出的“插入图片”的对话框窗口中选择需要的图片即可。</a:t>
            </a:r>
            <a:endParaRPr lang="zh-CN" altLang="en-US"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0"/>
                                        </p:tgtEl>
                                        <p:attrNameLst>
                                          <p:attrName>style.visibility</p:attrName>
                                        </p:attrNameLst>
                                      </p:cBhvr>
                                      <p:to>
                                        <p:strVal val="visible"/>
                                      </p:to>
                                    </p:set>
                                    <p:animEffect transition="in" filter="fade">
                                      <p:cBhvr>
                                        <p:cTn id="11" dur="500"/>
                                        <p:tgtEl>
                                          <p:spTgt spid="120"/>
                                        </p:tgtEl>
                                      </p:cBhvr>
                                    </p:animEffect>
                                  </p:childTnLst>
                                </p:cTn>
                              </p:par>
                            </p:childTnLst>
                          </p:cTn>
                        </p:par>
                        <p:par>
                          <p:cTn id="12" fill="hold">
                            <p:stCondLst>
                              <p:cond delay="1000"/>
                            </p:stCondLst>
                            <p:childTnLst>
                              <p:par>
                                <p:cTn id="13" presetID="8" presetClass="emph" presetSubtype="0" fill="hold" grpId="1" nodeType="afterEffect">
                                  <p:stCondLst>
                                    <p:cond delay="0"/>
                                  </p:stCondLst>
                                  <p:childTnLst>
                                    <p:animRot by="21600000">
                                      <p:cBhvr>
                                        <p:cTn id="14" dur="1500" fill="hold"/>
                                        <p:tgtEl>
                                          <p:spTgt spid="120"/>
                                        </p:tgtEl>
                                        <p:attrNameLst>
                                          <p:attrName>r</p:attrName>
                                        </p:attrNameLst>
                                      </p:cBhvr>
                                    </p:animRot>
                                  </p:childTnLst>
                                </p:cTn>
                              </p:par>
                              <p:par>
                                <p:cTn id="15" presetID="22" presetClass="entr" presetSubtype="2" fill="hold" nodeType="withEffect">
                                  <p:stCondLst>
                                    <p:cond delay="0"/>
                                  </p:stCondLst>
                                  <p:childTnLst>
                                    <p:set>
                                      <p:cBhvr>
                                        <p:cTn id="16" dur="1" fill="hold">
                                          <p:stCondLst>
                                            <p:cond delay="0"/>
                                          </p:stCondLst>
                                        </p:cTn>
                                        <p:tgtEl>
                                          <p:spTgt spid="123"/>
                                        </p:tgtEl>
                                        <p:attrNameLst>
                                          <p:attrName>style.visibility</p:attrName>
                                        </p:attrNameLst>
                                      </p:cBhvr>
                                      <p:to>
                                        <p:strVal val="visible"/>
                                      </p:to>
                                    </p:set>
                                    <p:animEffect transition="in" filter="wipe(right)">
                                      <p:cBhvr>
                                        <p:cTn id="17" dur="500"/>
                                        <p:tgtEl>
                                          <p:spTgt spid="123"/>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21"/>
                                        </p:tgtEl>
                                        <p:attrNameLst>
                                          <p:attrName>style.visibility</p:attrName>
                                        </p:attrNameLst>
                                      </p:cBhvr>
                                      <p:to>
                                        <p:strVal val="visible"/>
                                      </p:to>
                                    </p:set>
                                    <p:animEffect transition="in" filter="fade">
                                      <p:cBhvr>
                                        <p:cTn id="21" dur="500"/>
                                        <p:tgtEl>
                                          <p:spTgt spid="121"/>
                                        </p:tgtEl>
                                      </p:cBhvr>
                                    </p:animEffect>
                                  </p:childTnLst>
                                </p:cTn>
                              </p:par>
                              <p:par>
                                <p:cTn id="22" presetID="8" presetClass="emph" presetSubtype="0" fill="hold" grpId="1" nodeType="withEffect">
                                  <p:stCondLst>
                                    <p:cond delay="0"/>
                                  </p:stCondLst>
                                  <p:childTnLst>
                                    <p:animRot by="-21600000">
                                      <p:cBhvr>
                                        <p:cTn id="23" dur="1250" fill="hold"/>
                                        <p:tgtEl>
                                          <p:spTgt spid="121"/>
                                        </p:tgtEl>
                                        <p:attrNameLst>
                                          <p:attrName>r</p:attrName>
                                        </p:attrNameLst>
                                      </p:cBhvr>
                                    </p:animRo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fade">
                                      <p:cBhvr>
                                        <p:cTn id="27" dur="500"/>
                                        <p:tgtEl>
                                          <p:spTgt spid="122"/>
                                        </p:tgtEl>
                                      </p:cBhvr>
                                    </p:animEffect>
                                  </p:childTnLst>
                                </p:cTn>
                              </p:par>
                              <p:par>
                                <p:cTn id="28" presetID="8" presetClass="emph" presetSubtype="0" fill="hold" grpId="1" nodeType="withEffect">
                                  <p:stCondLst>
                                    <p:cond delay="0"/>
                                  </p:stCondLst>
                                  <p:childTnLst>
                                    <p:animRot by="21600000">
                                      <p:cBhvr>
                                        <p:cTn id="29" dur="1000" fill="hold"/>
                                        <p:tgtEl>
                                          <p:spTgt spid="122"/>
                                        </p:tgtEl>
                                        <p:attrNameLst>
                                          <p:attrName>r</p:attrName>
                                        </p:attrNameLst>
                                      </p:cBhvr>
                                    </p:animRot>
                                  </p:childTnLst>
                                </p:cTn>
                              </p:par>
                              <p:par>
                                <p:cTn id="30" presetID="53" presetClass="entr" presetSubtype="16" fill="hold" grpId="0" nodeType="withEffect">
                                  <p:stCondLst>
                                    <p:cond delay="0"/>
                                  </p:stCondLst>
                                  <p:childTnLst>
                                    <p:set>
                                      <p:cBhvr>
                                        <p:cTn id="31" dur="1" fill="hold">
                                          <p:stCondLst>
                                            <p:cond delay="0"/>
                                          </p:stCondLst>
                                        </p:cTn>
                                        <p:tgtEl>
                                          <p:spTgt spid="124"/>
                                        </p:tgtEl>
                                        <p:attrNameLst>
                                          <p:attrName>style.visibility</p:attrName>
                                        </p:attrNameLst>
                                      </p:cBhvr>
                                      <p:to>
                                        <p:strVal val="visible"/>
                                      </p:to>
                                    </p:set>
                                    <p:anim calcmode="lin" valueType="num">
                                      <p:cBhvr>
                                        <p:cTn id="32" dur="500" fill="hold"/>
                                        <p:tgtEl>
                                          <p:spTgt spid="124"/>
                                        </p:tgtEl>
                                        <p:attrNameLst>
                                          <p:attrName>ppt_w</p:attrName>
                                        </p:attrNameLst>
                                      </p:cBhvr>
                                      <p:tavLst>
                                        <p:tav tm="0">
                                          <p:val>
                                            <p:fltVal val="0"/>
                                          </p:val>
                                        </p:tav>
                                        <p:tav tm="100000">
                                          <p:val>
                                            <p:strVal val="#ppt_w"/>
                                          </p:val>
                                        </p:tav>
                                      </p:tavLst>
                                    </p:anim>
                                    <p:anim calcmode="lin" valueType="num">
                                      <p:cBhvr>
                                        <p:cTn id="33" dur="500" fill="hold"/>
                                        <p:tgtEl>
                                          <p:spTgt spid="124"/>
                                        </p:tgtEl>
                                        <p:attrNameLst>
                                          <p:attrName>ppt_h</p:attrName>
                                        </p:attrNameLst>
                                      </p:cBhvr>
                                      <p:tavLst>
                                        <p:tav tm="0">
                                          <p:val>
                                            <p:fltVal val="0"/>
                                          </p:val>
                                        </p:tav>
                                        <p:tav tm="100000">
                                          <p:val>
                                            <p:strVal val="#ppt_h"/>
                                          </p:val>
                                        </p:tav>
                                      </p:tavLst>
                                    </p:anim>
                                    <p:animEffect transition="in" filter="fade">
                                      <p:cBhvr>
                                        <p:cTn id="34" dur="500"/>
                                        <p:tgtEl>
                                          <p:spTgt spid="124"/>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25"/>
                                        </p:tgtEl>
                                        <p:attrNameLst>
                                          <p:attrName>style.visibility</p:attrName>
                                        </p:attrNameLst>
                                      </p:cBhvr>
                                      <p:to>
                                        <p:strVal val="visible"/>
                                      </p:to>
                                    </p:set>
                                    <p:animEffect transition="in" filter="randombar(horizontal)">
                                      <p:cBhvr>
                                        <p:cTn id="37" dur="500"/>
                                        <p:tgtEl>
                                          <p:spTgt spid="12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26"/>
                                        </p:tgtEl>
                                        <p:attrNameLst>
                                          <p:attrName>style.visibility</p:attrName>
                                        </p:attrNameLst>
                                      </p:cBhvr>
                                      <p:to>
                                        <p:strVal val="visible"/>
                                      </p:to>
                                    </p:set>
                                    <p:anim calcmode="lin" valueType="num">
                                      <p:cBhvr>
                                        <p:cTn id="40" dur="500" fill="hold"/>
                                        <p:tgtEl>
                                          <p:spTgt spid="126"/>
                                        </p:tgtEl>
                                        <p:attrNameLst>
                                          <p:attrName>ppt_w</p:attrName>
                                        </p:attrNameLst>
                                      </p:cBhvr>
                                      <p:tavLst>
                                        <p:tav tm="0">
                                          <p:val>
                                            <p:fltVal val="0"/>
                                          </p:val>
                                        </p:tav>
                                        <p:tav tm="100000">
                                          <p:val>
                                            <p:strVal val="#ppt_w"/>
                                          </p:val>
                                        </p:tav>
                                      </p:tavLst>
                                    </p:anim>
                                    <p:anim calcmode="lin" valueType="num">
                                      <p:cBhvr>
                                        <p:cTn id="41" dur="500" fill="hold"/>
                                        <p:tgtEl>
                                          <p:spTgt spid="126"/>
                                        </p:tgtEl>
                                        <p:attrNameLst>
                                          <p:attrName>ppt_h</p:attrName>
                                        </p:attrNameLst>
                                      </p:cBhvr>
                                      <p:tavLst>
                                        <p:tav tm="0">
                                          <p:val>
                                            <p:fltVal val="0"/>
                                          </p:val>
                                        </p:tav>
                                        <p:tav tm="100000">
                                          <p:val>
                                            <p:strVal val="#ppt_h"/>
                                          </p:val>
                                        </p:tav>
                                      </p:tavLst>
                                    </p:anim>
                                    <p:animEffect transition="in" filter="fade">
                                      <p:cBhvr>
                                        <p:cTn id="42" dur="500"/>
                                        <p:tgtEl>
                                          <p:spTgt spid="126"/>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27"/>
                                        </p:tgtEl>
                                        <p:attrNameLst>
                                          <p:attrName>style.visibility</p:attrName>
                                        </p:attrNameLst>
                                      </p:cBhvr>
                                      <p:to>
                                        <p:strVal val="visible"/>
                                      </p:to>
                                    </p:set>
                                    <p:animEffect transition="in" filter="randombar(horizontal)">
                                      <p:cBhvr>
                                        <p:cTn id="45" dur="500"/>
                                        <p:tgtEl>
                                          <p:spTgt spid="12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8"/>
                                        </p:tgtEl>
                                        <p:attrNameLst>
                                          <p:attrName>style.visibility</p:attrName>
                                        </p:attrNameLst>
                                      </p:cBhvr>
                                      <p:to>
                                        <p:strVal val="visible"/>
                                      </p:to>
                                    </p:set>
                                    <p:anim calcmode="lin" valueType="num">
                                      <p:cBhvr>
                                        <p:cTn id="48" dur="500" fill="hold"/>
                                        <p:tgtEl>
                                          <p:spTgt spid="128"/>
                                        </p:tgtEl>
                                        <p:attrNameLst>
                                          <p:attrName>ppt_w</p:attrName>
                                        </p:attrNameLst>
                                      </p:cBhvr>
                                      <p:tavLst>
                                        <p:tav tm="0">
                                          <p:val>
                                            <p:fltVal val="0"/>
                                          </p:val>
                                        </p:tav>
                                        <p:tav tm="100000">
                                          <p:val>
                                            <p:strVal val="#ppt_w"/>
                                          </p:val>
                                        </p:tav>
                                      </p:tavLst>
                                    </p:anim>
                                    <p:anim calcmode="lin" valueType="num">
                                      <p:cBhvr>
                                        <p:cTn id="49" dur="500" fill="hold"/>
                                        <p:tgtEl>
                                          <p:spTgt spid="128"/>
                                        </p:tgtEl>
                                        <p:attrNameLst>
                                          <p:attrName>ppt_h</p:attrName>
                                        </p:attrNameLst>
                                      </p:cBhvr>
                                      <p:tavLst>
                                        <p:tav tm="0">
                                          <p:val>
                                            <p:fltVal val="0"/>
                                          </p:val>
                                        </p:tav>
                                        <p:tav tm="100000">
                                          <p:val>
                                            <p:strVal val="#ppt_h"/>
                                          </p:val>
                                        </p:tav>
                                      </p:tavLst>
                                    </p:anim>
                                    <p:animEffect transition="in" filter="fade">
                                      <p:cBhvr>
                                        <p:cTn id="50" dur="500"/>
                                        <p:tgtEl>
                                          <p:spTgt spid="1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9"/>
                                        </p:tgtEl>
                                        <p:attrNameLst>
                                          <p:attrName>style.visibility</p:attrName>
                                        </p:attrNameLst>
                                      </p:cBhvr>
                                      <p:to>
                                        <p:strVal val="visible"/>
                                      </p:to>
                                    </p:set>
                                    <p:animEffect transition="in" filter="randombar(horizontal)">
                                      <p:cBhvr>
                                        <p:cTn id="53"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0" grpId="0" animBg="1"/>
      <p:bldP spid="120" grpId="1" animBg="1"/>
      <p:bldP spid="121" grpId="0" animBg="1"/>
      <p:bldP spid="121" grpId="1" animBg="1"/>
      <p:bldP spid="122" grpId="0" animBg="1"/>
      <p:bldP spid="122" grpId="1" animBg="1"/>
      <p:bldP spid="124" grpId="0" animBg="1"/>
      <p:bldP spid="125" grpId="0"/>
      <p:bldP spid="126" grpId="0" animBg="1"/>
      <p:bldP spid="127" grpId="0"/>
      <p:bldP spid="128" grpId="0" animBg="1"/>
      <p:bldP spid="1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9" name="组合 68"/>
          <p:cNvGrpSpPr/>
          <p:nvPr/>
        </p:nvGrpSpPr>
        <p:grpSpPr>
          <a:xfrm>
            <a:off x="2401043" y="3452147"/>
            <a:ext cx="862013" cy="862012"/>
            <a:chOff x="1330325" y="3374344"/>
            <a:chExt cx="862013" cy="862012"/>
          </a:xfrm>
        </p:grpSpPr>
        <p:sp>
          <p:nvSpPr>
            <p:cNvPr id="70" name="Oval 9"/>
            <p:cNvSpPr>
              <a:spLocks noChangeArrowheads="1"/>
            </p:cNvSpPr>
            <p:nvPr/>
          </p:nvSpPr>
          <p:spPr bwMode="auto">
            <a:xfrm>
              <a:off x="1330325" y="3374344"/>
              <a:ext cx="862013" cy="86201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101"/>
            <p:cNvSpPr/>
            <p:nvPr/>
          </p:nvSpPr>
          <p:spPr bwMode="auto">
            <a:xfrm>
              <a:off x="1581943" y="3644218"/>
              <a:ext cx="358775" cy="276225"/>
            </a:xfrm>
            <a:custGeom>
              <a:avLst/>
              <a:gdLst>
                <a:gd name="T0" fmla="*/ 57751 w 497"/>
                <a:gd name="T1" fmla="*/ 179329 h 382"/>
                <a:gd name="T2" fmla="*/ 57751 w 497"/>
                <a:gd name="T3" fmla="*/ 179329 h 382"/>
                <a:gd name="T4" fmla="*/ 114779 w 497"/>
                <a:gd name="T5" fmla="*/ 237177 h 382"/>
                <a:gd name="T6" fmla="*/ 179027 w 497"/>
                <a:gd name="T7" fmla="*/ 275502 h 382"/>
                <a:gd name="T8" fmla="*/ 243274 w 497"/>
                <a:gd name="T9" fmla="*/ 243685 h 382"/>
                <a:gd name="T10" fmla="*/ 281534 w 497"/>
                <a:gd name="T11" fmla="*/ 186560 h 382"/>
                <a:gd name="T12" fmla="*/ 179027 w 497"/>
                <a:gd name="T13" fmla="*/ 237177 h 382"/>
                <a:gd name="T14" fmla="*/ 57751 w 497"/>
                <a:gd name="T15" fmla="*/ 179329 h 382"/>
                <a:gd name="T16" fmla="*/ 351556 w 497"/>
                <a:gd name="T17" fmla="*/ 89665 h 382"/>
                <a:gd name="T18" fmla="*/ 351556 w 497"/>
                <a:gd name="T19" fmla="*/ 89665 h 382"/>
                <a:gd name="T20" fmla="*/ 197795 w 497"/>
                <a:gd name="T21" fmla="*/ 6508 h 382"/>
                <a:gd name="T22" fmla="*/ 159536 w 497"/>
                <a:gd name="T23" fmla="*/ 6508 h 382"/>
                <a:gd name="T24" fmla="*/ 6497 w 497"/>
                <a:gd name="T25" fmla="*/ 89665 h 382"/>
                <a:gd name="T26" fmla="*/ 6497 w 497"/>
                <a:gd name="T27" fmla="*/ 115696 h 382"/>
                <a:gd name="T28" fmla="*/ 159536 w 497"/>
                <a:gd name="T29" fmla="*/ 198853 h 382"/>
                <a:gd name="T30" fmla="*/ 197795 w 497"/>
                <a:gd name="T31" fmla="*/ 198853 h 382"/>
                <a:gd name="T32" fmla="*/ 294528 w 497"/>
                <a:gd name="T33" fmla="*/ 141005 h 382"/>
                <a:gd name="T34" fmla="*/ 192020 w 497"/>
                <a:gd name="T35" fmla="*/ 115696 h 382"/>
                <a:gd name="T36" fmla="*/ 179027 w 497"/>
                <a:gd name="T37" fmla="*/ 121481 h 382"/>
                <a:gd name="T38" fmla="*/ 146542 w 497"/>
                <a:gd name="T39" fmla="*/ 96173 h 382"/>
                <a:gd name="T40" fmla="*/ 179027 w 497"/>
                <a:gd name="T41" fmla="*/ 77372 h 382"/>
                <a:gd name="T42" fmla="*/ 211511 w 497"/>
                <a:gd name="T43" fmla="*/ 89665 h 382"/>
                <a:gd name="T44" fmla="*/ 319793 w 497"/>
                <a:gd name="T45" fmla="*/ 127989 h 382"/>
                <a:gd name="T46" fmla="*/ 351556 w 497"/>
                <a:gd name="T47" fmla="*/ 115696 h 382"/>
                <a:gd name="T48" fmla="*/ 351556 w 497"/>
                <a:gd name="T49" fmla="*/ 89665 h 382"/>
                <a:gd name="T50" fmla="*/ 306800 w 497"/>
                <a:gd name="T51" fmla="*/ 250193 h 382"/>
                <a:gd name="T52" fmla="*/ 306800 w 497"/>
                <a:gd name="T53" fmla="*/ 250193 h 382"/>
                <a:gd name="T54" fmla="*/ 332787 w 497"/>
                <a:gd name="T55" fmla="*/ 243685 h 382"/>
                <a:gd name="T56" fmla="*/ 319793 w 497"/>
                <a:gd name="T57" fmla="*/ 127989 h 382"/>
                <a:gd name="T58" fmla="*/ 294528 w 497"/>
                <a:gd name="T59" fmla="*/ 141005 h 382"/>
                <a:gd name="T60" fmla="*/ 306800 w 497"/>
                <a:gd name="T61" fmla="*/ 250193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2" name="组合 71"/>
          <p:cNvGrpSpPr/>
          <p:nvPr/>
        </p:nvGrpSpPr>
        <p:grpSpPr>
          <a:xfrm>
            <a:off x="2401043" y="1827228"/>
            <a:ext cx="862013" cy="862013"/>
            <a:chOff x="1330325" y="1749425"/>
            <a:chExt cx="862013" cy="862013"/>
          </a:xfrm>
        </p:grpSpPr>
        <p:sp>
          <p:nvSpPr>
            <p:cNvPr id="73" name="Oval 2"/>
            <p:cNvSpPr>
              <a:spLocks noChangeArrowheads="1"/>
            </p:cNvSpPr>
            <p:nvPr/>
          </p:nvSpPr>
          <p:spPr bwMode="auto">
            <a:xfrm>
              <a:off x="1330325" y="1749425"/>
              <a:ext cx="862013" cy="862013"/>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103"/>
            <p:cNvSpPr/>
            <p:nvPr/>
          </p:nvSpPr>
          <p:spPr bwMode="auto">
            <a:xfrm>
              <a:off x="1593850" y="2005013"/>
              <a:ext cx="276225" cy="352425"/>
            </a:xfrm>
            <a:custGeom>
              <a:avLst/>
              <a:gdLst>
                <a:gd name="T0" fmla="*/ 83661 w 383"/>
                <a:gd name="T1" fmla="*/ 44775 h 488"/>
                <a:gd name="T2" fmla="*/ 83661 w 383"/>
                <a:gd name="T3" fmla="*/ 44775 h 488"/>
                <a:gd name="T4" fmla="*/ 83661 w 383"/>
                <a:gd name="T5" fmla="*/ 256375 h 488"/>
                <a:gd name="T6" fmla="*/ 45436 w 383"/>
                <a:gd name="T7" fmla="*/ 262874 h 488"/>
                <a:gd name="T8" fmla="*/ 12982 w 383"/>
                <a:gd name="T9" fmla="*/ 319927 h 488"/>
                <a:gd name="T10" fmla="*/ 70679 w 383"/>
                <a:gd name="T11" fmla="*/ 339426 h 488"/>
                <a:gd name="T12" fmla="*/ 115394 w 383"/>
                <a:gd name="T13" fmla="*/ 288151 h 488"/>
                <a:gd name="T14" fmla="*/ 115394 w 383"/>
                <a:gd name="T15" fmla="*/ 115549 h 488"/>
                <a:gd name="T16" fmla="*/ 243049 w 383"/>
                <a:gd name="T17" fmla="*/ 83051 h 488"/>
                <a:gd name="T18" fmla="*/ 243049 w 383"/>
                <a:gd name="T19" fmla="*/ 224599 h 488"/>
                <a:gd name="T20" fmla="*/ 204825 w 383"/>
                <a:gd name="T21" fmla="*/ 224599 h 488"/>
                <a:gd name="T22" fmla="*/ 172370 w 383"/>
                <a:gd name="T23" fmla="*/ 288151 h 488"/>
                <a:gd name="T24" fmla="*/ 230067 w 383"/>
                <a:gd name="T25" fmla="*/ 306928 h 488"/>
                <a:gd name="T26" fmla="*/ 275504 w 383"/>
                <a:gd name="T27" fmla="*/ 256375 h 488"/>
                <a:gd name="T28" fmla="*/ 275504 w 383"/>
                <a:gd name="T29" fmla="*/ 0 h 488"/>
                <a:gd name="T30" fmla="*/ 83661 w 383"/>
                <a:gd name="T31" fmla="*/ 44775 h 48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3" h="488">
                  <a:moveTo>
                    <a:pt x="116" y="62"/>
                  </a:moveTo>
                  <a:lnTo>
                    <a:pt x="116" y="62"/>
                  </a:lnTo>
                  <a:cubicBezTo>
                    <a:pt x="116" y="355"/>
                    <a:pt x="116" y="355"/>
                    <a:pt x="116" y="355"/>
                  </a:cubicBezTo>
                  <a:cubicBezTo>
                    <a:pt x="98" y="355"/>
                    <a:pt x="80" y="355"/>
                    <a:pt x="63" y="364"/>
                  </a:cubicBezTo>
                  <a:cubicBezTo>
                    <a:pt x="18" y="372"/>
                    <a:pt x="0" y="417"/>
                    <a:pt x="18" y="443"/>
                  </a:cubicBezTo>
                  <a:cubicBezTo>
                    <a:pt x="27" y="478"/>
                    <a:pt x="63" y="487"/>
                    <a:pt x="98" y="470"/>
                  </a:cubicBezTo>
                  <a:cubicBezTo>
                    <a:pt x="133" y="461"/>
                    <a:pt x="160" y="434"/>
                    <a:pt x="160" y="399"/>
                  </a:cubicBezTo>
                  <a:cubicBezTo>
                    <a:pt x="160" y="399"/>
                    <a:pt x="160" y="248"/>
                    <a:pt x="160" y="160"/>
                  </a:cubicBezTo>
                  <a:cubicBezTo>
                    <a:pt x="337" y="115"/>
                    <a:pt x="337" y="115"/>
                    <a:pt x="337" y="115"/>
                  </a:cubicBezTo>
                  <a:cubicBezTo>
                    <a:pt x="337" y="311"/>
                    <a:pt x="337" y="311"/>
                    <a:pt x="337" y="311"/>
                  </a:cubicBezTo>
                  <a:cubicBezTo>
                    <a:pt x="319" y="301"/>
                    <a:pt x="301" y="301"/>
                    <a:pt x="284" y="311"/>
                  </a:cubicBezTo>
                  <a:cubicBezTo>
                    <a:pt x="239" y="328"/>
                    <a:pt x="222" y="364"/>
                    <a:pt x="239" y="399"/>
                  </a:cubicBezTo>
                  <a:cubicBezTo>
                    <a:pt x="248" y="425"/>
                    <a:pt x="284" y="434"/>
                    <a:pt x="319" y="425"/>
                  </a:cubicBezTo>
                  <a:cubicBezTo>
                    <a:pt x="355" y="408"/>
                    <a:pt x="382" y="381"/>
                    <a:pt x="382" y="355"/>
                  </a:cubicBezTo>
                  <a:cubicBezTo>
                    <a:pt x="382" y="0"/>
                    <a:pt x="382" y="0"/>
                    <a:pt x="382" y="0"/>
                  </a:cubicBezTo>
                  <a:lnTo>
                    <a:pt x="116" y="62"/>
                  </a:ln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5" name="组合 74"/>
          <p:cNvGrpSpPr/>
          <p:nvPr/>
        </p:nvGrpSpPr>
        <p:grpSpPr>
          <a:xfrm>
            <a:off x="2401043" y="5019009"/>
            <a:ext cx="862013" cy="862013"/>
            <a:chOff x="1330325" y="4941206"/>
            <a:chExt cx="862013" cy="862013"/>
          </a:xfrm>
        </p:grpSpPr>
        <p:sp>
          <p:nvSpPr>
            <p:cNvPr id="76" name="Oval 10"/>
            <p:cNvSpPr>
              <a:spLocks noChangeArrowheads="1"/>
            </p:cNvSpPr>
            <p:nvPr/>
          </p:nvSpPr>
          <p:spPr bwMode="auto">
            <a:xfrm>
              <a:off x="1330325" y="4941206"/>
              <a:ext cx="862013" cy="862013"/>
            </a:xfrm>
            <a:prstGeom prst="ellipse">
              <a:avLst/>
            </a:prstGeom>
            <a:solidFill>
              <a:schemeClr val="accent3"/>
            </a:solidFill>
            <a:ln>
              <a:noFill/>
            </a:ln>
          </p:spPr>
          <p:txBody>
            <a:bodyPr anchor="ctr"/>
            <a:lstStyle/>
            <a:p>
              <a:pPr algn="ctr" eaLnBrk="1" hangingPunct="1"/>
              <a:endParaRPr lang="ru-RU" altLang="en-US" sz="2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114"/>
            <p:cNvSpPr/>
            <p:nvPr/>
          </p:nvSpPr>
          <p:spPr bwMode="auto">
            <a:xfrm>
              <a:off x="1607343" y="5175362"/>
              <a:ext cx="333375" cy="352425"/>
            </a:xfrm>
            <a:custGeom>
              <a:avLst/>
              <a:gdLst>
                <a:gd name="T0" fmla="*/ 319665 w 462"/>
                <a:gd name="T1" fmla="*/ 217377 h 488"/>
                <a:gd name="T2" fmla="*/ 319665 w 462"/>
                <a:gd name="T3" fmla="*/ 217377 h 488"/>
                <a:gd name="T4" fmla="*/ 294409 w 462"/>
                <a:gd name="T5" fmla="*/ 192101 h 488"/>
                <a:gd name="T6" fmla="*/ 294409 w 462"/>
                <a:gd name="T7" fmla="*/ 159602 h 488"/>
                <a:gd name="T8" fmla="*/ 319665 w 462"/>
                <a:gd name="T9" fmla="*/ 134326 h 488"/>
                <a:gd name="T10" fmla="*/ 319665 w 462"/>
                <a:gd name="T11" fmla="*/ 115549 h 488"/>
                <a:gd name="T12" fmla="*/ 274926 w 462"/>
                <a:gd name="T13" fmla="*/ 109050 h 488"/>
                <a:gd name="T14" fmla="*/ 262659 w 462"/>
                <a:gd name="T15" fmla="*/ 89551 h 488"/>
                <a:gd name="T16" fmla="*/ 281420 w 462"/>
                <a:gd name="T17" fmla="*/ 25999 h 488"/>
                <a:gd name="T18" fmla="*/ 274926 w 462"/>
                <a:gd name="T19" fmla="*/ 19499 h 488"/>
                <a:gd name="T20" fmla="*/ 224415 w 462"/>
                <a:gd name="T21" fmla="*/ 51275 h 488"/>
                <a:gd name="T22" fmla="*/ 192665 w 462"/>
                <a:gd name="T23" fmla="*/ 38276 h 488"/>
                <a:gd name="T24" fmla="*/ 178955 w 462"/>
                <a:gd name="T25" fmla="*/ 12277 h 488"/>
                <a:gd name="T26" fmla="*/ 153699 w 462"/>
                <a:gd name="T27" fmla="*/ 12277 h 488"/>
                <a:gd name="T28" fmla="*/ 140710 w 462"/>
                <a:gd name="T29" fmla="*/ 38276 h 488"/>
                <a:gd name="T30" fmla="*/ 108960 w 462"/>
                <a:gd name="T31" fmla="*/ 51275 h 488"/>
                <a:gd name="T32" fmla="*/ 83705 w 462"/>
                <a:gd name="T33" fmla="*/ 38276 h 488"/>
                <a:gd name="T34" fmla="*/ 64222 w 462"/>
                <a:gd name="T35" fmla="*/ 51275 h 488"/>
                <a:gd name="T36" fmla="*/ 64222 w 462"/>
                <a:gd name="T37" fmla="*/ 76551 h 488"/>
                <a:gd name="T38" fmla="*/ 45460 w 462"/>
                <a:gd name="T39" fmla="*/ 102550 h 488"/>
                <a:gd name="T40" fmla="*/ 12989 w 462"/>
                <a:gd name="T41" fmla="*/ 115549 h 488"/>
                <a:gd name="T42" fmla="*/ 12989 w 462"/>
                <a:gd name="T43" fmla="*/ 134326 h 488"/>
                <a:gd name="T44" fmla="*/ 45460 w 462"/>
                <a:gd name="T45" fmla="*/ 159602 h 488"/>
                <a:gd name="T46" fmla="*/ 45460 w 462"/>
                <a:gd name="T47" fmla="*/ 192101 h 488"/>
                <a:gd name="T48" fmla="*/ 12989 w 462"/>
                <a:gd name="T49" fmla="*/ 217377 h 488"/>
                <a:gd name="T50" fmla="*/ 19483 w 462"/>
                <a:gd name="T51" fmla="*/ 230376 h 488"/>
                <a:gd name="T52" fmla="*/ 51233 w 462"/>
                <a:gd name="T53" fmla="*/ 236876 h 488"/>
                <a:gd name="T54" fmla="*/ 70716 w 462"/>
                <a:gd name="T55" fmla="*/ 262874 h 488"/>
                <a:gd name="T56" fmla="*/ 51233 w 462"/>
                <a:gd name="T57" fmla="*/ 319927 h 488"/>
                <a:gd name="T58" fmla="*/ 64222 w 462"/>
                <a:gd name="T59" fmla="*/ 332926 h 488"/>
                <a:gd name="T60" fmla="*/ 102466 w 462"/>
                <a:gd name="T61" fmla="*/ 306928 h 488"/>
                <a:gd name="T62" fmla="*/ 134216 w 462"/>
                <a:gd name="T63" fmla="*/ 313427 h 488"/>
                <a:gd name="T64" fmla="*/ 153699 w 462"/>
                <a:gd name="T65" fmla="*/ 339426 h 488"/>
                <a:gd name="T66" fmla="*/ 178955 w 462"/>
                <a:gd name="T67" fmla="*/ 339426 h 488"/>
                <a:gd name="T68" fmla="*/ 192665 w 462"/>
                <a:gd name="T69" fmla="*/ 306928 h 488"/>
                <a:gd name="T70" fmla="*/ 224415 w 462"/>
                <a:gd name="T71" fmla="*/ 294650 h 488"/>
                <a:gd name="T72" fmla="*/ 256165 w 462"/>
                <a:gd name="T73" fmla="*/ 313427 h 488"/>
                <a:gd name="T74" fmla="*/ 269153 w 462"/>
                <a:gd name="T75" fmla="*/ 301150 h 488"/>
                <a:gd name="T76" fmla="*/ 269153 w 462"/>
                <a:gd name="T77" fmla="*/ 268652 h 488"/>
                <a:gd name="T78" fmla="*/ 287915 w 462"/>
                <a:gd name="T79" fmla="*/ 243375 h 488"/>
                <a:gd name="T80" fmla="*/ 319665 w 462"/>
                <a:gd name="T81" fmla="*/ 236876 h 488"/>
                <a:gd name="T82" fmla="*/ 319665 w 462"/>
                <a:gd name="T83" fmla="*/ 217377 h 488"/>
                <a:gd name="T84" fmla="*/ 185449 w 462"/>
                <a:gd name="T85" fmla="*/ 249875 h 488"/>
                <a:gd name="T86" fmla="*/ 185449 w 462"/>
                <a:gd name="T87" fmla="*/ 249875 h 488"/>
                <a:gd name="T88" fmla="*/ 147205 w 462"/>
                <a:gd name="T89" fmla="*/ 249875 h 488"/>
                <a:gd name="T90" fmla="*/ 147205 w 462"/>
                <a:gd name="T91" fmla="*/ 210877 h 488"/>
                <a:gd name="T92" fmla="*/ 185449 w 462"/>
                <a:gd name="T93" fmla="*/ 210877 h 488"/>
                <a:gd name="T94" fmla="*/ 185449 w 462"/>
                <a:gd name="T95" fmla="*/ 249875 h 488"/>
                <a:gd name="T96" fmla="*/ 185449 w 462"/>
                <a:gd name="T97" fmla="*/ 192101 h 488"/>
                <a:gd name="T98" fmla="*/ 185449 w 462"/>
                <a:gd name="T99" fmla="*/ 192101 h 488"/>
                <a:gd name="T100" fmla="*/ 147205 w 462"/>
                <a:gd name="T101" fmla="*/ 192101 h 488"/>
                <a:gd name="T102" fmla="*/ 147205 w 462"/>
                <a:gd name="T103" fmla="*/ 96050 h 488"/>
                <a:gd name="T104" fmla="*/ 185449 w 462"/>
                <a:gd name="T105" fmla="*/ 96050 h 488"/>
                <a:gd name="T106" fmla="*/ 185449 w 462"/>
                <a:gd name="T107" fmla="*/ 192101 h 4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2" h="488">
                  <a:moveTo>
                    <a:pt x="443" y="301"/>
                  </a:moveTo>
                  <a:lnTo>
                    <a:pt x="443" y="301"/>
                  </a:lnTo>
                  <a:cubicBezTo>
                    <a:pt x="408" y="266"/>
                    <a:pt x="408" y="266"/>
                    <a:pt x="408" y="266"/>
                  </a:cubicBezTo>
                  <a:cubicBezTo>
                    <a:pt x="390" y="248"/>
                    <a:pt x="390" y="230"/>
                    <a:pt x="408" y="221"/>
                  </a:cubicBezTo>
                  <a:cubicBezTo>
                    <a:pt x="443" y="186"/>
                    <a:pt x="443" y="186"/>
                    <a:pt x="443" y="186"/>
                  </a:cubicBezTo>
                  <a:cubicBezTo>
                    <a:pt x="461" y="168"/>
                    <a:pt x="452" y="160"/>
                    <a:pt x="443" y="160"/>
                  </a:cubicBezTo>
                  <a:cubicBezTo>
                    <a:pt x="381" y="151"/>
                    <a:pt x="381" y="151"/>
                    <a:pt x="381" y="151"/>
                  </a:cubicBezTo>
                  <a:cubicBezTo>
                    <a:pt x="364" y="151"/>
                    <a:pt x="355" y="142"/>
                    <a:pt x="364" y="124"/>
                  </a:cubicBezTo>
                  <a:cubicBezTo>
                    <a:pt x="390" y="36"/>
                    <a:pt x="390" y="36"/>
                    <a:pt x="390" y="36"/>
                  </a:cubicBezTo>
                  <a:cubicBezTo>
                    <a:pt x="399" y="27"/>
                    <a:pt x="390" y="17"/>
                    <a:pt x="381" y="27"/>
                  </a:cubicBezTo>
                  <a:cubicBezTo>
                    <a:pt x="311" y="71"/>
                    <a:pt x="311" y="71"/>
                    <a:pt x="311" y="71"/>
                  </a:cubicBezTo>
                  <a:cubicBezTo>
                    <a:pt x="292" y="80"/>
                    <a:pt x="275" y="71"/>
                    <a:pt x="267" y="53"/>
                  </a:cubicBezTo>
                  <a:cubicBezTo>
                    <a:pt x="248" y="17"/>
                    <a:pt x="248" y="17"/>
                    <a:pt x="248" y="17"/>
                  </a:cubicBezTo>
                  <a:cubicBezTo>
                    <a:pt x="239" y="0"/>
                    <a:pt x="222" y="0"/>
                    <a:pt x="213" y="17"/>
                  </a:cubicBezTo>
                  <a:cubicBezTo>
                    <a:pt x="195" y="53"/>
                    <a:pt x="195" y="53"/>
                    <a:pt x="195" y="53"/>
                  </a:cubicBezTo>
                  <a:cubicBezTo>
                    <a:pt x="186" y="71"/>
                    <a:pt x="169" y="71"/>
                    <a:pt x="151" y="71"/>
                  </a:cubicBezTo>
                  <a:cubicBezTo>
                    <a:pt x="116" y="53"/>
                    <a:pt x="116" y="53"/>
                    <a:pt x="116" y="53"/>
                  </a:cubicBezTo>
                  <a:cubicBezTo>
                    <a:pt x="98" y="45"/>
                    <a:pt x="80" y="53"/>
                    <a:pt x="89" y="71"/>
                  </a:cubicBezTo>
                  <a:cubicBezTo>
                    <a:pt x="89" y="106"/>
                    <a:pt x="89" y="106"/>
                    <a:pt x="89" y="106"/>
                  </a:cubicBezTo>
                  <a:cubicBezTo>
                    <a:pt x="89" y="124"/>
                    <a:pt x="80" y="142"/>
                    <a:pt x="63" y="142"/>
                  </a:cubicBezTo>
                  <a:cubicBezTo>
                    <a:pt x="18" y="160"/>
                    <a:pt x="18" y="160"/>
                    <a:pt x="18" y="160"/>
                  </a:cubicBezTo>
                  <a:cubicBezTo>
                    <a:pt x="9" y="160"/>
                    <a:pt x="0" y="168"/>
                    <a:pt x="18" y="186"/>
                  </a:cubicBezTo>
                  <a:cubicBezTo>
                    <a:pt x="63" y="221"/>
                    <a:pt x="63" y="221"/>
                    <a:pt x="63" y="221"/>
                  </a:cubicBezTo>
                  <a:cubicBezTo>
                    <a:pt x="71" y="230"/>
                    <a:pt x="71" y="248"/>
                    <a:pt x="63" y="266"/>
                  </a:cubicBezTo>
                  <a:cubicBezTo>
                    <a:pt x="18" y="301"/>
                    <a:pt x="18" y="301"/>
                    <a:pt x="18" y="301"/>
                  </a:cubicBezTo>
                  <a:cubicBezTo>
                    <a:pt x="0" y="311"/>
                    <a:pt x="9" y="319"/>
                    <a:pt x="27" y="319"/>
                  </a:cubicBezTo>
                  <a:cubicBezTo>
                    <a:pt x="71" y="328"/>
                    <a:pt x="71" y="328"/>
                    <a:pt x="71" y="328"/>
                  </a:cubicBezTo>
                  <a:cubicBezTo>
                    <a:pt x="89" y="328"/>
                    <a:pt x="98" y="346"/>
                    <a:pt x="98" y="364"/>
                  </a:cubicBezTo>
                  <a:cubicBezTo>
                    <a:pt x="71" y="443"/>
                    <a:pt x="71" y="443"/>
                    <a:pt x="71" y="443"/>
                  </a:cubicBezTo>
                  <a:cubicBezTo>
                    <a:pt x="63" y="461"/>
                    <a:pt x="71" y="461"/>
                    <a:pt x="89" y="461"/>
                  </a:cubicBezTo>
                  <a:cubicBezTo>
                    <a:pt x="142" y="425"/>
                    <a:pt x="142" y="425"/>
                    <a:pt x="142" y="425"/>
                  </a:cubicBezTo>
                  <a:cubicBezTo>
                    <a:pt x="160" y="417"/>
                    <a:pt x="177" y="417"/>
                    <a:pt x="186" y="434"/>
                  </a:cubicBezTo>
                  <a:cubicBezTo>
                    <a:pt x="213" y="470"/>
                    <a:pt x="213" y="470"/>
                    <a:pt x="213" y="470"/>
                  </a:cubicBezTo>
                  <a:cubicBezTo>
                    <a:pt x="222" y="487"/>
                    <a:pt x="239" y="478"/>
                    <a:pt x="248" y="470"/>
                  </a:cubicBezTo>
                  <a:cubicBezTo>
                    <a:pt x="267" y="425"/>
                    <a:pt x="267" y="425"/>
                    <a:pt x="267" y="425"/>
                  </a:cubicBezTo>
                  <a:cubicBezTo>
                    <a:pt x="275" y="408"/>
                    <a:pt x="292" y="408"/>
                    <a:pt x="311" y="408"/>
                  </a:cubicBezTo>
                  <a:cubicBezTo>
                    <a:pt x="355" y="434"/>
                    <a:pt x="355" y="434"/>
                    <a:pt x="355" y="434"/>
                  </a:cubicBezTo>
                  <a:cubicBezTo>
                    <a:pt x="364" y="443"/>
                    <a:pt x="381" y="434"/>
                    <a:pt x="373" y="417"/>
                  </a:cubicBezTo>
                  <a:cubicBezTo>
                    <a:pt x="373" y="372"/>
                    <a:pt x="373" y="372"/>
                    <a:pt x="373" y="372"/>
                  </a:cubicBezTo>
                  <a:cubicBezTo>
                    <a:pt x="373" y="364"/>
                    <a:pt x="390" y="346"/>
                    <a:pt x="399" y="337"/>
                  </a:cubicBezTo>
                  <a:cubicBezTo>
                    <a:pt x="443" y="328"/>
                    <a:pt x="443" y="328"/>
                    <a:pt x="443" y="328"/>
                  </a:cubicBezTo>
                  <a:cubicBezTo>
                    <a:pt x="452" y="319"/>
                    <a:pt x="461" y="311"/>
                    <a:pt x="443" y="301"/>
                  </a:cubicBezTo>
                  <a:close/>
                  <a:moveTo>
                    <a:pt x="257" y="346"/>
                  </a:moveTo>
                  <a:lnTo>
                    <a:pt x="257" y="346"/>
                  </a:lnTo>
                  <a:cubicBezTo>
                    <a:pt x="204" y="346"/>
                    <a:pt x="204" y="346"/>
                    <a:pt x="204" y="346"/>
                  </a:cubicBezTo>
                  <a:cubicBezTo>
                    <a:pt x="204" y="292"/>
                    <a:pt x="204" y="292"/>
                    <a:pt x="204" y="292"/>
                  </a:cubicBezTo>
                  <a:cubicBezTo>
                    <a:pt x="257" y="292"/>
                    <a:pt x="257" y="292"/>
                    <a:pt x="257" y="292"/>
                  </a:cubicBezTo>
                  <a:lnTo>
                    <a:pt x="257" y="346"/>
                  </a:lnTo>
                  <a:close/>
                  <a:moveTo>
                    <a:pt x="257" y="266"/>
                  </a:moveTo>
                  <a:lnTo>
                    <a:pt x="257" y="266"/>
                  </a:lnTo>
                  <a:cubicBezTo>
                    <a:pt x="204" y="266"/>
                    <a:pt x="204" y="266"/>
                    <a:pt x="204" y="266"/>
                  </a:cubicBezTo>
                  <a:cubicBezTo>
                    <a:pt x="204" y="133"/>
                    <a:pt x="204" y="133"/>
                    <a:pt x="204" y="133"/>
                  </a:cubicBezTo>
                  <a:cubicBezTo>
                    <a:pt x="257" y="133"/>
                    <a:pt x="257" y="133"/>
                    <a:pt x="257" y="133"/>
                  </a:cubicBezTo>
                  <a:lnTo>
                    <a:pt x="257" y="26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grpSp>
      <p:grpSp>
        <p:nvGrpSpPr>
          <p:cNvPr id="78" name="组合 77"/>
          <p:cNvGrpSpPr/>
          <p:nvPr/>
        </p:nvGrpSpPr>
        <p:grpSpPr>
          <a:xfrm>
            <a:off x="3524993" y="1916128"/>
            <a:ext cx="2414588" cy="968594"/>
            <a:chOff x="2454275" y="1838325"/>
            <a:chExt cx="2414588" cy="968594"/>
          </a:xfrm>
        </p:grpSpPr>
        <p:sp>
          <p:nvSpPr>
            <p:cNvPr id="79" name="TextBox 13"/>
            <p:cNvSpPr txBox="1">
              <a:spLocks noChangeArrowheads="1"/>
            </p:cNvSpPr>
            <p:nvPr/>
          </p:nvSpPr>
          <p:spPr bwMode="auto">
            <a:xfrm>
              <a:off x="2454275" y="1838325"/>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13"/>
            <p:cNvSpPr txBox="1">
              <a:spLocks noChangeArrowheads="1"/>
            </p:cNvSpPr>
            <p:nvPr/>
          </p:nvSpPr>
          <p:spPr bwMode="auto">
            <a:xfrm>
              <a:off x="2459038" y="2160588"/>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1" name="组合 80"/>
          <p:cNvGrpSpPr/>
          <p:nvPr/>
        </p:nvGrpSpPr>
        <p:grpSpPr>
          <a:xfrm>
            <a:off x="3524993" y="3537872"/>
            <a:ext cx="2414588" cy="968593"/>
            <a:chOff x="2454275" y="3460069"/>
            <a:chExt cx="2414588" cy="968593"/>
          </a:xfrm>
        </p:grpSpPr>
        <p:sp>
          <p:nvSpPr>
            <p:cNvPr id="82" name="TextBox 13"/>
            <p:cNvSpPr txBox="1">
              <a:spLocks noChangeArrowheads="1"/>
            </p:cNvSpPr>
            <p:nvPr/>
          </p:nvSpPr>
          <p:spPr bwMode="auto">
            <a:xfrm>
              <a:off x="2454275" y="3460069"/>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13"/>
            <p:cNvSpPr txBox="1">
              <a:spLocks noChangeArrowheads="1"/>
            </p:cNvSpPr>
            <p:nvPr/>
          </p:nvSpPr>
          <p:spPr bwMode="auto">
            <a:xfrm>
              <a:off x="2459038" y="3782331"/>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组合 83"/>
          <p:cNvGrpSpPr/>
          <p:nvPr/>
        </p:nvGrpSpPr>
        <p:grpSpPr>
          <a:xfrm>
            <a:off x="3524993" y="5130134"/>
            <a:ext cx="2414588" cy="968594"/>
            <a:chOff x="2454275" y="5052331"/>
            <a:chExt cx="2414588" cy="968594"/>
          </a:xfrm>
        </p:grpSpPr>
        <p:sp>
          <p:nvSpPr>
            <p:cNvPr id="85" name="TextBox 13"/>
            <p:cNvSpPr txBox="1">
              <a:spLocks noChangeArrowheads="1"/>
            </p:cNvSpPr>
            <p:nvPr/>
          </p:nvSpPr>
          <p:spPr bwMode="auto">
            <a:xfrm>
              <a:off x="2454275" y="5052331"/>
              <a:ext cx="1295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TextBox 13"/>
            <p:cNvSpPr txBox="1">
              <a:spLocks noChangeArrowheads="1"/>
            </p:cNvSpPr>
            <p:nvPr/>
          </p:nvSpPr>
          <p:spPr bwMode="auto">
            <a:xfrm>
              <a:off x="2459038" y="5374594"/>
              <a:ext cx="2409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defTabSz="914400" eaLnBrk="1" hangingPunct="1">
                <a:spcBef>
                  <a:spcPct val="20000"/>
                </a:spcBef>
              </a:pPr>
              <a:r>
                <a:rPr lang="en-US" altLang="zh-CN"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对角圆角矩形 86"/>
          <p:cNvSpPr/>
          <p:nvPr/>
        </p:nvSpPr>
        <p:spPr bwMode="auto">
          <a:xfrm>
            <a:off x="6150718" y="1556404"/>
            <a:ext cx="2486844" cy="1579031"/>
          </a:xfrm>
          <a:prstGeom prst="round2Diag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8" name="对角圆角矩形 87"/>
          <p:cNvSpPr/>
          <p:nvPr/>
        </p:nvSpPr>
        <p:spPr bwMode="auto">
          <a:xfrm>
            <a:off x="6150718" y="3160036"/>
            <a:ext cx="2486844" cy="1579031"/>
          </a:xfrm>
          <a:prstGeom prst="round2Diag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89" name="对角圆角矩形 88"/>
          <p:cNvSpPr/>
          <p:nvPr/>
        </p:nvSpPr>
        <p:spPr bwMode="auto">
          <a:xfrm>
            <a:off x="6150718" y="4763669"/>
            <a:ext cx="2486844" cy="1579031"/>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0" name="对角圆角矩形 89"/>
          <p:cNvSpPr/>
          <p:nvPr/>
        </p:nvSpPr>
        <p:spPr bwMode="auto">
          <a:xfrm>
            <a:off x="8696968" y="1556404"/>
            <a:ext cx="2486844" cy="1579031"/>
          </a:xfrm>
          <a:prstGeom prst="round2Diag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1" name="对角圆角矩形 90"/>
          <p:cNvSpPr/>
          <p:nvPr/>
        </p:nvSpPr>
        <p:spPr bwMode="auto">
          <a:xfrm>
            <a:off x="8696968" y="3160036"/>
            <a:ext cx="2486844" cy="1579031"/>
          </a:xfrm>
          <a:prstGeom prst="round2Diag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92" name="对角圆角矩形 91"/>
          <p:cNvSpPr/>
          <p:nvPr/>
        </p:nvSpPr>
        <p:spPr bwMode="auto">
          <a:xfrm>
            <a:off x="8696968" y="4763669"/>
            <a:ext cx="2486844" cy="1579031"/>
          </a:xfrm>
          <a:prstGeom prst="round2Diag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1+#ppt_w/2"/>
                                          </p:val>
                                        </p:tav>
                                        <p:tav tm="100000">
                                          <p:val>
                                            <p:strVal val="#ppt_x"/>
                                          </p:val>
                                        </p:tav>
                                      </p:tavLst>
                                    </p:anim>
                                    <p:anim calcmode="lin" valueType="num">
                                      <p:cBhvr additive="base">
                                        <p:cTn id="8" dur="500" fill="hold"/>
                                        <p:tgtEl>
                                          <p:spTgt spid="8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0-#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1+#ppt_w/2"/>
                                          </p:val>
                                        </p:tav>
                                        <p:tav tm="100000">
                                          <p:val>
                                            <p:strVal val="#ppt_x"/>
                                          </p:val>
                                        </p:tav>
                                      </p:tavLst>
                                    </p:anim>
                                    <p:anim calcmode="lin" valueType="num">
                                      <p:cBhvr additive="base">
                                        <p:cTn id="16" dur="500" fill="hold"/>
                                        <p:tgtEl>
                                          <p:spTgt spid="88"/>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5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fill="hold"/>
                                        <p:tgtEl>
                                          <p:spTgt spid="91"/>
                                        </p:tgtEl>
                                        <p:attrNameLst>
                                          <p:attrName>ppt_x</p:attrName>
                                        </p:attrNameLst>
                                      </p:cBhvr>
                                      <p:tavLst>
                                        <p:tav tm="0">
                                          <p:val>
                                            <p:strVal val="0-#ppt_w/2"/>
                                          </p:val>
                                        </p:tav>
                                        <p:tav tm="100000">
                                          <p:val>
                                            <p:strVal val="#ppt_x"/>
                                          </p:val>
                                        </p:tav>
                                      </p:tavLst>
                                    </p:anim>
                                    <p:anim calcmode="lin" valueType="num">
                                      <p:cBhvr additive="base">
                                        <p:cTn id="20" dur="500" fill="hold"/>
                                        <p:tgtEl>
                                          <p:spTgt spid="9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89"/>
                                        </p:tgtEl>
                                        <p:attrNameLst>
                                          <p:attrName>style.visibility</p:attrName>
                                        </p:attrNameLst>
                                      </p:cBhvr>
                                      <p:to>
                                        <p:strVal val="visible"/>
                                      </p:to>
                                    </p:set>
                                    <p:anim calcmode="lin" valueType="num">
                                      <p:cBhvr additive="base">
                                        <p:cTn id="23" dur="500" fill="hold"/>
                                        <p:tgtEl>
                                          <p:spTgt spid="89"/>
                                        </p:tgtEl>
                                        <p:attrNameLst>
                                          <p:attrName>ppt_x</p:attrName>
                                        </p:attrNameLst>
                                      </p:cBhvr>
                                      <p:tavLst>
                                        <p:tav tm="0">
                                          <p:val>
                                            <p:strVal val="1+#ppt_w/2"/>
                                          </p:val>
                                        </p:tav>
                                        <p:tav tm="100000">
                                          <p:val>
                                            <p:strVal val="#ppt_x"/>
                                          </p:val>
                                        </p:tav>
                                      </p:tavLst>
                                    </p:anim>
                                    <p:anim calcmode="lin" valueType="num">
                                      <p:cBhvr additive="base">
                                        <p:cTn id="24" dur="500" fill="hold"/>
                                        <p:tgtEl>
                                          <p:spTgt spid="8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fill="hold"/>
                                        <p:tgtEl>
                                          <p:spTgt spid="92"/>
                                        </p:tgtEl>
                                        <p:attrNameLst>
                                          <p:attrName>ppt_x</p:attrName>
                                        </p:attrNameLst>
                                      </p:cBhvr>
                                      <p:tavLst>
                                        <p:tav tm="0">
                                          <p:val>
                                            <p:strVal val="0-#ppt_w/2"/>
                                          </p:val>
                                        </p:tav>
                                        <p:tav tm="100000">
                                          <p:val>
                                            <p:strVal val="#ppt_x"/>
                                          </p:val>
                                        </p:tav>
                                      </p:tavLst>
                                    </p:anim>
                                    <p:anim calcmode="lin" valueType="num">
                                      <p:cBhvr additive="base">
                                        <p:cTn id="28" dur="500" fill="hold"/>
                                        <p:tgtEl>
                                          <p:spTgt spid="92"/>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53" presetClass="entr" presetSubtype="528" fill="hold" nodeType="afterEffect">
                                  <p:stCondLst>
                                    <p:cond delay="0"/>
                                  </p:stCondLst>
                                  <p:childTnLst>
                                    <p:set>
                                      <p:cBhvr>
                                        <p:cTn id="31" dur="1" fill="hold">
                                          <p:stCondLst>
                                            <p:cond delay="0"/>
                                          </p:stCondLst>
                                        </p:cTn>
                                        <p:tgtEl>
                                          <p:spTgt spid="72"/>
                                        </p:tgtEl>
                                        <p:attrNameLst>
                                          <p:attrName>style.visibility</p:attrName>
                                        </p:attrNameLst>
                                      </p:cBhvr>
                                      <p:to>
                                        <p:strVal val="visible"/>
                                      </p:to>
                                    </p:set>
                                    <p:anim calcmode="lin" valueType="num">
                                      <p:cBhvr>
                                        <p:cTn id="32" dur="500" fill="hold"/>
                                        <p:tgtEl>
                                          <p:spTgt spid="72"/>
                                        </p:tgtEl>
                                        <p:attrNameLst>
                                          <p:attrName>ppt_w</p:attrName>
                                        </p:attrNameLst>
                                      </p:cBhvr>
                                      <p:tavLst>
                                        <p:tav tm="0">
                                          <p:val>
                                            <p:fltVal val="0"/>
                                          </p:val>
                                        </p:tav>
                                        <p:tav tm="100000">
                                          <p:val>
                                            <p:strVal val="#ppt_w"/>
                                          </p:val>
                                        </p:tav>
                                      </p:tavLst>
                                    </p:anim>
                                    <p:anim calcmode="lin" valueType="num">
                                      <p:cBhvr>
                                        <p:cTn id="33" dur="500" fill="hold"/>
                                        <p:tgtEl>
                                          <p:spTgt spid="72"/>
                                        </p:tgtEl>
                                        <p:attrNameLst>
                                          <p:attrName>ppt_h</p:attrName>
                                        </p:attrNameLst>
                                      </p:cBhvr>
                                      <p:tavLst>
                                        <p:tav tm="0">
                                          <p:val>
                                            <p:fltVal val="0"/>
                                          </p:val>
                                        </p:tav>
                                        <p:tav tm="100000">
                                          <p:val>
                                            <p:strVal val="#ppt_h"/>
                                          </p:val>
                                        </p:tav>
                                      </p:tavLst>
                                    </p:anim>
                                    <p:animEffect transition="in" filter="fade">
                                      <p:cBhvr>
                                        <p:cTn id="34" dur="500"/>
                                        <p:tgtEl>
                                          <p:spTgt spid="72"/>
                                        </p:tgtEl>
                                      </p:cBhvr>
                                    </p:animEffect>
                                    <p:anim calcmode="lin" valueType="num">
                                      <p:cBhvr>
                                        <p:cTn id="35" dur="500" fill="hold"/>
                                        <p:tgtEl>
                                          <p:spTgt spid="72"/>
                                        </p:tgtEl>
                                        <p:attrNameLst>
                                          <p:attrName>ppt_x</p:attrName>
                                        </p:attrNameLst>
                                      </p:cBhvr>
                                      <p:tavLst>
                                        <p:tav tm="0">
                                          <p:val>
                                            <p:fltVal val="0.5"/>
                                          </p:val>
                                        </p:tav>
                                        <p:tav tm="100000">
                                          <p:val>
                                            <p:strVal val="#ppt_x"/>
                                          </p:val>
                                        </p:tav>
                                      </p:tavLst>
                                    </p:anim>
                                    <p:anim calcmode="lin" valueType="num">
                                      <p:cBhvr>
                                        <p:cTn id="36" dur="500" fill="hold"/>
                                        <p:tgtEl>
                                          <p:spTgt spid="72"/>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p:cTn id="39" dur="500" fill="hold"/>
                                        <p:tgtEl>
                                          <p:spTgt spid="69"/>
                                        </p:tgtEl>
                                        <p:attrNameLst>
                                          <p:attrName>ppt_w</p:attrName>
                                        </p:attrNameLst>
                                      </p:cBhvr>
                                      <p:tavLst>
                                        <p:tav tm="0">
                                          <p:val>
                                            <p:fltVal val="0"/>
                                          </p:val>
                                        </p:tav>
                                        <p:tav tm="100000">
                                          <p:val>
                                            <p:strVal val="#ppt_w"/>
                                          </p:val>
                                        </p:tav>
                                      </p:tavLst>
                                    </p:anim>
                                    <p:anim calcmode="lin" valueType="num">
                                      <p:cBhvr>
                                        <p:cTn id="40" dur="500" fill="hold"/>
                                        <p:tgtEl>
                                          <p:spTgt spid="69"/>
                                        </p:tgtEl>
                                        <p:attrNameLst>
                                          <p:attrName>ppt_h</p:attrName>
                                        </p:attrNameLst>
                                      </p:cBhvr>
                                      <p:tavLst>
                                        <p:tav tm="0">
                                          <p:val>
                                            <p:fltVal val="0"/>
                                          </p:val>
                                        </p:tav>
                                        <p:tav tm="100000">
                                          <p:val>
                                            <p:strVal val="#ppt_h"/>
                                          </p:val>
                                        </p:tav>
                                      </p:tavLst>
                                    </p:anim>
                                    <p:animEffect transition="in" filter="fade">
                                      <p:cBhvr>
                                        <p:cTn id="41" dur="500"/>
                                        <p:tgtEl>
                                          <p:spTgt spid="69"/>
                                        </p:tgtEl>
                                      </p:cBhvr>
                                    </p:animEffect>
                                    <p:anim calcmode="lin" valueType="num">
                                      <p:cBhvr>
                                        <p:cTn id="42" dur="500" fill="hold"/>
                                        <p:tgtEl>
                                          <p:spTgt spid="69"/>
                                        </p:tgtEl>
                                        <p:attrNameLst>
                                          <p:attrName>ppt_x</p:attrName>
                                        </p:attrNameLst>
                                      </p:cBhvr>
                                      <p:tavLst>
                                        <p:tav tm="0">
                                          <p:val>
                                            <p:fltVal val="0.5"/>
                                          </p:val>
                                        </p:tav>
                                        <p:tav tm="100000">
                                          <p:val>
                                            <p:strVal val="#ppt_x"/>
                                          </p:val>
                                        </p:tav>
                                      </p:tavLst>
                                    </p:anim>
                                    <p:anim calcmode="lin" valueType="num">
                                      <p:cBhvr>
                                        <p:cTn id="43" dur="500" fill="hold"/>
                                        <p:tgtEl>
                                          <p:spTgt spid="69"/>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p:cTn id="46" dur="500" fill="hold"/>
                                        <p:tgtEl>
                                          <p:spTgt spid="75"/>
                                        </p:tgtEl>
                                        <p:attrNameLst>
                                          <p:attrName>ppt_w</p:attrName>
                                        </p:attrNameLst>
                                      </p:cBhvr>
                                      <p:tavLst>
                                        <p:tav tm="0">
                                          <p:val>
                                            <p:fltVal val="0"/>
                                          </p:val>
                                        </p:tav>
                                        <p:tav tm="100000">
                                          <p:val>
                                            <p:strVal val="#ppt_w"/>
                                          </p:val>
                                        </p:tav>
                                      </p:tavLst>
                                    </p:anim>
                                    <p:anim calcmode="lin" valueType="num">
                                      <p:cBhvr>
                                        <p:cTn id="47" dur="500" fill="hold"/>
                                        <p:tgtEl>
                                          <p:spTgt spid="75"/>
                                        </p:tgtEl>
                                        <p:attrNameLst>
                                          <p:attrName>ppt_h</p:attrName>
                                        </p:attrNameLst>
                                      </p:cBhvr>
                                      <p:tavLst>
                                        <p:tav tm="0">
                                          <p:val>
                                            <p:fltVal val="0"/>
                                          </p:val>
                                        </p:tav>
                                        <p:tav tm="100000">
                                          <p:val>
                                            <p:strVal val="#ppt_h"/>
                                          </p:val>
                                        </p:tav>
                                      </p:tavLst>
                                    </p:anim>
                                    <p:animEffect transition="in" filter="fade">
                                      <p:cBhvr>
                                        <p:cTn id="48" dur="500"/>
                                        <p:tgtEl>
                                          <p:spTgt spid="75"/>
                                        </p:tgtEl>
                                      </p:cBhvr>
                                    </p:animEffect>
                                    <p:anim calcmode="lin" valueType="num">
                                      <p:cBhvr>
                                        <p:cTn id="49" dur="500" fill="hold"/>
                                        <p:tgtEl>
                                          <p:spTgt spid="75"/>
                                        </p:tgtEl>
                                        <p:attrNameLst>
                                          <p:attrName>ppt_x</p:attrName>
                                        </p:attrNameLst>
                                      </p:cBhvr>
                                      <p:tavLst>
                                        <p:tav tm="0">
                                          <p:val>
                                            <p:fltVal val="0.5"/>
                                          </p:val>
                                        </p:tav>
                                        <p:tav tm="100000">
                                          <p:val>
                                            <p:strVal val="#ppt_x"/>
                                          </p:val>
                                        </p:tav>
                                      </p:tavLst>
                                    </p:anim>
                                    <p:anim calcmode="lin" valueType="num">
                                      <p:cBhvr>
                                        <p:cTn id="50" dur="500" fill="hold"/>
                                        <p:tgtEl>
                                          <p:spTgt spid="75"/>
                                        </p:tgtEl>
                                        <p:attrNameLst>
                                          <p:attrName>ppt_y</p:attrName>
                                        </p:attrNameLst>
                                      </p:cBhvr>
                                      <p:tavLst>
                                        <p:tav tm="0">
                                          <p:val>
                                            <p:fltVal val="0.5"/>
                                          </p:val>
                                        </p:tav>
                                        <p:tav tm="100000">
                                          <p:val>
                                            <p:strVal val="#ppt_y"/>
                                          </p:val>
                                        </p:tav>
                                      </p:tavLst>
                                    </p:anim>
                                  </p:childTnLst>
                                </p:cTn>
                              </p:par>
                            </p:childTnLst>
                          </p:cTn>
                        </p:par>
                        <p:par>
                          <p:cTn id="51" fill="hold">
                            <p:stCondLst>
                              <p:cond delay="1000"/>
                            </p:stCondLst>
                            <p:childTnLst>
                              <p:par>
                                <p:cTn id="52" presetID="22" presetClass="entr" presetSubtype="1"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Effect transition="in" filter="wipe(up)">
                                      <p:cBhvr>
                                        <p:cTn id="54" dur="500"/>
                                        <p:tgtEl>
                                          <p:spTgt spid="78"/>
                                        </p:tgtEl>
                                      </p:cBhvr>
                                    </p:animEffect>
                                  </p:childTnLst>
                                </p:cTn>
                              </p:par>
                            </p:childTnLst>
                          </p:cTn>
                        </p:par>
                        <p:par>
                          <p:cTn id="55" fill="hold">
                            <p:stCondLst>
                              <p:cond delay="1500"/>
                            </p:stCondLst>
                            <p:childTnLst>
                              <p:par>
                                <p:cTn id="56" presetID="22" presetClass="entr" presetSubtype="1" fill="hold" nodeType="afterEffect">
                                  <p:stCondLst>
                                    <p:cond delay="0"/>
                                  </p:stCondLst>
                                  <p:childTnLst>
                                    <p:set>
                                      <p:cBhvr>
                                        <p:cTn id="57" dur="1" fill="hold">
                                          <p:stCondLst>
                                            <p:cond delay="0"/>
                                          </p:stCondLst>
                                        </p:cTn>
                                        <p:tgtEl>
                                          <p:spTgt spid="81"/>
                                        </p:tgtEl>
                                        <p:attrNameLst>
                                          <p:attrName>style.visibility</p:attrName>
                                        </p:attrNameLst>
                                      </p:cBhvr>
                                      <p:to>
                                        <p:strVal val="visible"/>
                                      </p:to>
                                    </p:set>
                                    <p:animEffect transition="in" filter="wipe(up)">
                                      <p:cBhvr>
                                        <p:cTn id="58" dur="500"/>
                                        <p:tgtEl>
                                          <p:spTgt spid="81"/>
                                        </p:tgtEl>
                                      </p:cBhvr>
                                    </p:animEffect>
                                  </p:childTnLst>
                                </p:cTn>
                              </p:par>
                            </p:childTnLst>
                          </p:cTn>
                        </p:par>
                        <p:par>
                          <p:cTn id="59" fill="hold">
                            <p:stCondLst>
                              <p:cond delay="2000"/>
                            </p:stCondLst>
                            <p:childTnLst>
                              <p:par>
                                <p:cTn id="60" presetID="22" presetClass="entr" presetSubtype="1" fill="hold" nodeType="after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wipe(up)">
                                      <p:cBhvr>
                                        <p:cTn id="6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P spid="90" grpId="0" animBg="1"/>
      <p:bldP spid="91" grpId="0" animBg="1"/>
      <p:bldP spid="9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3"/>
          <p:cNvSpPr>
            <a:spLocks noChangeArrowheads="1"/>
          </p:cNvSpPr>
          <p:nvPr/>
        </p:nvSpPr>
        <p:spPr bwMode="auto">
          <a:xfrm>
            <a:off x="5612606" y="3735235"/>
            <a:ext cx="2559050" cy="2559050"/>
          </a:xfrm>
          <a:custGeom>
            <a:avLst/>
            <a:gdLst>
              <a:gd name="T0" fmla="*/ 0 w 1981801"/>
              <a:gd name="T1" fmla="*/ 3557328 h 1981801"/>
              <a:gd name="T2" fmla="*/ 3557328 w 1981801"/>
              <a:gd name="T3" fmla="*/ 0 h 1981801"/>
              <a:gd name="T4" fmla="*/ 7114654 w 1981801"/>
              <a:gd name="T5" fmla="*/ 3557328 h 1981801"/>
              <a:gd name="T6" fmla="*/ 3557328 w 1981801"/>
              <a:gd name="T7" fmla="*/ 7114654 h 1981801"/>
              <a:gd name="T8" fmla="*/ 0 w 1981801"/>
              <a:gd name="T9" fmla="*/ 3557328 h 1981801"/>
              <a:gd name="T10" fmla="*/ 0 60000 65536"/>
              <a:gd name="T11" fmla="*/ 0 60000 65536"/>
              <a:gd name="T12" fmla="*/ 0 60000 65536"/>
              <a:gd name="T13" fmla="*/ 0 60000 65536"/>
              <a:gd name="T14" fmla="*/ 0 60000 65536"/>
              <a:gd name="T15" fmla="*/ 0 w 1981801"/>
              <a:gd name="T16" fmla="*/ 0 h 1981801"/>
              <a:gd name="T17" fmla="*/ 1981801 w 1981801"/>
              <a:gd name="T18" fmla="*/ 1981801 h 1981801"/>
            </a:gdLst>
            <a:ahLst/>
            <a:cxnLst>
              <a:cxn ang="T10">
                <a:pos x="T0" y="T1"/>
              </a:cxn>
              <a:cxn ang="T11">
                <a:pos x="T2" y="T3"/>
              </a:cxn>
              <a:cxn ang="T12">
                <a:pos x="T4" y="T5"/>
              </a:cxn>
              <a:cxn ang="T13">
                <a:pos x="T6" y="T7"/>
              </a:cxn>
              <a:cxn ang="T14">
                <a:pos x="T8" y="T9"/>
              </a:cxn>
            </a:cxnLst>
            <a:rect l="T15" t="T16" r="T17" b="T18"/>
            <a:pathLst>
              <a:path w="1981801" h="1981801">
                <a:moveTo>
                  <a:pt x="0" y="990901"/>
                </a:moveTo>
                <a:cubicBezTo>
                  <a:pt x="0" y="443641"/>
                  <a:pt x="443641" y="0"/>
                  <a:pt x="990901" y="0"/>
                </a:cubicBezTo>
                <a:cubicBezTo>
                  <a:pt x="1538161" y="0"/>
                  <a:pt x="1981802" y="443641"/>
                  <a:pt x="1981802" y="990901"/>
                </a:cubicBezTo>
                <a:cubicBezTo>
                  <a:pt x="1981802" y="1538161"/>
                  <a:pt x="1538161" y="1981802"/>
                  <a:pt x="990901" y="1981802"/>
                </a:cubicBezTo>
                <a:cubicBezTo>
                  <a:pt x="443641" y="1981802"/>
                  <a:pt x="0" y="1538161"/>
                  <a:pt x="0" y="990901"/>
                </a:cubicBezTo>
                <a:close/>
              </a:path>
            </a:pathLst>
          </a:custGeom>
          <a:solidFill>
            <a:srgbClr val="2E3740"/>
          </a:solidFill>
          <a:ln>
            <a:noFill/>
          </a:ln>
          <a:extLst>
            <a:ext uri="{91240B29-F687-4F45-9708-019B960494DF}">
              <a14:hiddenLine xmlns:a14="http://schemas.microsoft.com/office/drawing/2010/main" w="12700">
                <a:solidFill>
                  <a:srgbClr val="FFFFFF"/>
                </a:solidFill>
                <a:bevel/>
              </a14:hiddenLine>
            </a:ext>
          </a:extLst>
        </p:spPr>
        <p:txBody>
          <a:bodyPr lIns="145079" tIns="145079" rIns="145079" bIns="145079" anchor="ctr"/>
          <a:lstStyle/>
          <a:p>
            <a:endParaRPr lang="zh-CN" altLang="en-US"/>
          </a:p>
        </p:txBody>
      </p:sp>
      <p:sp>
        <p:nvSpPr>
          <p:cNvPr id="165" name="矩形 21"/>
          <p:cNvSpPr>
            <a:spLocks noChangeArrowheads="1"/>
          </p:cNvSpPr>
          <p:nvPr/>
        </p:nvSpPr>
        <p:spPr bwMode="auto">
          <a:xfrm>
            <a:off x="5809668" y="4914747"/>
            <a:ext cx="22493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i="1" dirty="0" smtClean="0">
                <a:solidFill>
                  <a:schemeClr val="bg1"/>
                </a:solidFill>
                <a:latin typeface="Calibri" panose="020F0502020204030204" pitchFamily="34" charset="0"/>
                <a:sym typeface="宋体" panose="02010600030101010101" pitchFamily="2" charset="-122"/>
              </a:rPr>
              <a:t>添加关键文本说明</a:t>
            </a:r>
            <a:endParaRPr lang="zh-CN" altLang="en-US" sz="2000" b="1" i="1" dirty="0">
              <a:solidFill>
                <a:schemeClr val="bg1"/>
              </a:solidFill>
              <a:latin typeface="Calibri" panose="020F0502020204030204" pitchFamily="34" charset="0"/>
              <a:sym typeface="宋体" panose="02010600030101010101" pitchFamily="2" charset="-122"/>
            </a:endParaRPr>
          </a:p>
        </p:txBody>
      </p:sp>
      <p:sp>
        <p:nvSpPr>
          <p:cNvPr id="167" name="直接连接符 24"/>
          <p:cNvSpPr>
            <a:spLocks noChangeShapeType="1"/>
          </p:cNvSpPr>
          <p:nvPr/>
        </p:nvSpPr>
        <p:spPr bwMode="auto">
          <a:xfrm>
            <a:off x="8974931" y="4382935"/>
            <a:ext cx="0" cy="1538287"/>
          </a:xfrm>
          <a:prstGeom prst="line">
            <a:avLst/>
          </a:prstGeom>
          <a:noFill/>
          <a:ln w="50800">
            <a:solidFill>
              <a:schemeClr val="accent3"/>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19" name="组合 18"/>
          <p:cNvGrpSpPr/>
          <p:nvPr/>
        </p:nvGrpSpPr>
        <p:grpSpPr>
          <a:xfrm>
            <a:off x="9687719" y="4416272"/>
            <a:ext cx="1997075" cy="582613"/>
            <a:chOff x="9687719" y="4416272"/>
            <a:chExt cx="1997075" cy="582613"/>
          </a:xfrm>
        </p:grpSpPr>
        <p:sp>
          <p:nvSpPr>
            <p:cNvPr id="168" name="任意多边形 25"/>
            <p:cNvSpPr>
              <a:spLocks noChangeArrowheads="1"/>
            </p:cNvSpPr>
            <p:nvPr/>
          </p:nvSpPr>
          <p:spPr bwMode="auto">
            <a:xfrm flipH="1">
              <a:off x="9687719"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3"/>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0" name="矩形 27"/>
            <p:cNvSpPr>
              <a:spLocks noChangeArrowheads="1"/>
            </p:cNvSpPr>
            <p:nvPr/>
          </p:nvSpPr>
          <p:spPr bwMode="auto">
            <a:xfrm>
              <a:off x="9918049"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71" name="直接连接符 28"/>
          <p:cNvSpPr>
            <a:spLocks noChangeShapeType="1"/>
          </p:cNvSpPr>
          <p:nvPr/>
        </p:nvSpPr>
        <p:spPr bwMode="auto">
          <a:xfrm>
            <a:off x="4822031" y="4382935"/>
            <a:ext cx="1588" cy="1538287"/>
          </a:xfrm>
          <a:prstGeom prst="line">
            <a:avLst/>
          </a:prstGeom>
          <a:noFill/>
          <a:ln w="50800">
            <a:solidFill>
              <a:schemeClr val="accent5"/>
            </a:solidFill>
            <a:bevel/>
          </a:ln>
          <a:extLst>
            <a:ext uri="{909E8E84-426E-40DD-AFC4-6F175D3DCCD1}">
              <a14:hiddenFill xmlns:a14="http://schemas.microsoft.com/office/drawing/2010/main">
                <a:noFill/>
              </a14:hiddenFill>
            </a:ext>
          </a:extLst>
        </p:spPr>
        <p:txBody>
          <a:bodyPr/>
          <a:lstStyle/>
          <a:p>
            <a:endParaRPr lang="zh-CN" altLang="en-US"/>
          </a:p>
        </p:txBody>
      </p:sp>
      <p:sp>
        <p:nvSpPr>
          <p:cNvPr id="173" name="矩形 30"/>
          <p:cNvSpPr>
            <a:spLocks noChangeArrowheads="1"/>
          </p:cNvSpPr>
          <p:nvPr/>
        </p:nvSpPr>
        <p:spPr bwMode="auto">
          <a:xfrm>
            <a:off x="1979463"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97881" y="4416272"/>
            <a:ext cx="1997075" cy="582613"/>
            <a:chOff x="2097881" y="4416272"/>
            <a:chExt cx="1997075" cy="582613"/>
          </a:xfrm>
        </p:grpSpPr>
        <p:sp>
          <p:nvSpPr>
            <p:cNvPr id="172" name="任意多边形 29"/>
            <p:cNvSpPr>
              <a:spLocks noChangeArrowheads="1"/>
            </p:cNvSpPr>
            <p:nvPr/>
          </p:nvSpPr>
          <p:spPr bwMode="auto">
            <a:xfrm>
              <a:off x="2097881" y="4416272"/>
              <a:ext cx="1997075" cy="582613"/>
            </a:xfrm>
            <a:custGeom>
              <a:avLst/>
              <a:gdLst>
                <a:gd name="T0" fmla="*/ 0 w 1997528"/>
                <a:gd name="T1" fmla="*/ 0 h 582125"/>
                <a:gd name="T2" fmla="*/ 1995263 w 1997528"/>
                <a:gd name="T3" fmla="*/ 0 h 582125"/>
                <a:gd name="T4" fmla="*/ 1995263 w 1997528"/>
                <a:gd name="T5" fmla="*/ 380755 h 582125"/>
                <a:gd name="T6" fmla="*/ 1893776 w 1997528"/>
                <a:gd name="T7" fmla="*/ 380755 h 582125"/>
                <a:gd name="T8" fmla="*/ 1893776 w 1997528"/>
                <a:gd name="T9" fmla="*/ 584569 h 582125"/>
                <a:gd name="T10" fmla="*/ 1691044 w 1997528"/>
                <a:gd name="T11" fmla="*/ 380755 h 582125"/>
                <a:gd name="T12" fmla="*/ 0 w 1997528"/>
                <a:gd name="T13" fmla="*/ 380755 h 582125"/>
                <a:gd name="T14" fmla="*/ 0 60000 65536"/>
                <a:gd name="T15" fmla="*/ 0 60000 65536"/>
                <a:gd name="T16" fmla="*/ 0 60000 65536"/>
                <a:gd name="T17" fmla="*/ 0 60000 65536"/>
                <a:gd name="T18" fmla="*/ 0 60000 65536"/>
                <a:gd name="T19" fmla="*/ 0 60000 65536"/>
                <a:gd name="T20" fmla="*/ 0 60000 65536"/>
                <a:gd name="T21" fmla="*/ 0 w 1997528"/>
                <a:gd name="T22" fmla="*/ 0 h 582125"/>
                <a:gd name="T23" fmla="*/ 1997528 w 1997528"/>
                <a:gd name="T24" fmla="*/ 582125 h 582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7528" h="582125">
                  <a:moveTo>
                    <a:pt x="0" y="0"/>
                  </a:moveTo>
                  <a:lnTo>
                    <a:pt x="1997528" y="0"/>
                  </a:lnTo>
                  <a:lnTo>
                    <a:pt x="1997528" y="379163"/>
                  </a:lnTo>
                  <a:lnTo>
                    <a:pt x="1895926" y="379163"/>
                  </a:lnTo>
                  <a:lnTo>
                    <a:pt x="1895926" y="582125"/>
                  </a:lnTo>
                  <a:lnTo>
                    <a:pt x="1692964" y="379163"/>
                  </a:lnTo>
                  <a:lnTo>
                    <a:pt x="0" y="379163"/>
                  </a:lnTo>
                  <a:lnTo>
                    <a:pt x="0" y="0"/>
                  </a:lnTo>
                  <a:close/>
                </a:path>
              </a:pathLst>
            </a:custGeom>
            <a:noFill/>
            <a:ln w="25400" cap="flat" cmpd="sng">
              <a:solidFill>
                <a:schemeClr val="accent5"/>
              </a:solidFill>
              <a:bevel/>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74" name="矩形 31"/>
            <p:cNvSpPr>
              <a:spLocks noChangeArrowheads="1"/>
            </p:cNvSpPr>
            <p:nvPr/>
          </p:nvSpPr>
          <p:spPr bwMode="auto">
            <a:xfrm>
              <a:off x="2328212" y="4421035"/>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b="1" dirty="0" smtClean="0">
                  <a:solidFill>
                    <a:srgbClr val="2E3740"/>
                  </a:solidFill>
                  <a:latin typeface="微软雅黑" panose="020B0503020204020204" pitchFamily="34" charset="-122"/>
                  <a:ea typeface="微软雅黑" panose="020B0503020204020204" pitchFamily="34" charset="-122"/>
                  <a:sym typeface="Calibri" panose="020F0502020204030204" pitchFamily="34" charset="0"/>
                </a:rPr>
                <a:t>添加标题文本</a:t>
              </a:r>
              <a:endParaRPr lang="zh-CN" altLang="en-US" b="1" dirty="0">
                <a:solidFill>
                  <a:srgbClr val="2E374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2" name="Freeform 33"/>
          <p:cNvSpPr>
            <a:spLocks noEditPoints="1" noChangeArrowheads="1"/>
          </p:cNvSpPr>
          <p:nvPr/>
        </p:nvSpPr>
        <p:spPr bwMode="auto">
          <a:xfrm>
            <a:off x="6371077" y="4039041"/>
            <a:ext cx="1042107" cy="670738"/>
          </a:xfrm>
          <a:custGeom>
            <a:avLst/>
            <a:gdLst>
              <a:gd name="T0" fmla="*/ 2147483647 w 116"/>
              <a:gd name="T1" fmla="*/ 2147483647 h 75"/>
              <a:gd name="T2" fmla="*/ 2147483647 w 116"/>
              <a:gd name="T3" fmla="*/ 2147483647 h 75"/>
              <a:gd name="T4" fmla="*/ 2147483647 w 116"/>
              <a:gd name="T5" fmla="*/ 2147483647 h 75"/>
              <a:gd name="T6" fmla="*/ 2147483647 w 116"/>
              <a:gd name="T7" fmla="*/ 2147483647 h 75"/>
              <a:gd name="T8" fmla="*/ 2147483647 w 116"/>
              <a:gd name="T9" fmla="*/ 2147483647 h 75"/>
              <a:gd name="T10" fmla="*/ 2147483647 w 116"/>
              <a:gd name="T11" fmla="*/ 2147483647 h 75"/>
              <a:gd name="T12" fmla="*/ 2147483647 w 116"/>
              <a:gd name="T13" fmla="*/ 2147483647 h 75"/>
              <a:gd name="T14" fmla="*/ 2147483647 w 116"/>
              <a:gd name="T15" fmla="*/ 2147483647 h 75"/>
              <a:gd name="T16" fmla="*/ 2147483647 w 116"/>
              <a:gd name="T17" fmla="*/ 2147483647 h 75"/>
              <a:gd name="T18" fmla="*/ 2147483647 w 116"/>
              <a:gd name="T19" fmla="*/ 2147483647 h 75"/>
              <a:gd name="T20" fmla="*/ 2147483647 w 116"/>
              <a:gd name="T21" fmla="*/ 2147483647 h 75"/>
              <a:gd name="T22" fmla="*/ 2147483647 w 116"/>
              <a:gd name="T23" fmla="*/ 2147483647 h 75"/>
              <a:gd name="T24" fmla="*/ 2147483647 w 116"/>
              <a:gd name="T25" fmla="*/ 2147483647 h 75"/>
              <a:gd name="T26" fmla="*/ 2147483647 w 116"/>
              <a:gd name="T27" fmla="*/ 2147483647 h 75"/>
              <a:gd name="T28" fmla="*/ 0 w 116"/>
              <a:gd name="T29" fmla="*/ 2147483647 h 75"/>
              <a:gd name="T30" fmla="*/ 2147483647 w 116"/>
              <a:gd name="T31" fmla="*/ 2147483647 h 75"/>
              <a:gd name="T32" fmla="*/ 2147483647 w 116"/>
              <a:gd name="T33" fmla="*/ 2147483647 h 75"/>
              <a:gd name="T34" fmla="*/ 2147483647 w 116"/>
              <a:gd name="T35" fmla="*/ 2147483647 h 75"/>
              <a:gd name="T36" fmla="*/ 2147483647 w 116"/>
              <a:gd name="T37" fmla="*/ 2147483647 h 75"/>
              <a:gd name="T38" fmla="*/ 2147483647 w 116"/>
              <a:gd name="T39" fmla="*/ 2147483647 h 75"/>
              <a:gd name="T40" fmla="*/ 2147483647 w 116"/>
              <a:gd name="T41" fmla="*/ 2147483647 h 75"/>
              <a:gd name="T42" fmla="*/ 2147483647 w 116"/>
              <a:gd name="T43" fmla="*/ 2147483647 h 75"/>
              <a:gd name="T44" fmla="*/ 2147483647 w 116"/>
              <a:gd name="T45" fmla="*/ 2147483647 h 75"/>
              <a:gd name="T46" fmla="*/ 2147483647 w 116"/>
              <a:gd name="T47" fmla="*/ 2147483647 h 75"/>
              <a:gd name="T48" fmla="*/ 2147483647 w 116"/>
              <a:gd name="T49" fmla="*/ 2147483647 h 75"/>
              <a:gd name="T50" fmla="*/ 2147483647 w 116"/>
              <a:gd name="T51" fmla="*/ 2147483647 h 75"/>
              <a:gd name="T52" fmla="*/ 2147483647 w 116"/>
              <a:gd name="T53" fmla="*/ 2147483647 h 75"/>
              <a:gd name="T54" fmla="*/ 2147483647 w 116"/>
              <a:gd name="T55" fmla="*/ 2147483647 h 75"/>
              <a:gd name="T56" fmla="*/ 2147483647 w 116"/>
              <a:gd name="T57" fmla="*/ 2147483647 h 75"/>
              <a:gd name="T58" fmla="*/ 2147483647 w 116"/>
              <a:gd name="T59" fmla="*/ 2147483647 h 75"/>
              <a:gd name="T60" fmla="*/ 2147483647 w 116"/>
              <a:gd name="T61" fmla="*/ 2147483647 h 75"/>
              <a:gd name="T62" fmla="*/ 2147483647 w 116"/>
              <a:gd name="T63" fmla="*/ 2147483647 h 75"/>
              <a:gd name="T64" fmla="*/ 2147483647 w 116"/>
              <a:gd name="T65" fmla="*/ 2147483647 h 75"/>
              <a:gd name="T66" fmla="*/ 2147483647 w 116"/>
              <a:gd name="T67" fmla="*/ 2147483647 h 75"/>
              <a:gd name="T68" fmla="*/ 2147483647 w 116"/>
              <a:gd name="T69" fmla="*/ 2147483647 h 75"/>
              <a:gd name="T70" fmla="*/ 2147483647 w 116"/>
              <a:gd name="T71" fmla="*/ 2147483647 h 75"/>
              <a:gd name="T72" fmla="*/ 2147483647 w 116"/>
              <a:gd name="T73" fmla="*/ 2147483647 h 75"/>
              <a:gd name="T74" fmla="*/ 2147483647 w 116"/>
              <a:gd name="T75" fmla="*/ 2147483647 h 75"/>
              <a:gd name="T76" fmla="*/ 2147483647 w 116"/>
              <a:gd name="T77" fmla="*/ 2147483647 h 75"/>
              <a:gd name="T78" fmla="*/ 2147483647 w 116"/>
              <a:gd name="T79" fmla="*/ 2147483647 h 75"/>
              <a:gd name="T80" fmla="*/ 2147483647 w 116"/>
              <a:gd name="T81" fmla="*/ 2147483647 h 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6"/>
              <a:gd name="T124" fmla="*/ 0 h 75"/>
              <a:gd name="T125" fmla="*/ 116 w 116"/>
              <a:gd name="T126" fmla="*/ 75 h 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6" h="75">
                <a:moveTo>
                  <a:pt x="72" y="29"/>
                </a:moveTo>
                <a:cubicBezTo>
                  <a:pt x="72" y="28"/>
                  <a:pt x="72" y="28"/>
                  <a:pt x="72" y="27"/>
                </a:cubicBezTo>
                <a:cubicBezTo>
                  <a:pt x="72" y="19"/>
                  <a:pt x="72" y="19"/>
                  <a:pt x="72" y="19"/>
                </a:cubicBezTo>
                <a:cubicBezTo>
                  <a:pt x="71" y="19"/>
                  <a:pt x="70" y="19"/>
                  <a:pt x="69" y="19"/>
                </a:cubicBezTo>
                <a:cubicBezTo>
                  <a:pt x="68" y="14"/>
                  <a:pt x="68" y="14"/>
                  <a:pt x="68" y="14"/>
                </a:cubicBezTo>
                <a:cubicBezTo>
                  <a:pt x="65" y="20"/>
                  <a:pt x="65" y="20"/>
                  <a:pt x="65" y="20"/>
                </a:cubicBezTo>
                <a:cubicBezTo>
                  <a:pt x="60" y="21"/>
                  <a:pt x="56" y="22"/>
                  <a:pt x="47" y="18"/>
                </a:cubicBezTo>
                <a:cubicBezTo>
                  <a:pt x="46" y="18"/>
                  <a:pt x="46" y="18"/>
                  <a:pt x="46" y="18"/>
                </a:cubicBezTo>
                <a:cubicBezTo>
                  <a:pt x="46" y="27"/>
                  <a:pt x="46" y="27"/>
                  <a:pt x="46" y="27"/>
                </a:cubicBezTo>
                <a:cubicBezTo>
                  <a:pt x="46" y="28"/>
                  <a:pt x="46" y="28"/>
                  <a:pt x="46" y="29"/>
                </a:cubicBezTo>
                <a:cubicBezTo>
                  <a:pt x="38" y="23"/>
                  <a:pt x="41" y="20"/>
                  <a:pt x="39" y="9"/>
                </a:cubicBezTo>
                <a:cubicBezTo>
                  <a:pt x="44" y="0"/>
                  <a:pt x="75" y="0"/>
                  <a:pt x="79" y="9"/>
                </a:cubicBezTo>
                <a:cubicBezTo>
                  <a:pt x="78" y="17"/>
                  <a:pt x="79" y="24"/>
                  <a:pt x="72" y="29"/>
                </a:cubicBezTo>
                <a:cubicBezTo>
                  <a:pt x="72" y="29"/>
                  <a:pt x="72" y="29"/>
                  <a:pt x="72" y="29"/>
                </a:cubicBezTo>
                <a:close/>
                <a:moveTo>
                  <a:pt x="7" y="36"/>
                </a:moveTo>
                <a:cubicBezTo>
                  <a:pt x="7" y="30"/>
                  <a:pt x="7" y="27"/>
                  <a:pt x="7" y="23"/>
                </a:cubicBezTo>
                <a:cubicBezTo>
                  <a:pt x="17" y="25"/>
                  <a:pt x="20" y="16"/>
                  <a:pt x="29" y="23"/>
                </a:cubicBezTo>
                <a:cubicBezTo>
                  <a:pt x="30" y="27"/>
                  <a:pt x="29" y="32"/>
                  <a:pt x="29" y="36"/>
                </a:cubicBezTo>
                <a:cubicBezTo>
                  <a:pt x="28" y="38"/>
                  <a:pt x="27" y="40"/>
                  <a:pt x="26" y="42"/>
                </a:cubicBezTo>
                <a:cubicBezTo>
                  <a:pt x="24" y="44"/>
                  <a:pt x="21" y="46"/>
                  <a:pt x="18" y="46"/>
                </a:cubicBezTo>
                <a:cubicBezTo>
                  <a:pt x="18" y="46"/>
                  <a:pt x="18" y="46"/>
                  <a:pt x="18" y="46"/>
                </a:cubicBezTo>
                <a:cubicBezTo>
                  <a:pt x="15" y="46"/>
                  <a:pt x="12" y="44"/>
                  <a:pt x="10" y="42"/>
                </a:cubicBezTo>
                <a:cubicBezTo>
                  <a:pt x="9" y="40"/>
                  <a:pt x="8" y="38"/>
                  <a:pt x="7" y="36"/>
                </a:cubicBezTo>
                <a:close/>
                <a:moveTo>
                  <a:pt x="25" y="46"/>
                </a:moveTo>
                <a:cubicBezTo>
                  <a:pt x="22" y="52"/>
                  <a:pt x="14" y="52"/>
                  <a:pt x="11" y="46"/>
                </a:cubicBezTo>
                <a:cubicBezTo>
                  <a:pt x="4" y="48"/>
                  <a:pt x="4" y="48"/>
                  <a:pt x="4" y="48"/>
                </a:cubicBezTo>
                <a:cubicBezTo>
                  <a:pt x="3" y="48"/>
                  <a:pt x="3" y="48"/>
                  <a:pt x="3" y="48"/>
                </a:cubicBezTo>
                <a:cubicBezTo>
                  <a:pt x="3" y="48"/>
                  <a:pt x="3" y="48"/>
                  <a:pt x="3" y="48"/>
                </a:cubicBezTo>
                <a:cubicBezTo>
                  <a:pt x="2" y="50"/>
                  <a:pt x="1" y="52"/>
                  <a:pt x="0" y="54"/>
                </a:cubicBezTo>
                <a:cubicBezTo>
                  <a:pt x="0" y="56"/>
                  <a:pt x="0" y="58"/>
                  <a:pt x="0" y="62"/>
                </a:cubicBezTo>
                <a:cubicBezTo>
                  <a:pt x="0" y="63"/>
                  <a:pt x="0" y="63"/>
                  <a:pt x="0" y="63"/>
                </a:cubicBezTo>
                <a:cubicBezTo>
                  <a:pt x="1" y="63"/>
                  <a:pt x="1" y="63"/>
                  <a:pt x="1" y="63"/>
                </a:cubicBezTo>
                <a:cubicBezTo>
                  <a:pt x="25" y="63"/>
                  <a:pt x="25" y="63"/>
                  <a:pt x="25" y="63"/>
                </a:cubicBezTo>
                <a:cubicBezTo>
                  <a:pt x="25" y="66"/>
                  <a:pt x="25" y="69"/>
                  <a:pt x="26" y="73"/>
                </a:cubicBezTo>
                <a:cubicBezTo>
                  <a:pt x="26" y="75"/>
                  <a:pt x="26" y="75"/>
                  <a:pt x="26" y="75"/>
                </a:cubicBezTo>
                <a:cubicBezTo>
                  <a:pt x="28" y="75"/>
                  <a:pt x="28" y="75"/>
                  <a:pt x="28" y="75"/>
                </a:cubicBezTo>
                <a:cubicBezTo>
                  <a:pt x="90" y="75"/>
                  <a:pt x="90" y="75"/>
                  <a:pt x="90" y="75"/>
                </a:cubicBezTo>
                <a:cubicBezTo>
                  <a:pt x="92" y="75"/>
                  <a:pt x="92" y="75"/>
                  <a:pt x="92" y="75"/>
                </a:cubicBezTo>
                <a:cubicBezTo>
                  <a:pt x="92" y="73"/>
                  <a:pt x="92" y="73"/>
                  <a:pt x="92" y="73"/>
                </a:cubicBezTo>
                <a:cubicBezTo>
                  <a:pt x="92" y="69"/>
                  <a:pt x="93" y="66"/>
                  <a:pt x="92" y="63"/>
                </a:cubicBezTo>
                <a:cubicBezTo>
                  <a:pt x="115" y="63"/>
                  <a:pt x="115" y="63"/>
                  <a:pt x="115" y="63"/>
                </a:cubicBezTo>
                <a:cubicBezTo>
                  <a:pt x="116" y="63"/>
                  <a:pt x="116" y="63"/>
                  <a:pt x="116" y="63"/>
                </a:cubicBezTo>
                <a:cubicBezTo>
                  <a:pt x="116" y="62"/>
                  <a:pt x="116" y="62"/>
                  <a:pt x="116" y="62"/>
                </a:cubicBezTo>
                <a:cubicBezTo>
                  <a:pt x="116" y="59"/>
                  <a:pt x="116" y="57"/>
                  <a:pt x="116" y="55"/>
                </a:cubicBezTo>
                <a:cubicBezTo>
                  <a:pt x="115" y="52"/>
                  <a:pt x="115" y="50"/>
                  <a:pt x="113"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2" y="47"/>
                  <a:pt x="92" y="47"/>
                  <a:pt x="92"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1" y="54"/>
                  <a:pt x="61" y="54"/>
                  <a:pt x="61" y="54"/>
                </a:cubicBezTo>
                <a:cubicBezTo>
                  <a:pt x="64" y="52"/>
                  <a:pt x="64" y="52"/>
                  <a:pt x="64" y="52"/>
                </a:cubicBezTo>
                <a:cubicBezTo>
                  <a:pt x="62" y="48"/>
                  <a:pt x="62" y="48"/>
                  <a:pt x="62" y="48"/>
                </a:cubicBezTo>
                <a:cubicBezTo>
                  <a:pt x="60" y="48"/>
                  <a:pt x="60" y="48"/>
                  <a:pt x="60" y="48"/>
                </a:cubicBezTo>
                <a:cubicBezTo>
                  <a:pt x="58" y="48"/>
                  <a:pt x="58" y="48"/>
                  <a:pt x="58" y="48"/>
                </a:cubicBezTo>
                <a:cubicBezTo>
                  <a:pt x="56" y="48"/>
                  <a:pt x="56" y="48"/>
                  <a:pt x="56" y="48"/>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6" y="45"/>
                  <a:pt x="46" y="45"/>
                  <a:pt x="46" y="45"/>
                </a:cubicBezTo>
                <a:cubicBezTo>
                  <a:pt x="33" y="48"/>
                  <a:pt x="33" y="48"/>
                  <a:pt x="33" y="48"/>
                </a:cubicBezTo>
                <a:cubicBezTo>
                  <a:pt x="33" y="48"/>
                  <a:pt x="33" y="48"/>
                  <a:pt x="33" y="48"/>
                </a:cubicBezTo>
                <a:cubicBezTo>
                  <a:pt x="25" y="46"/>
                  <a:pt x="25" y="46"/>
                  <a:pt x="25" y="46"/>
                </a:cubicBezTo>
                <a:close/>
                <a:moveTo>
                  <a:pt x="87" y="36"/>
                </a:moveTo>
                <a:cubicBezTo>
                  <a:pt x="86" y="30"/>
                  <a:pt x="86" y="25"/>
                  <a:pt x="87" y="21"/>
                </a:cubicBezTo>
                <a:cubicBezTo>
                  <a:pt x="91" y="18"/>
                  <a:pt x="106" y="18"/>
                  <a:pt x="109" y="21"/>
                </a:cubicBezTo>
                <a:cubicBezTo>
                  <a:pt x="109" y="26"/>
                  <a:pt x="109" y="32"/>
                  <a:pt x="108" y="36"/>
                </a:cubicBezTo>
                <a:cubicBezTo>
                  <a:pt x="108" y="38"/>
                  <a:pt x="107" y="40"/>
                  <a:pt x="105" y="42"/>
                </a:cubicBezTo>
                <a:cubicBezTo>
                  <a:pt x="103" y="44"/>
                  <a:pt x="101" y="46"/>
                  <a:pt x="98" y="46"/>
                </a:cubicBezTo>
                <a:cubicBezTo>
                  <a:pt x="98" y="46"/>
                  <a:pt x="98" y="46"/>
                  <a:pt x="98" y="46"/>
                </a:cubicBezTo>
                <a:cubicBezTo>
                  <a:pt x="95" y="46"/>
                  <a:pt x="92" y="44"/>
                  <a:pt x="90" y="42"/>
                </a:cubicBezTo>
                <a:cubicBezTo>
                  <a:pt x="88" y="40"/>
                  <a:pt x="87" y="38"/>
                  <a:pt x="87" y="3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矩形 30"/>
          <p:cNvSpPr>
            <a:spLocks noChangeArrowheads="1"/>
          </p:cNvSpPr>
          <p:nvPr/>
        </p:nvSpPr>
        <p:spPr bwMode="auto">
          <a:xfrm>
            <a:off x="9656861" y="5027747"/>
            <a:ext cx="215409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gn="ctr"/>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rPr>
              <a:t>的原创设计与美化。</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3429794" y="2303310"/>
            <a:ext cx="2124075" cy="1724025"/>
            <a:chOff x="3429794" y="2303310"/>
            <a:chExt cx="2124075" cy="1724025"/>
          </a:xfrm>
        </p:grpSpPr>
        <p:sp>
          <p:nvSpPr>
            <p:cNvPr id="159" name="任意多边形 14"/>
            <p:cNvSpPr>
              <a:spLocks noChangeArrowheads="1"/>
            </p:cNvSpPr>
            <p:nvPr/>
          </p:nvSpPr>
          <p:spPr bwMode="auto">
            <a:xfrm>
              <a:off x="3429794" y="2303310"/>
              <a:ext cx="2124075" cy="1724025"/>
            </a:xfrm>
            <a:custGeom>
              <a:avLst/>
              <a:gdLst>
                <a:gd name="T0" fmla="*/ 170086 w 2123573"/>
                <a:gd name="T1" fmla="*/ 0 h 1724401"/>
                <a:gd name="T2" fmla="*/ 1955997 w 2123573"/>
                <a:gd name="T3" fmla="*/ 0 h 1724401"/>
                <a:gd name="T4" fmla="*/ 2126083 w 2123573"/>
                <a:gd name="T5" fmla="*/ 143106 h 1724401"/>
                <a:gd name="T6" fmla="*/ 2126083 w 2123573"/>
                <a:gd name="T7" fmla="*/ 1287940 h 1724401"/>
                <a:gd name="T8" fmla="*/ 1955997 w 2123573"/>
                <a:gd name="T9" fmla="*/ 1431046 h 1724401"/>
                <a:gd name="T10" fmla="*/ 1890595 w 2123573"/>
                <a:gd name="T11" fmla="*/ 1431046 h 1724401"/>
                <a:gd name="T12" fmla="*/ 1890595 w 2123573"/>
                <a:gd name="T13" fmla="*/ 1722521 h 1724401"/>
                <a:gd name="T14" fmla="*/ 1648266 w 2123573"/>
                <a:gd name="T15" fmla="*/ 1431046 h 1724401"/>
                <a:gd name="T16" fmla="*/ 170086 w 2123573"/>
                <a:gd name="T17" fmla="*/ 1431046 h 1724401"/>
                <a:gd name="T18" fmla="*/ 0 w 2123573"/>
                <a:gd name="T19" fmla="*/ 1287940 h 1724401"/>
                <a:gd name="T20" fmla="*/ 0 w 2123573"/>
                <a:gd name="T21" fmla="*/ 143106 h 1724401"/>
                <a:gd name="T22" fmla="*/ 170086 w 2123573"/>
                <a:gd name="T23" fmla="*/ 0 h 17244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1"/>
                <a:gd name="T38" fmla="*/ 2123573 w 2123573"/>
                <a:gd name="T39" fmla="*/ 1724401 h 17244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1">
                  <a:moveTo>
                    <a:pt x="169886" y="0"/>
                  </a:moveTo>
                  <a:lnTo>
                    <a:pt x="1953687" y="0"/>
                  </a:lnTo>
                  <a:cubicBezTo>
                    <a:pt x="2047512" y="0"/>
                    <a:pt x="2123573" y="64141"/>
                    <a:pt x="2123573" y="143261"/>
                  </a:cubicBezTo>
                  <a:lnTo>
                    <a:pt x="2123573" y="1289345"/>
                  </a:lnTo>
                  <a:cubicBezTo>
                    <a:pt x="2123573" y="1368466"/>
                    <a:pt x="2047512" y="1432606"/>
                    <a:pt x="1953687" y="1432606"/>
                  </a:cubicBezTo>
                  <a:lnTo>
                    <a:pt x="1888361" y="1432606"/>
                  </a:lnTo>
                  <a:lnTo>
                    <a:pt x="1888361" y="1724401"/>
                  </a:lnTo>
                  <a:lnTo>
                    <a:pt x="1646320"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5"/>
            </a:solidFill>
            <a:ln>
              <a:noFill/>
            </a:ln>
          </p:spPr>
          <p:txBody>
            <a:bodyPr lIns="145079" tIns="145079" rIns="145079" bIns="145079" anchor="ctr"/>
            <a:lstStyle/>
            <a:p>
              <a:endParaRPr lang="zh-CN" altLang="en-US"/>
            </a:p>
          </p:txBody>
        </p:sp>
        <p:sp>
          <p:nvSpPr>
            <p:cNvPr id="11" name="矩形 10"/>
            <p:cNvSpPr/>
            <p:nvPr/>
          </p:nvSpPr>
          <p:spPr>
            <a:xfrm>
              <a:off x="3490861" y="2449677"/>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830094" y="1249210"/>
            <a:ext cx="2124075" cy="1741487"/>
            <a:chOff x="5830094" y="1249210"/>
            <a:chExt cx="2124075" cy="1741487"/>
          </a:xfrm>
        </p:grpSpPr>
        <p:sp>
          <p:nvSpPr>
            <p:cNvPr id="160" name="任意多边形 15"/>
            <p:cNvSpPr>
              <a:spLocks noChangeArrowheads="1"/>
            </p:cNvSpPr>
            <p:nvPr/>
          </p:nvSpPr>
          <p:spPr bwMode="auto">
            <a:xfrm>
              <a:off x="5830094" y="1249210"/>
              <a:ext cx="2124075" cy="1741487"/>
            </a:xfrm>
            <a:custGeom>
              <a:avLst/>
              <a:gdLst>
                <a:gd name="T0" fmla="*/ 170086 w 2123573"/>
                <a:gd name="T1" fmla="*/ 0 h 1741585"/>
                <a:gd name="T2" fmla="*/ 1955997 w 2123573"/>
                <a:gd name="T3" fmla="*/ 0 h 1741585"/>
                <a:gd name="T4" fmla="*/ 2126083 w 2123573"/>
                <a:gd name="T5" fmla="*/ 143221 h 1741585"/>
                <a:gd name="T6" fmla="*/ 2126083 w 2123573"/>
                <a:gd name="T7" fmla="*/ 1288980 h 1741585"/>
                <a:gd name="T8" fmla="*/ 1955997 w 2123573"/>
                <a:gd name="T9" fmla="*/ 1432201 h 1741585"/>
                <a:gd name="T10" fmla="*/ 1884980 w 2123573"/>
                <a:gd name="T11" fmla="*/ 1432201 h 1741585"/>
                <a:gd name="T12" fmla="*/ 1884980 w 2123573"/>
                <a:gd name="T13" fmla="*/ 1741095 h 1741585"/>
                <a:gd name="T14" fmla="*/ 1628385 w 2123573"/>
                <a:gd name="T15" fmla="*/ 1432201 h 1741585"/>
                <a:gd name="T16" fmla="*/ 170086 w 2123573"/>
                <a:gd name="T17" fmla="*/ 1432201 h 1741585"/>
                <a:gd name="T18" fmla="*/ 0 w 2123573"/>
                <a:gd name="T19" fmla="*/ 1288980 h 1741585"/>
                <a:gd name="T20" fmla="*/ 0 w 2123573"/>
                <a:gd name="T21" fmla="*/ 143221 h 1741585"/>
                <a:gd name="T22" fmla="*/ 170086 w 2123573"/>
                <a:gd name="T23" fmla="*/ 0 h 174158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41585"/>
                <a:gd name="T38" fmla="*/ 2123573 w 2123573"/>
                <a:gd name="T39" fmla="*/ 1741585 h 174158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41585">
                  <a:moveTo>
                    <a:pt x="169886" y="0"/>
                  </a:moveTo>
                  <a:lnTo>
                    <a:pt x="1953687" y="0"/>
                  </a:lnTo>
                  <a:cubicBezTo>
                    <a:pt x="2047512" y="0"/>
                    <a:pt x="2123573" y="64141"/>
                    <a:pt x="2123573" y="143261"/>
                  </a:cubicBezTo>
                  <a:lnTo>
                    <a:pt x="2123573" y="1289345"/>
                  </a:lnTo>
                  <a:cubicBezTo>
                    <a:pt x="2123573" y="1368466"/>
                    <a:pt x="2047512" y="1432606"/>
                    <a:pt x="1953687" y="1432606"/>
                  </a:cubicBezTo>
                  <a:lnTo>
                    <a:pt x="1882755" y="1432606"/>
                  </a:lnTo>
                  <a:lnTo>
                    <a:pt x="1882755" y="1741585"/>
                  </a:lnTo>
                  <a:lnTo>
                    <a:pt x="1626461"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6"/>
            </a:solidFill>
            <a:ln>
              <a:noFill/>
            </a:ln>
          </p:spPr>
          <p:txBody>
            <a:bodyPr lIns="145079" tIns="145079" rIns="145079" bIns="145079" anchor="ctr"/>
            <a:lstStyle/>
            <a:p>
              <a:endParaRPr lang="zh-CN" altLang="en-US"/>
            </a:p>
          </p:txBody>
        </p:sp>
        <p:sp>
          <p:nvSpPr>
            <p:cNvPr id="36" name="矩形 35"/>
            <p:cNvSpPr/>
            <p:nvPr/>
          </p:nvSpPr>
          <p:spPr>
            <a:xfrm>
              <a:off x="5895797" y="1363855"/>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8230394" y="2303310"/>
            <a:ext cx="2122487" cy="1724025"/>
            <a:chOff x="8230394" y="2303310"/>
            <a:chExt cx="2122487" cy="1724025"/>
          </a:xfrm>
        </p:grpSpPr>
        <p:sp>
          <p:nvSpPr>
            <p:cNvPr id="161" name="任意多边形 17"/>
            <p:cNvSpPr>
              <a:spLocks noChangeArrowheads="1"/>
            </p:cNvSpPr>
            <p:nvPr/>
          </p:nvSpPr>
          <p:spPr bwMode="auto">
            <a:xfrm>
              <a:off x="8230394" y="2303310"/>
              <a:ext cx="2122487" cy="1724025"/>
            </a:xfrm>
            <a:custGeom>
              <a:avLst/>
              <a:gdLst>
                <a:gd name="T0" fmla="*/ 169451 w 2123573"/>
                <a:gd name="T1" fmla="*/ 0 h 1724402"/>
                <a:gd name="T2" fmla="*/ 1948696 w 2123573"/>
                <a:gd name="T3" fmla="*/ 0 h 1724402"/>
                <a:gd name="T4" fmla="*/ 2118149 w 2123573"/>
                <a:gd name="T5" fmla="*/ 143106 h 1724402"/>
                <a:gd name="T6" fmla="*/ 2118149 w 2123573"/>
                <a:gd name="T7" fmla="*/ 1287935 h 1724402"/>
                <a:gd name="T8" fmla="*/ 1948696 w 2123573"/>
                <a:gd name="T9" fmla="*/ 1431041 h 1724402"/>
                <a:gd name="T10" fmla="*/ 458755 w 2123573"/>
                <a:gd name="T11" fmla="*/ 1431041 h 1724402"/>
                <a:gd name="T12" fmla="*/ 217333 w 2123573"/>
                <a:gd name="T13" fmla="*/ 1722517 h 1724402"/>
                <a:gd name="T14" fmla="*/ 217333 w 2123573"/>
                <a:gd name="T15" fmla="*/ 1431041 h 1724402"/>
                <a:gd name="T16" fmla="*/ 169451 w 2123573"/>
                <a:gd name="T17" fmla="*/ 1431041 h 1724402"/>
                <a:gd name="T18" fmla="*/ 0 w 2123573"/>
                <a:gd name="T19" fmla="*/ 1287935 h 1724402"/>
                <a:gd name="T20" fmla="*/ 0 w 2123573"/>
                <a:gd name="T21" fmla="*/ 143106 h 1724402"/>
                <a:gd name="T22" fmla="*/ 169451 w 2123573"/>
                <a:gd name="T23" fmla="*/ 0 h 17244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23573"/>
                <a:gd name="T37" fmla="*/ 0 h 1724402"/>
                <a:gd name="T38" fmla="*/ 2123573 w 2123573"/>
                <a:gd name="T39" fmla="*/ 1724402 h 17244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23573" h="1724402">
                  <a:moveTo>
                    <a:pt x="169886" y="0"/>
                  </a:moveTo>
                  <a:lnTo>
                    <a:pt x="1953687" y="0"/>
                  </a:lnTo>
                  <a:cubicBezTo>
                    <a:pt x="2047512" y="0"/>
                    <a:pt x="2123573" y="64141"/>
                    <a:pt x="2123573" y="143261"/>
                  </a:cubicBezTo>
                  <a:lnTo>
                    <a:pt x="2123573" y="1289345"/>
                  </a:lnTo>
                  <a:cubicBezTo>
                    <a:pt x="2123573" y="1368466"/>
                    <a:pt x="2047512" y="1432606"/>
                    <a:pt x="1953687" y="1432606"/>
                  </a:cubicBezTo>
                  <a:lnTo>
                    <a:pt x="459930" y="1432606"/>
                  </a:lnTo>
                  <a:lnTo>
                    <a:pt x="217888" y="1724402"/>
                  </a:lnTo>
                  <a:lnTo>
                    <a:pt x="217888" y="1432606"/>
                  </a:lnTo>
                  <a:lnTo>
                    <a:pt x="169886" y="1432606"/>
                  </a:lnTo>
                  <a:cubicBezTo>
                    <a:pt x="76061" y="1432606"/>
                    <a:pt x="0" y="1368466"/>
                    <a:pt x="0" y="1289345"/>
                  </a:cubicBezTo>
                  <a:lnTo>
                    <a:pt x="0" y="143261"/>
                  </a:lnTo>
                  <a:cubicBezTo>
                    <a:pt x="0" y="64141"/>
                    <a:pt x="76061" y="0"/>
                    <a:pt x="169886" y="0"/>
                  </a:cubicBezTo>
                  <a:close/>
                </a:path>
              </a:pathLst>
            </a:custGeom>
            <a:solidFill>
              <a:schemeClr val="accent3"/>
            </a:solidFill>
            <a:ln>
              <a:noFill/>
            </a:ln>
          </p:spPr>
          <p:txBody>
            <a:bodyPr lIns="145079" tIns="145079" rIns="145079" bIns="145079" anchor="ctr"/>
            <a:lstStyle/>
            <a:p>
              <a:endParaRPr lang="zh-CN" altLang="en-US"/>
            </a:p>
          </p:txBody>
        </p:sp>
        <p:sp>
          <p:nvSpPr>
            <p:cNvPr id="37" name="矩形 36"/>
            <p:cNvSpPr/>
            <p:nvPr/>
          </p:nvSpPr>
          <p:spPr>
            <a:xfrm>
              <a:off x="8295303" y="2460780"/>
              <a:ext cx="1992667" cy="1169551"/>
            </a:xfrm>
            <a:prstGeom prst="rect">
              <a:avLst/>
            </a:prstGeom>
          </p:spPr>
          <p:txBody>
            <a:bodyPr wrap="square">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复制需要的文字→单击目标文本框→选中框内文字→右击→在右键菜单选择粘贴的方式：“只保留文本”。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71"/>
                                        </p:tgtEl>
                                        <p:attrNameLst>
                                          <p:attrName>style.visibility</p:attrName>
                                        </p:attrNameLst>
                                      </p:cBhvr>
                                      <p:to>
                                        <p:strVal val="visible"/>
                                      </p:to>
                                    </p:set>
                                    <p:anim calcmode="lin" valueType="num">
                                      <p:cBhvr additive="base">
                                        <p:cTn id="11" dur="500" fill="hold"/>
                                        <p:tgtEl>
                                          <p:spTgt spid="171"/>
                                        </p:tgtEl>
                                        <p:attrNameLst>
                                          <p:attrName>ppt_x</p:attrName>
                                        </p:attrNameLst>
                                      </p:cBhvr>
                                      <p:tavLst>
                                        <p:tav tm="0">
                                          <p:val>
                                            <p:strVal val="1+#ppt_w/2"/>
                                          </p:val>
                                        </p:tav>
                                        <p:tav tm="100000">
                                          <p:val>
                                            <p:strVal val="#ppt_x"/>
                                          </p:val>
                                        </p:tav>
                                      </p:tavLst>
                                    </p:anim>
                                    <p:anim calcmode="lin" valueType="num">
                                      <p:cBhvr additive="base">
                                        <p:cTn id="12" dur="500" fill="hold"/>
                                        <p:tgtEl>
                                          <p:spTgt spid="17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67"/>
                                        </p:tgtEl>
                                        <p:attrNameLst>
                                          <p:attrName>style.visibility</p:attrName>
                                        </p:attrNameLst>
                                      </p:cBhvr>
                                      <p:to>
                                        <p:strVal val="visible"/>
                                      </p:to>
                                    </p:set>
                                    <p:anim calcmode="lin" valueType="num">
                                      <p:cBhvr additive="base">
                                        <p:cTn id="15" dur="500" fill="hold"/>
                                        <p:tgtEl>
                                          <p:spTgt spid="167"/>
                                        </p:tgtEl>
                                        <p:attrNameLst>
                                          <p:attrName>ppt_x</p:attrName>
                                        </p:attrNameLst>
                                      </p:cBhvr>
                                      <p:tavLst>
                                        <p:tav tm="0">
                                          <p:val>
                                            <p:strVal val="0-#ppt_w/2"/>
                                          </p:val>
                                        </p:tav>
                                        <p:tav tm="100000">
                                          <p:val>
                                            <p:strVal val="#ppt_x"/>
                                          </p:val>
                                        </p:tav>
                                      </p:tavLst>
                                    </p:anim>
                                    <p:anim calcmode="lin" valueType="num">
                                      <p:cBhvr additive="base">
                                        <p:cTn id="16" dur="500" fill="hold"/>
                                        <p:tgtEl>
                                          <p:spTgt spid="167"/>
                                        </p:tgtEl>
                                        <p:attrNameLst>
                                          <p:attrName>ppt_y</p:attrName>
                                        </p:attrNameLst>
                                      </p:cBhvr>
                                      <p:tavLst>
                                        <p:tav tm="0">
                                          <p:val>
                                            <p:strVal val="#ppt_y"/>
                                          </p:val>
                                        </p:tav>
                                        <p:tav tm="100000">
                                          <p:val>
                                            <p:strVal val="#ppt_y"/>
                                          </p:val>
                                        </p:tav>
                                      </p:tavLst>
                                    </p:anim>
                                  </p:childTnLst>
                                </p:cTn>
                              </p:par>
                              <p:par>
                                <p:cTn id="17" presetID="16" presetClass="entr" presetSubtype="21" fill="hold" grpId="0" nodeType="withEffect">
                                  <p:stCondLst>
                                    <p:cond delay="0"/>
                                  </p:stCondLst>
                                  <p:childTnLst>
                                    <p:set>
                                      <p:cBhvr>
                                        <p:cTn id="18" dur="1" fill="hold">
                                          <p:stCondLst>
                                            <p:cond delay="0"/>
                                          </p:stCondLst>
                                        </p:cTn>
                                        <p:tgtEl>
                                          <p:spTgt spid="158"/>
                                        </p:tgtEl>
                                        <p:attrNameLst>
                                          <p:attrName>style.visibility</p:attrName>
                                        </p:attrNameLst>
                                      </p:cBhvr>
                                      <p:to>
                                        <p:strVal val="visible"/>
                                      </p:to>
                                    </p:set>
                                    <p:animEffect transition="in" filter="barn(inVertical)">
                                      <p:cBhvr>
                                        <p:cTn id="19" dur="500"/>
                                        <p:tgtEl>
                                          <p:spTgt spid="158"/>
                                        </p:tgtEl>
                                      </p:cBhvr>
                                    </p:animEffect>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anim calcmode="lin" valueType="num">
                                      <p:cBhvr>
                                        <p:cTn id="24" dur="500" fill="hold"/>
                                        <p:tgtEl>
                                          <p:spTgt spid="32"/>
                                        </p:tgtEl>
                                        <p:attrNameLst>
                                          <p:attrName>ppt_x</p:attrName>
                                        </p:attrNameLst>
                                      </p:cBhvr>
                                      <p:tavLst>
                                        <p:tav tm="0">
                                          <p:val>
                                            <p:strVal val="#ppt_x"/>
                                          </p:val>
                                        </p:tav>
                                        <p:tav tm="100000">
                                          <p:val>
                                            <p:strVal val="#ppt_x"/>
                                          </p:val>
                                        </p:tav>
                                      </p:tavLst>
                                    </p:anim>
                                    <p:anim calcmode="lin" valueType="num">
                                      <p:cBhvr>
                                        <p:cTn id="25" dur="500" fill="hold"/>
                                        <p:tgtEl>
                                          <p:spTgt spid="32"/>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65"/>
                                        </p:tgtEl>
                                        <p:attrNameLst>
                                          <p:attrName>style.visibility</p:attrName>
                                        </p:attrNameLst>
                                      </p:cBhvr>
                                      <p:to>
                                        <p:strVal val="visible"/>
                                      </p:to>
                                    </p:set>
                                    <p:animEffect transition="in" filter="fade">
                                      <p:cBhvr>
                                        <p:cTn id="28" dur="500"/>
                                        <p:tgtEl>
                                          <p:spTgt spid="165"/>
                                        </p:tgtEl>
                                      </p:cBhvr>
                                    </p:animEffect>
                                    <p:anim calcmode="lin" valueType="num">
                                      <p:cBhvr>
                                        <p:cTn id="29" dur="500" fill="hold"/>
                                        <p:tgtEl>
                                          <p:spTgt spid="165"/>
                                        </p:tgtEl>
                                        <p:attrNameLst>
                                          <p:attrName>ppt_x</p:attrName>
                                        </p:attrNameLst>
                                      </p:cBhvr>
                                      <p:tavLst>
                                        <p:tav tm="0">
                                          <p:val>
                                            <p:strVal val="#ppt_x"/>
                                          </p:val>
                                        </p:tav>
                                        <p:tav tm="100000">
                                          <p:val>
                                            <p:strVal val="#ppt_x"/>
                                          </p:val>
                                        </p:tav>
                                      </p:tavLst>
                                    </p:anim>
                                    <p:anim calcmode="lin" valueType="num">
                                      <p:cBhvr>
                                        <p:cTn id="30" dur="500" fill="hold"/>
                                        <p:tgtEl>
                                          <p:spTgt spid="165"/>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4"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nodeType="withEffect">
                                  <p:stCondLst>
                                    <p:cond delay="25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par>
                                <p:cTn id="38" presetID="22" presetClass="entr" presetSubtype="4" fill="hold" nodeType="withEffect">
                                  <p:stCondLst>
                                    <p:cond delay="500"/>
                                  </p:stCondLst>
                                  <p:childTnLst>
                                    <p:set>
                                      <p:cBhvr>
                                        <p:cTn id="39" dur="1" fill="hold">
                                          <p:stCondLst>
                                            <p:cond delay="0"/>
                                          </p:stCondLst>
                                        </p:cTn>
                                        <p:tgtEl>
                                          <p:spTgt spid="17"/>
                                        </p:tgtEl>
                                        <p:attrNameLst>
                                          <p:attrName>style.visibility</p:attrName>
                                        </p:attrNameLst>
                                      </p:cBhvr>
                                      <p:to>
                                        <p:strVal val="visible"/>
                                      </p:to>
                                    </p:set>
                                    <p:animEffect transition="in" filter="wipe(down)">
                                      <p:cBhvr>
                                        <p:cTn id="40" dur="500"/>
                                        <p:tgtEl>
                                          <p:spTgt spid="17"/>
                                        </p:tgtEl>
                                      </p:cBhvr>
                                    </p:animEffect>
                                  </p:childTnLst>
                                </p:cTn>
                              </p:par>
                            </p:childTnLst>
                          </p:cTn>
                        </p:par>
                        <p:par>
                          <p:cTn id="41" fill="hold">
                            <p:stCondLst>
                              <p:cond delay="20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anim calcmode="lin" valueType="num">
                                      <p:cBhvr>
                                        <p:cTn id="50" dur="500" fill="hold"/>
                                        <p:tgtEl>
                                          <p:spTgt spid="19"/>
                                        </p:tgtEl>
                                        <p:attrNameLst>
                                          <p:attrName>ppt_x</p:attrName>
                                        </p:attrNameLst>
                                      </p:cBhvr>
                                      <p:tavLst>
                                        <p:tav tm="0">
                                          <p:val>
                                            <p:strVal val="#ppt_x"/>
                                          </p:val>
                                        </p:tav>
                                        <p:tav tm="100000">
                                          <p:val>
                                            <p:strVal val="#ppt_x"/>
                                          </p:val>
                                        </p:tav>
                                      </p:tavLst>
                                    </p:anim>
                                    <p:anim calcmode="lin" valueType="num">
                                      <p:cBhvr>
                                        <p:cTn id="51" dur="500" fill="hold"/>
                                        <p:tgtEl>
                                          <p:spTgt spid="19"/>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14" presetClass="entr" presetSubtype="10" fill="hold" grpId="0" nodeType="afterEffect">
                                  <p:stCondLst>
                                    <p:cond delay="0"/>
                                  </p:stCondLst>
                                  <p:childTnLst>
                                    <p:set>
                                      <p:cBhvr>
                                        <p:cTn id="54" dur="1" fill="hold">
                                          <p:stCondLst>
                                            <p:cond delay="0"/>
                                          </p:stCondLst>
                                        </p:cTn>
                                        <p:tgtEl>
                                          <p:spTgt spid="173"/>
                                        </p:tgtEl>
                                        <p:attrNameLst>
                                          <p:attrName>style.visibility</p:attrName>
                                        </p:attrNameLst>
                                      </p:cBhvr>
                                      <p:to>
                                        <p:strVal val="visible"/>
                                      </p:to>
                                    </p:set>
                                    <p:animEffect transition="in" filter="randombar(horizontal)">
                                      <p:cBhvr>
                                        <p:cTn id="55" dur="500"/>
                                        <p:tgtEl>
                                          <p:spTgt spid="17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randombar(horizontal)">
                                      <p:cBhvr>
                                        <p:cTn id="5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8" grpId="0" animBg="1"/>
      <p:bldP spid="165" grpId="0"/>
      <p:bldP spid="167" grpId="0" animBg="1"/>
      <p:bldP spid="171" grpId="0" animBg="1"/>
      <p:bldP spid="173" grpId="0"/>
      <p:bldP spid="32" grpId="0"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bwMode="auto">
          <a:xfrm>
            <a:off x="7274073" y="2209192"/>
            <a:ext cx="4233299" cy="2214562"/>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6" name="Freeform 11"/>
          <p:cNvSpPr/>
          <p:nvPr/>
        </p:nvSpPr>
        <p:spPr bwMode="auto">
          <a:xfrm rot="2160000">
            <a:off x="4964852" y="2437690"/>
            <a:ext cx="314325" cy="398462"/>
          </a:xfrm>
          <a:custGeom>
            <a:avLst/>
            <a:gdLst>
              <a:gd name="T0" fmla="*/ 0 w 253496"/>
              <a:gd name="T1" fmla="*/ 79692 h 320765"/>
              <a:gd name="T2" fmla="*/ 157163 w 253496"/>
              <a:gd name="T3" fmla="*/ 79692 h 320765"/>
              <a:gd name="T4" fmla="*/ 157163 w 253496"/>
              <a:gd name="T5" fmla="*/ 0 h 320765"/>
              <a:gd name="T6" fmla="*/ 314325 w 253496"/>
              <a:gd name="T7" fmla="*/ 199232 h 320765"/>
              <a:gd name="T8" fmla="*/ 157163 w 253496"/>
              <a:gd name="T9" fmla="*/ 398462 h 320765"/>
              <a:gd name="T10" fmla="*/ 157163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0" tIns="85515" rIns="101371" bIns="85514" anchor="ctr"/>
          <a:lstStyle/>
          <a:p>
            <a:endParaRPr lang="zh-CN" altLang="en-US"/>
          </a:p>
        </p:txBody>
      </p:sp>
      <p:sp>
        <p:nvSpPr>
          <p:cNvPr id="17" name="Freeform 13"/>
          <p:cNvSpPr/>
          <p:nvPr/>
        </p:nvSpPr>
        <p:spPr bwMode="auto">
          <a:xfrm rot="-4320000">
            <a:off x="5451421" y="3897396"/>
            <a:ext cx="314325" cy="398463"/>
          </a:xfrm>
          <a:custGeom>
            <a:avLst/>
            <a:gdLst>
              <a:gd name="T0" fmla="*/ 314325 w 253496"/>
              <a:gd name="T1" fmla="*/ 318770 h 320765"/>
              <a:gd name="T2" fmla="*/ 157163 w 253496"/>
              <a:gd name="T3" fmla="*/ 318770 h 320765"/>
              <a:gd name="T4" fmla="*/ 157163 w 253496"/>
              <a:gd name="T5" fmla="*/ 398463 h 320765"/>
              <a:gd name="T6" fmla="*/ 0 w 253496"/>
              <a:gd name="T7" fmla="*/ 199231 h 320765"/>
              <a:gd name="T8" fmla="*/ 157163 w 253496"/>
              <a:gd name="T9" fmla="*/ 0 h 320765"/>
              <a:gd name="T10" fmla="*/ 157163 w 253496"/>
              <a:gd name="T11" fmla="*/ 79693 h 320765"/>
              <a:gd name="T12" fmla="*/ 314325 w 253496"/>
              <a:gd name="T13" fmla="*/ 79693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1" tIns="85515" rIns="1" bIns="85514" anchor="ctr"/>
          <a:lstStyle/>
          <a:p>
            <a:endParaRPr lang="zh-CN" altLang="en-US"/>
          </a:p>
        </p:txBody>
      </p:sp>
      <p:sp>
        <p:nvSpPr>
          <p:cNvPr id="18" name="Freeform 15"/>
          <p:cNvSpPr/>
          <p:nvPr/>
        </p:nvSpPr>
        <p:spPr bwMode="auto">
          <a:xfrm>
            <a:off x="4204440" y="4804652"/>
            <a:ext cx="315912" cy="398463"/>
          </a:xfrm>
          <a:custGeom>
            <a:avLst/>
            <a:gdLst>
              <a:gd name="T0" fmla="*/ 315912 w 253496"/>
              <a:gd name="T1" fmla="*/ 318770 h 320765"/>
              <a:gd name="T2" fmla="*/ 157956 w 253496"/>
              <a:gd name="T3" fmla="*/ 318770 h 320765"/>
              <a:gd name="T4" fmla="*/ 157956 w 253496"/>
              <a:gd name="T5" fmla="*/ 398463 h 320765"/>
              <a:gd name="T6" fmla="*/ 0 w 253496"/>
              <a:gd name="T7" fmla="*/ 199231 h 320765"/>
              <a:gd name="T8" fmla="*/ 157956 w 253496"/>
              <a:gd name="T9" fmla="*/ 0 h 320765"/>
              <a:gd name="T10" fmla="*/ 157956 w 253496"/>
              <a:gd name="T11" fmla="*/ 79693 h 320765"/>
              <a:gd name="T12" fmla="*/ 315912 w 253496"/>
              <a:gd name="T13" fmla="*/ 79693 h 320765"/>
              <a:gd name="T14" fmla="*/ 315912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6" rIns="1" bIns="85515" anchor="ctr"/>
          <a:lstStyle/>
          <a:p>
            <a:endParaRPr lang="zh-CN" altLang="en-US"/>
          </a:p>
        </p:txBody>
      </p:sp>
      <p:sp>
        <p:nvSpPr>
          <p:cNvPr id="19" name="Freeform 17"/>
          <p:cNvSpPr/>
          <p:nvPr/>
        </p:nvSpPr>
        <p:spPr bwMode="auto">
          <a:xfrm rot="4320000">
            <a:off x="2951108" y="3906922"/>
            <a:ext cx="314325" cy="398462"/>
          </a:xfrm>
          <a:custGeom>
            <a:avLst/>
            <a:gdLst>
              <a:gd name="T0" fmla="*/ 314325 w 253496"/>
              <a:gd name="T1" fmla="*/ 318770 h 320765"/>
              <a:gd name="T2" fmla="*/ 157163 w 253496"/>
              <a:gd name="T3" fmla="*/ 318770 h 320765"/>
              <a:gd name="T4" fmla="*/ 157163 w 253496"/>
              <a:gd name="T5" fmla="*/ 398462 h 320765"/>
              <a:gd name="T6" fmla="*/ 0 w 253496"/>
              <a:gd name="T7" fmla="*/ 199230 h 320765"/>
              <a:gd name="T8" fmla="*/ 157163 w 253496"/>
              <a:gd name="T9" fmla="*/ 0 h 320765"/>
              <a:gd name="T10" fmla="*/ 157163 w 253496"/>
              <a:gd name="T11" fmla="*/ 79692 h 320765"/>
              <a:gd name="T12" fmla="*/ 314325 w 253496"/>
              <a:gd name="T13" fmla="*/ 79692 h 320765"/>
              <a:gd name="T14" fmla="*/ 314325 w 253496"/>
              <a:gd name="T15" fmla="*/ 318770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01372" tIns="85515" rIns="0" bIns="85515" anchor="ctr"/>
          <a:lstStyle/>
          <a:p>
            <a:endParaRPr lang="zh-CN" altLang="en-US"/>
          </a:p>
        </p:txBody>
      </p:sp>
      <p:sp>
        <p:nvSpPr>
          <p:cNvPr id="20" name="Freeform 19"/>
          <p:cNvSpPr/>
          <p:nvPr/>
        </p:nvSpPr>
        <p:spPr bwMode="auto">
          <a:xfrm rot="-2160000">
            <a:off x="3405927" y="2434515"/>
            <a:ext cx="315913" cy="398462"/>
          </a:xfrm>
          <a:custGeom>
            <a:avLst/>
            <a:gdLst>
              <a:gd name="T0" fmla="*/ 0 w 253496"/>
              <a:gd name="T1" fmla="*/ 79692 h 320765"/>
              <a:gd name="T2" fmla="*/ 157957 w 253496"/>
              <a:gd name="T3" fmla="*/ 79692 h 320765"/>
              <a:gd name="T4" fmla="*/ 157957 w 253496"/>
              <a:gd name="T5" fmla="*/ 0 h 320765"/>
              <a:gd name="T6" fmla="*/ 315913 w 253496"/>
              <a:gd name="T7" fmla="*/ 199232 h 320765"/>
              <a:gd name="T8" fmla="*/ 157957 w 253496"/>
              <a:gd name="T9" fmla="*/ 398462 h 320765"/>
              <a:gd name="T10" fmla="*/ 157957 w 253496"/>
              <a:gd name="T11" fmla="*/ 318770 h 320765"/>
              <a:gd name="T12" fmla="*/ 0 w 253496"/>
              <a:gd name="T13" fmla="*/ 318770 h 320765"/>
              <a:gd name="T14" fmla="*/ 0 w 253496"/>
              <a:gd name="T15" fmla="*/ 79692 h 32076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a:solidFill>
            <a:srgbClr val="ADBACA"/>
          </a:solidFill>
          <a:ln>
            <a:noFill/>
          </a:ln>
          <a:extLst>
            <a:ext uri="{91240B29-F687-4F45-9708-019B960494DF}">
              <a14:hiddenLine xmlns:a14="http://schemas.microsoft.com/office/drawing/2010/main" w="9525">
                <a:solidFill>
                  <a:srgbClr val="000000"/>
                </a:solidFill>
                <a:round/>
              </a14:hiddenLine>
            </a:ext>
          </a:extLst>
        </p:spPr>
        <p:txBody>
          <a:bodyPr lIns="-1" tIns="85514" rIns="101372" bIns="85515" anchor="ctr"/>
          <a:lstStyle/>
          <a:p>
            <a:endParaRPr lang="zh-CN" altLang="en-US"/>
          </a:p>
        </p:txBody>
      </p:sp>
      <p:grpSp>
        <p:nvGrpSpPr>
          <p:cNvPr id="21" name="组合 20"/>
          <p:cNvGrpSpPr/>
          <p:nvPr/>
        </p:nvGrpSpPr>
        <p:grpSpPr>
          <a:xfrm>
            <a:off x="3805977" y="1453440"/>
            <a:ext cx="1185863" cy="1185862"/>
            <a:chOff x="2787650" y="1601788"/>
            <a:chExt cx="1185863" cy="1185862"/>
          </a:xfrm>
        </p:grpSpPr>
        <p:sp>
          <p:nvSpPr>
            <p:cNvPr id="22" name="椭圆 8"/>
            <p:cNvSpPr>
              <a:spLocks noChangeArrowheads="1"/>
            </p:cNvSpPr>
            <p:nvPr/>
          </p:nvSpPr>
          <p:spPr bwMode="auto">
            <a:xfrm>
              <a:off x="2787650" y="1601788"/>
              <a:ext cx="1185863" cy="1185862"/>
            </a:xfrm>
            <a:prstGeom prst="ellipse">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14"/>
            <p:cNvSpPr txBox="1">
              <a:spLocks noChangeArrowheads="1"/>
            </p:cNvSpPr>
            <p:nvPr/>
          </p:nvSpPr>
          <p:spPr bwMode="auto">
            <a:xfrm>
              <a:off x="2823368" y="2036763"/>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矩形 19"/>
          <p:cNvSpPr>
            <a:spLocks noChangeArrowheads="1"/>
          </p:cNvSpPr>
          <p:nvPr/>
        </p:nvSpPr>
        <p:spPr bwMode="auto">
          <a:xfrm>
            <a:off x="7274073" y="4642829"/>
            <a:ext cx="4233299"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en-US" altLang="zh-CN"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th8154</a:t>
            </a:r>
            <a:r>
              <a:rPr lang="zh-CN" altLang="en-US" sz="1400" dirty="0" smtClean="0">
                <a:solidFill>
                  <a:srgbClr val="445469"/>
                </a:solidFill>
                <a:latin typeface="微软雅黑" panose="020B0503020204020204" pitchFamily="34" charset="-122"/>
                <a:ea typeface="微软雅黑" panose="020B0503020204020204" pitchFamily="34" charset="-122"/>
                <a:sym typeface="Arial" panose="020B0604020202020204" pitchFamily="34" charset="0"/>
              </a:rPr>
              <a:t>设计师</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致力于教学课件、教学设计、汇报</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及相册</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的原创设计与美化，为您提供实用美观，精致大气，方便修改的</a:t>
            </a:r>
            <a:r>
              <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PPT</a:t>
            </a: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动态模板。</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6" name="组合 25"/>
          <p:cNvGrpSpPr/>
          <p:nvPr/>
        </p:nvGrpSpPr>
        <p:grpSpPr>
          <a:xfrm>
            <a:off x="5239490" y="2567865"/>
            <a:ext cx="1185862" cy="1185862"/>
            <a:chOff x="4221163" y="2716213"/>
            <a:chExt cx="1185862" cy="1185862"/>
          </a:xfrm>
        </p:grpSpPr>
        <p:sp>
          <p:nvSpPr>
            <p:cNvPr id="27" name="椭圆 5"/>
            <p:cNvSpPr>
              <a:spLocks noChangeArrowheads="1"/>
            </p:cNvSpPr>
            <p:nvPr/>
          </p:nvSpPr>
          <p:spPr bwMode="auto">
            <a:xfrm>
              <a:off x="4221163" y="2716213"/>
              <a:ext cx="1185862" cy="1185862"/>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14"/>
            <p:cNvSpPr txBox="1">
              <a:spLocks noChangeArrowheads="1"/>
            </p:cNvSpPr>
            <p:nvPr/>
          </p:nvSpPr>
          <p:spPr bwMode="auto">
            <a:xfrm>
              <a:off x="4256881"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741015" y="4391902"/>
            <a:ext cx="1185862" cy="1184275"/>
            <a:chOff x="3722688" y="4540250"/>
            <a:chExt cx="1185862" cy="1184275"/>
          </a:xfrm>
        </p:grpSpPr>
        <p:sp>
          <p:nvSpPr>
            <p:cNvPr id="30" name="椭圆 3"/>
            <p:cNvSpPr>
              <a:spLocks noChangeArrowheads="1"/>
            </p:cNvSpPr>
            <p:nvPr/>
          </p:nvSpPr>
          <p:spPr bwMode="auto">
            <a:xfrm>
              <a:off x="3722688" y="4540250"/>
              <a:ext cx="1185862" cy="1184275"/>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14"/>
            <p:cNvSpPr txBox="1">
              <a:spLocks noChangeArrowheads="1"/>
            </p:cNvSpPr>
            <p:nvPr/>
          </p:nvSpPr>
          <p:spPr bwMode="auto">
            <a:xfrm>
              <a:off x="3758406"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2837602" y="4382377"/>
            <a:ext cx="1184275" cy="1185863"/>
            <a:chOff x="1819275" y="4530725"/>
            <a:chExt cx="1184275" cy="1185863"/>
          </a:xfrm>
        </p:grpSpPr>
        <p:sp>
          <p:nvSpPr>
            <p:cNvPr id="33" name="椭圆 6"/>
            <p:cNvSpPr>
              <a:spLocks noChangeArrowheads="1"/>
            </p:cNvSpPr>
            <p:nvPr/>
          </p:nvSpPr>
          <p:spPr bwMode="auto">
            <a:xfrm>
              <a:off x="1819275" y="4530725"/>
              <a:ext cx="1184275" cy="1185863"/>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文本框 14"/>
            <p:cNvSpPr txBox="1">
              <a:spLocks noChangeArrowheads="1"/>
            </p:cNvSpPr>
            <p:nvPr/>
          </p:nvSpPr>
          <p:spPr bwMode="auto">
            <a:xfrm>
              <a:off x="1851897" y="4982131"/>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2256577" y="2567865"/>
            <a:ext cx="1185863" cy="1185862"/>
            <a:chOff x="1238250" y="2716213"/>
            <a:chExt cx="1185863" cy="1185862"/>
          </a:xfrm>
        </p:grpSpPr>
        <p:sp>
          <p:nvSpPr>
            <p:cNvPr id="36" name="椭圆 7"/>
            <p:cNvSpPr>
              <a:spLocks noChangeArrowheads="1"/>
            </p:cNvSpPr>
            <p:nvPr/>
          </p:nvSpPr>
          <p:spPr bwMode="auto">
            <a:xfrm>
              <a:off x="1238250" y="2716213"/>
              <a:ext cx="1185863" cy="11858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文本框 14"/>
            <p:cNvSpPr txBox="1">
              <a:spLocks noChangeArrowheads="1"/>
            </p:cNvSpPr>
            <p:nvPr/>
          </p:nvSpPr>
          <p:spPr bwMode="auto">
            <a:xfrm>
              <a:off x="1262062" y="3138992"/>
              <a:ext cx="11144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38" name="图片 3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97610" y="2820141"/>
            <a:ext cx="1538472" cy="154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outHorizont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750"/>
                                        <p:tgtEl>
                                          <p:spTgt spid="38"/>
                                        </p:tgtEl>
                                      </p:cBhvr>
                                    </p:animEffect>
                                    <p:anim calcmode="lin" valueType="num">
                                      <p:cBhvr>
                                        <p:cTn id="12" dur="750" fill="hold"/>
                                        <p:tgtEl>
                                          <p:spTgt spid="38"/>
                                        </p:tgtEl>
                                        <p:attrNameLst>
                                          <p:attrName>ppt_x</p:attrName>
                                        </p:attrNameLst>
                                      </p:cBhvr>
                                      <p:tavLst>
                                        <p:tav tm="0">
                                          <p:val>
                                            <p:strVal val="#ppt_x"/>
                                          </p:val>
                                        </p:tav>
                                        <p:tav tm="100000">
                                          <p:val>
                                            <p:strVal val="#ppt_x"/>
                                          </p:val>
                                        </p:tav>
                                      </p:tavLst>
                                    </p:anim>
                                    <p:anim calcmode="lin" valueType="num">
                                      <p:cBhvr>
                                        <p:cTn id="13" dur="750" fill="hold"/>
                                        <p:tgtEl>
                                          <p:spTgt spid="3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288"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strVal val="4/3*#ppt_w"/>
                                          </p:val>
                                        </p:tav>
                                        <p:tav tm="100000">
                                          <p:val>
                                            <p:strVal val="#ppt_w"/>
                                          </p:val>
                                        </p:tav>
                                      </p:tavLst>
                                    </p:anim>
                                    <p:anim calcmode="lin" valueType="num">
                                      <p:cBhvr>
                                        <p:cTn id="18" dur="500" fill="hold"/>
                                        <p:tgtEl>
                                          <p:spTgt spid="21"/>
                                        </p:tgtEl>
                                        <p:attrNameLst>
                                          <p:attrName>ppt_h</p:attrName>
                                        </p:attrNameLst>
                                      </p:cBhvr>
                                      <p:tavLst>
                                        <p:tav tm="0">
                                          <p:val>
                                            <p:strVal val="4/3*#ppt_h"/>
                                          </p:val>
                                        </p:tav>
                                        <p:tav tm="100000">
                                          <p:val>
                                            <p:strVal val="#ppt_h"/>
                                          </p:val>
                                        </p:tav>
                                      </p:tavLst>
                                    </p:anim>
                                  </p:childTnLst>
                                </p:cTn>
                              </p:par>
                            </p:childTnLst>
                          </p:cTn>
                        </p:par>
                        <p:par>
                          <p:cTn id="19" fill="hold">
                            <p:stCondLst>
                              <p:cond delay="2000"/>
                            </p:stCondLst>
                            <p:childTnLst>
                              <p:par>
                                <p:cTn id="20" presetID="22" presetClass="entr" presetSubtype="1"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up)">
                                      <p:cBhvr>
                                        <p:cTn id="22" dur="250"/>
                                        <p:tgtEl>
                                          <p:spTgt spid="16"/>
                                        </p:tgtEl>
                                      </p:cBhvr>
                                    </p:animEffect>
                                  </p:childTnLst>
                                </p:cTn>
                              </p:par>
                            </p:childTnLst>
                          </p:cTn>
                        </p:par>
                        <p:par>
                          <p:cTn id="23" fill="hold">
                            <p:stCondLst>
                              <p:cond delay="2500"/>
                            </p:stCondLst>
                            <p:childTnLst>
                              <p:par>
                                <p:cTn id="24" presetID="23" presetClass="entr" presetSubtype="28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strVal val="4/3*#ppt_w"/>
                                          </p:val>
                                        </p:tav>
                                        <p:tav tm="100000">
                                          <p:val>
                                            <p:strVal val="#ppt_w"/>
                                          </p:val>
                                        </p:tav>
                                      </p:tavLst>
                                    </p:anim>
                                    <p:anim calcmode="lin" valueType="num">
                                      <p:cBhvr>
                                        <p:cTn id="27" dur="500" fill="hold"/>
                                        <p:tgtEl>
                                          <p:spTgt spid="26"/>
                                        </p:tgtEl>
                                        <p:attrNameLst>
                                          <p:attrName>ppt_h</p:attrName>
                                        </p:attrNameLst>
                                      </p:cBhvr>
                                      <p:tavLst>
                                        <p:tav tm="0">
                                          <p:val>
                                            <p:strVal val="4/3*#ppt_h"/>
                                          </p:val>
                                        </p:tav>
                                        <p:tav tm="100000">
                                          <p:val>
                                            <p:strVal val="#ppt_h"/>
                                          </p:val>
                                        </p:tav>
                                      </p:tavLst>
                                    </p:anim>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up)">
                                      <p:cBhvr>
                                        <p:cTn id="31" dur="250"/>
                                        <p:tgtEl>
                                          <p:spTgt spid="17"/>
                                        </p:tgtEl>
                                      </p:cBhvr>
                                    </p:animEffect>
                                  </p:childTnLst>
                                </p:cTn>
                              </p:par>
                            </p:childTnLst>
                          </p:cTn>
                        </p:par>
                        <p:par>
                          <p:cTn id="32" fill="hold">
                            <p:stCondLst>
                              <p:cond delay="3500"/>
                            </p:stCondLst>
                            <p:childTnLst>
                              <p:par>
                                <p:cTn id="33" presetID="23" presetClass="entr" presetSubtype="28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4/3*#ppt_w"/>
                                          </p:val>
                                        </p:tav>
                                        <p:tav tm="100000">
                                          <p:val>
                                            <p:strVal val="#ppt_w"/>
                                          </p:val>
                                        </p:tav>
                                      </p:tavLst>
                                    </p:anim>
                                    <p:anim calcmode="lin" valueType="num">
                                      <p:cBhvr>
                                        <p:cTn id="36" dur="500" fill="hold"/>
                                        <p:tgtEl>
                                          <p:spTgt spid="29"/>
                                        </p:tgtEl>
                                        <p:attrNameLst>
                                          <p:attrName>ppt_h</p:attrName>
                                        </p:attrNameLst>
                                      </p:cBhvr>
                                      <p:tavLst>
                                        <p:tav tm="0">
                                          <p:val>
                                            <p:strVal val="4/3*#ppt_h"/>
                                          </p:val>
                                        </p:tav>
                                        <p:tav tm="100000">
                                          <p:val>
                                            <p:strVal val="#ppt_h"/>
                                          </p:val>
                                        </p:tav>
                                      </p:tavLst>
                                    </p:anim>
                                  </p:childTnLst>
                                </p:cTn>
                              </p:par>
                            </p:childTnLst>
                          </p:cTn>
                        </p:par>
                        <p:par>
                          <p:cTn id="37" fill="hold">
                            <p:stCondLst>
                              <p:cond delay="4000"/>
                            </p:stCondLst>
                            <p:childTnLst>
                              <p:par>
                                <p:cTn id="38" presetID="22" presetClass="entr" presetSubtype="2"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250"/>
                                        <p:tgtEl>
                                          <p:spTgt spid="18"/>
                                        </p:tgtEl>
                                      </p:cBhvr>
                                    </p:animEffect>
                                  </p:childTnLst>
                                </p:cTn>
                              </p:par>
                            </p:childTnLst>
                          </p:cTn>
                        </p:par>
                        <p:par>
                          <p:cTn id="41" fill="hold">
                            <p:stCondLst>
                              <p:cond delay="4500"/>
                            </p:stCondLst>
                            <p:childTnLst>
                              <p:par>
                                <p:cTn id="42" presetID="23" presetClass="entr" presetSubtype="288"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strVal val="4/3*#ppt_w"/>
                                          </p:val>
                                        </p:tav>
                                        <p:tav tm="100000">
                                          <p:val>
                                            <p:strVal val="#ppt_w"/>
                                          </p:val>
                                        </p:tav>
                                      </p:tavLst>
                                    </p:anim>
                                    <p:anim calcmode="lin" valueType="num">
                                      <p:cBhvr>
                                        <p:cTn id="45" dur="500" fill="hold"/>
                                        <p:tgtEl>
                                          <p:spTgt spid="32"/>
                                        </p:tgtEl>
                                        <p:attrNameLst>
                                          <p:attrName>ppt_h</p:attrName>
                                        </p:attrNameLst>
                                      </p:cBhvr>
                                      <p:tavLst>
                                        <p:tav tm="0">
                                          <p:val>
                                            <p:strVal val="4/3*#ppt_h"/>
                                          </p:val>
                                        </p:tav>
                                        <p:tav tm="100000">
                                          <p:val>
                                            <p:strVal val="#ppt_h"/>
                                          </p:val>
                                        </p:tav>
                                      </p:tavLst>
                                    </p:anim>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250"/>
                                        <p:tgtEl>
                                          <p:spTgt spid="19"/>
                                        </p:tgtEl>
                                      </p:cBhvr>
                                    </p:animEffect>
                                  </p:childTnLst>
                                </p:cTn>
                              </p:par>
                            </p:childTnLst>
                          </p:cTn>
                        </p:par>
                        <p:par>
                          <p:cTn id="50" fill="hold">
                            <p:stCondLst>
                              <p:cond delay="5500"/>
                            </p:stCondLst>
                            <p:childTnLst>
                              <p:par>
                                <p:cTn id="51" presetID="23" presetClass="entr" presetSubtype="288"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strVal val="4/3*#ppt_w"/>
                                          </p:val>
                                        </p:tav>
                                        <p:tav tm="100000">
                                          <p:val>
                                            <p:strVal val="#ppt_w"/>
                                          </p:val>
                                        </p:tav>
                                      </p:tavLst>
                                    </p:anim>
                                    <p:anim calcmode="lin" valueType="num">
                                      <p:cBhvr>
                                        <p:cTn id="54" dur="500" fill="hold"/>
                                        <p:tgtEl>
                                          <p:spTgt spid="35"/>
                                        </p:tgtEl>
                                        <p:attrNameLst>
                                          <p:attrName>ppt_h</p:attrName>
                                        </p:attrNameLst>
                                      </p:cBhvr>
                                      <p:tavLst>
                                        <p:tav tm="0">
                                          <p:val>
                                            <p:strVal val="4/3*#ppt_h"/>
                                          </p:val>
                                        </p:tav>
                                        <p:tav tm="100000">
                                          <p:val>
                                            <p:strVal val="#ppt_h"/>
                                          </p:val>
                                        </p:tav>
                                      </p:tavLst>
                                    </p:anim>
                                  </p:childTnLst>
                                </p:cTn>
                              </p:par>
                            </p:childTnLst>
                          </p:cTn>
                        </p:par>
                        <p:par>
                          <p:cTn id="55" fill="hold">
                            <p:stCondLst>
                              <p:cond delay="600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250"/>
                                        <p:tgtEl>
                                          <p:spTgt spid="20"/>
                                        </p:tgtEl>
                                      </p:cBhvr>
                                    </p:animEffect>
                                  </p:childTnLst>
                                </p:cTn>
                              </p:par>
                            </p:childTnLst>
                          </p:cTn>
                        </p:par>
                        <p:par>
                          <p:cTn id="59" fill="hold">
                            <p:stCondLst>
                              <p:cond delay="6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25"/>
                                        </p:tgtEl>
                                        <p:attrNameLst>
                                          <p:attrName>style.visibility</p:attrName>
                                        </p:attrNameLst>
                                      </p:cBhvr>
                                      <p:to>
                                        <p:strVal val="visible"/>
                                      </p:to>
                                    </p:set>
                                    <p:anim calcmode="lin" valueType="num">
                                      <p:cBhvr>
                                        <p:cTn id="62" dur="3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63" dur="350" fill="hold"/>
                                        <p:tgtEl>
                                          <p:spTgt spid="25"/>
                                        </p:tgtEl>
                                        <p:attrNameLst>
                                          <p:attrName>ppt_y</p:attrName>
                                        </p:attrNameLst>
                                      </p:cBhvr>
                                      <p:tavLst>
                                        <p:tav tm="0">
                                          <p:val>
                                            <p:strVal val="#ppt_y"/>
                                          </p:val>
                                        </p:tav>
                                        <p:tav tm="100000">
                                          <p:val>
                                            <p:strVal val="#ppt_y"/>
                                          </p:val>
                                        </p:tav>
                                      </p:tavLst>
                                    </p:anim>
                                    <p:anim calcmode="lin" valueType="num">
                                      <p:cBhvr>
                                        <p:cTn id="64" dur="3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65" dur="3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66" dur="3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37"/>
          <p:cNvSpPr/>
          <p:nvPr/>
        </p:nvSpPr>
        <p:spPr bwMode="auto">
          <a:xfrm rot="2700000">
            <a:off x="4440235" y="2447505"/>
            <a:ext cx="3973513" cy="3973512"/>
          </a:xfrm>
          <a:custGeom>
            <a:avLst/>
            <a:gdLst>
              <a:gd name="T0" fmla="*/ 135643 w 3973789"/>
              <a:gd name="T1" fmla="*/ 3182929 h 3973789"/>
              <a:gd name="T2" fmla="*/ 3182930 w 3973789"/>
              <a:gd name="T3" fmla="*/ 135643 h 3973789"/>
              <a:gd name="T4" fmla="*/ 3837870 w 3973789"/>
              <a:gd name="T5" fmla="*/ 135643 h 3973789"/>
              <a:gd name="T6" fmla="*/ 3837870 w 3973789"/>
              <a:gd name="T7" fmla="*/ 790583 h 3973789"/>
              <a:gd name="T8" fmla="*/ 790583 w 3973789"/>
              <a:gd name="T9" fmla="*/ 3837869 h 3973789"/>
              <a:gd name="T10" fmla="*/ 208292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6"/>
          </a:solidFill>
          <a:ln>
            <a:noFill/>
          </a:ln>
        </p:spPr>
        <p:txBody>
          <a:bodyPr anchor="ctr"/>
          <a:lstStyle/>
          <a:p>
            <a:endParaRPr lang="zh-CN" altLang="en-US"/>
          </a:p>
        </p:txBody>
      </p:sp>
      <p:sp>
        <p:nvSpPr>
          <p:cNvPr id="16" name="任意多边形 3"/>
          <p:cNvSpPr/>
          <p:nvPr/>
        </p:nvSpPr>
        <p:spPr bwMode="auto">
          <a:xfrm rot="2700000">
            <a:off x="4379911" y="401217"/>
            <a:ext cx="3973512" cy="3973512"/>
          </a:xfrm>
          <a:custGeom>
            <a:avLst/>
            <a:gdLst>
              <a:gd name="T0" fmla="*/ 135643 w 3973789"/>
              <a:gd name="T1" fmla="*/ 3182929 h 3973789"/>
              <a:gd name="T2" fmla="*/ 3182929 w 3973789"/>
              <a:gd name="T3" fmla="*/ 135643 h 3973789"/>
              <a:gd name="T4" fmla="*/ 3837869 w 3973789"/>
              <a:gd name="T5" fmla="*/ 135643 h 3973789"/>
              <a:gd name="T6" fmla="*/ 3837869 w 3973789"/>
              <a:gd name="T7" fmla="*/ 790583 h 3973789"/>
              <a:gd name="T8" fmla="*/ 790583 w 3973789"/>
              <a:gd name="T9" fmla="*/ 3837869 h 3973789"/>
              <a:gd name="T10" fmla="*/ 208291 w 3973789"/>
              <a:gd name="T11" fmla="*/ 3897213 h 3973789"/>
              <a:gd name="T12" fmla="*/ 205703 w 3973789"/>
              <a:gd name="T13" fmla="*/ 3895098 h 3973789"/>
              <a:gd name="T14" fmla="*/ 78414 w 3973789"/>
              <a:gd name="T15" fmla="*/ 3895098 h 3973789"/>
              <a:gd name="T16" fmla="*/ 78414 w 3973789"/>
              <a:gd name="T17" fmla="*/ 3767809 h 3973789"/>
              <a:gd name="T18" fmla="*/ 76299 w 3973789"/>
              <a:gd name="T19" fmla="*/ 3765221 h 3973789"/>
              <a:gd name="T20" fmla="*/ 135643 w 3973789"/>
              <a:gd name="T21" fmla="*/ 3182929 h 397378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973789" h="3973789">
                <a:moveTo>
                  <a:pt x="135652" y="3183151"/>
                </a:moveTo>
                <a:lnTo>
                  <a:pt x="3183151" y="135652"/>
                </a:lnTo>
                <a:cubicBezTo>
                  <a:pt x="3364021" y="-45218"/>
                  <a:pt x="3657268" y="-45218"/>
                  <a:pt x="3838137" y="135652"/>
                </a:cubicBezTo>
                <a:cubicBezTo>
                  <a:pt x="4019007" y="316521"/>
                  <a:pt x="4019007" y="609768"/>
                  <a:pt x="3838137" y="790638"/>
                </a:cubicBezTo>
                <a:lnTo>
                  <a:pt x="790638" y="3838137"/>
                </a:lnTo>
                <a:cubicBezTo>
                  <a:pt x="632377" y="3996398"/>
                  <a:pt x="388077" y="4016181"/>
                  <a:pt x="208306" y="3897485"/>
                </a:cubicBezTo>
                <a:lnTo>
                  <a:pt x="205717" y="3895370"/>
                </a:lnTo>
                <a:lnTo>
                  <a:pt x="78419" y="3895370"/>
                </a:lnTo>
                <a:lnTo>
                  <a:pt x="78419" y="3768072"/>
                </a:lnTo>
                <a:lnTo>
                  <a:pt x="76304" y="3765483"/>
                </a:lnTo>
                <a:cubicBezTo>
                  <a:pt x="-42392" y="3585712"/>
                  <a:pt x="-22609" y="3341412"/>
                  <a:pt x="135652" y="3183151"/>
                </a:cubicBezTo>
                <a:close/>
              </a:path>
            </a:pathLst>
          </a:custGeom>
          <a:solidFill>
            <a:schemeClr val="accent5"/>
          </a:solidFill>
          <a:ln>
            <a:noFill/>
          </a:ln>
        </p:spPr>
        <p:txBody>
          <a:bodyPr anchor="ctr"/>
          <a:lstStyle/>
          <a:p>
            <a:endParaRPr lang="zh-CN" altLang="en-US"/>
          </a:p>
        </p:txBody>
      </p:sp>
      <p:sp>
        <p:nvSpPr>
          <p:cNvPr id="17" name="任意多边形 5"/>
          <p:cNvSpPr/>
          <p:nvPr/>
        </p:nvSpPr>
        <p:spPr bwMode="auto">
          <a:xfrm flipH="1">
            <a:off x="4627561" y="2945979"/>
            <a:ext cx="5318125" cy="927100"/>
          </a:xfrm>
          <a:custGeom>
            <a:avLst/>
            <a:gdLst>
              <a:gd name="T0" fmla="*/ 4854886 w 5317045"/>
              <a:gd name="T1" fmla="*/ 0 h 926290"/>
              <a:gd name="T2" fmla="*/ 544196 w 5317045"/>
              <a:gd name="T3" fmla="*/ 0 h 926290"/>
              <a:gd name="T4" fmla="*/ 90367 w 5317045"/>
              <a:gd name="T5" fmla="*/ 370128 h 926290"/>
              <a:gd name="T6" fmla="*/ 90032 w 5317045"/>
              <a:gd name="T7" fmla="*/ 373457 h 926290"/>
              <a:gd name="T8" fmla="*/ 0 w 5317045"/>
              <a:gd name="T9" fmla="*/ 463550 h 926290"/>
              <a:gd name="T10" fmla="*/ 90032 w 5317045"/>
              <a:gd name="T11" fmla="*/ 553644 h 926290"/>
              <a:gd name="T12" fmla="*/ 90367 w 5317045"/>
              <a:gd name="T13" fmla="*/ 556972 h 926290"/>
              <a:gd name="T14" fmla="*/ 544196 w 5317045"/>
              <a:gd name="T15" fmla="*/ 927100 h 926290"/>
              <a:gd name="T16" fmla="*/ 4854886 w 5317045"/>
              <a:gd name="T17" fmla="*/ 927100 h 926290"/>
              <a:gd name="T18" fmla="*/ 5318125 w 5317045"/>
              <a:gd name="T19" fmla="*/ 463550 h 926290"/>
              <a:gd name="T20" fmla="*/ 4854886 w 5317045"/>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5" h="926290">
                <a:moveTo>
                  <a:pt x="4853900" y="0"/>
                </a:moveTo>
                <a:lnTo>
                  <a:pt x="544085" y="0"/>
                </a:lnTo>
                <a:cubicBezTo>
                  <a:pt x="320270" y="0"/>
                  <a:pt x="133536" y="158758"/>
                  <a:pt x="90349" y="369805"/>
                </a:cubicBezTo>
                <a:lnTo>
                  <a:pt x="90014" y="373131"/>
                </a:lnTo>
                <a:lnTo>
                  <a:pt x="0" y="463145"/>
                </a:lnTo>
                <a:lnTo>
                  <a:pt x="90014" y="553160"/>
                </a:lnTo>
                <a:lnTo>
                  <a:pt x="90349" y="556485"/>
                </a:lnTo>
                <a:cubicBezTo>
                  <a:pt x="133536" y="767532"/>
                  <a:pt x="320270" y="926290"/>
                  <a:pt x="544085" y="926290"/>
                </a:cubicBezTo>
                <a:lnTo>
                  <a:pt x="4853900" y="926290"/>
                </a:lnTo>
                <a:cubicBezTo>
                  <a:pt x="5109688" y="926290"/>
                  <a:pt x="5317045" y="718933"/>
                  <a:pt x="5317045" y="463145"/>
                </a:cubicBezTo>
                <a:cubicBezTo>
                  <a:pt x="5317045" y="207357"/>
                  <a:pt x="5109688" y="0"/>
                  <a:pt x="4853900" y="0"/>
                </a:cubicBezTo>
                <a:close/>
              </a:path>
            </a:pathLst>
          </a:custGeom>
          <a:solidFill>
            <a:schemeClr val="accent2"/>
          </a:solidFill>
          <a:ln>
            <a:noFill/>
          </a:ln>
        </p:spPr>
        <p:txBody>
          <a:bodyPr anchor="ctr"/>
          <a:lstStyle/>
          <a:p>
            <a:endParaRPr lang="zh-CN" altLang="en-US"/>
          </a:p>
        </p:txBody>
      </p:sp>
      <p:sp>
        <p:nvSpPr>
          <p:cNvPr id="18" name="任意多边形 6"/>
          <p:cNvSpPr/>
          <p:nvPr/>
        </p:nvSpPr>
        <p:spPr bwMode="auto">
          <a:xfrm flipH="1">
            <a:off x="4627561" y="4992267"/>
            <a:ext cx="5318125" cy="927100"/>
          </a:xfrm>
          <a:custGeom>
            <a:avLst/>
            <a:gdLst>
              <a:gd name="T0" fmla="*/ 4854886 w 5317044"/>
              <a:gd name="T1" fmla="*/ 0 h 926290"/>
              <a:gd name="T2" fmla="*/ 544195 w 5317044"/>
              <a:gd name="T3" fmla="*/ 0 h 926290"/>
              <a:gd name="T4" fmla="*/ 90366 w 5317044"/>
              <a:gd name="T5" fmla="*/ 370128 h 926290"/>
              <a:gd name="T6" fmla="*/ 90031 w 5317044"/>
              <a:gd name="T7" fmla="*/ 373458 h 926290"/>
              <a:gd name="T8" fmla="*/ 0 w 5317044"/>
              <a:gd name="T9" fmla="*/ 463550 h 926290"/>
              <a:gd name="T10" fmla="*/ 90031 w 5317044"/>
              <a:gd name="T11" fmla="*/ 553642 h 926290"/>
              <a:gd name="T12" fmla="*/ 90366 w 5317044"/>
              <a:gd name="T13" fmla="*/ 556972 h 926290"/>
              <a:gd name="T14" fmla="*/ 544195 w 5317044"/>
              <a:gd name="T15" fmla="*/ 927100 h 926290"/>
              <a:gd name="T16" fmla="*/ 4854886 w 5317044"/>
              <a:gd name="T17" fmla="*/ 927100 h 926290"/>
              <a:gd name="T18" fmla="*/ 5318125 w 5317044"/>
              <a:gd name="T19" fmla="*/ 463550 h 926290"/>
              <a:gd name="T20" fmla="*/ 4854886 w 5317044"/>
              <a:gd name="T21" fmla="*/ 0 h 92629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317044" h="926290">
                <a:moveTo>
                  <a:pt x="4853899" y="0"/>
                </a:moveTo>
                <a:lnTo>
                  <a:pt x="544084" y="0"/>
                </a:lnTo>
                <a:cubicBezTo>
                  <a:pt x="320269" y="0"/>
                  <a:pt x="133535" y="158758"/>
                  <a:pt x="90348" y="369805"/>
                </a:cubicBezTo>
                <a:lnTo>
                  <a:pt x="90013" y="373132"/>
                </a:lnTo>
                <a:lnTo>
                  <a:pt x="0" y="463145"/>
                </a:lnTo>
                <a:lnTo>
                  <a:pt x="90013" y="553158"/>
                </a:lnTo>
                <a:lnTo>
                  <a:pt x="90348" y="556485"/>
                </a:lnTo>
                <a:cubicBezTo>
                  <a:pt x="133535" y="767533"/>
                  <a:pt x="320269" y="926290"/>
                  <a:pt x="544084" y="926290"/>
                </a:cubicBezTo>
                <a:lnTo>
                  <a:pt x="4853899" y="926290"/>
                </a:lnTo>
                <a:cubicBezTo>
                  <a:pt x="5109687" y="926290"/>
                  <a:pt x="5317044" y="718933"/>
                  <a:pt x="5317044" y="463145"/>
                </a:cubicBezTo>
                <a:cubicBezTo>
                  <a:pt x="5317044" y="207357"/>
                  <a:pt x="5109687" y="0"/>
                  <a:pt x="4853899" y="0"/>
                </a:cubicBezTo>
                <a:close/>
              </a:path>
            </a:pathLst>
          </a:custGeom>
          <a:solidFill>
            <a:schemeClr val="accent4"/>
          </a:solidFill>
          <a:ln>
            <a:noFill/>
          </a:ln>
        </p:spPr>
        <p:txBody>
          <a:bodyPr anchor="ctr"/>
          <a:lstStyle/>
          <a:p>
            <a:endParaRPr lang="zh-CN" altLang="en-US"/>
          </a:p>
        </p:txBody>
      </p:sp>
      <p:sp>
        <p:nvSpPr>
          <p:cNvPr id="19" name="Text Placeholder 32"/>
          <p:cNvSpPr txBox="1">
            <a:spLocks noChangeArrowheads="1"/>
          </p:cNvSpPr>
          <p:nvPr/>
        </p:nvSpPr>
        <p:spPr bwMode="auto">
          <a:xfrm>
            <a:off x="4062411" y="2199854"/>
            <a:ext cx="663575"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rPr>
              <a:t>01</a:t>
            </a:r>
            <a:endParaRPr lang="en-US" altLang="zh-CN" sz="34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2"/>
          <p:cNvSpPr txBox="1">
            <a:spLocks noChangeArrowheads="1"/>
          </p:cNvSpPr>
          <p:nvPr/>
        </p:nvSpPr>
        <p:spPr bwMode="auto">
          <a:xfrm>
            <a:off x="4111623" y="4247729"/>
            <a:ext cx="66357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03</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 Placeholder 32"/>
          <p:cNvSpPr txBox="1">
            <a:spLocks noChangeArrowheads="1"/>
          </p:cNvSpPr>
          <p:nvPr/>
        </p:nvSpPr>
        <p:spPr bwMode="auto">
          <a:xfrm>
            <a:off x="4938711" y="3223792"/>
            <a:ext cx="661987"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32"/>
          <p:cNvSpPr txBox="1">
            <a:spLocks noChangeArrowheads="1"/>
          </p:cNvSpPr>
          <p:nvPr/>
        </p:nvSpPr>
        <p:spPr bwMode="auto">
          <a:xfrm>
            <a:off x="4938711" y="5254204"/>
            <a:ext cx="661987"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a:defRPr>
                <a:solidFill>
                  <a:schemeClr val="tx1"/>
                </a:solidFill>
                <a:latin typeface="Calibri" panose="020F0502020204030204" pitchFamily="34" charset="0"/>
                <a:ea typeface="宋体" panose="02010600030101010101" pitchFamily="2" charset="-122"/>
              </a:defRPr>
            </a:lvl1pPr>
            <a:lvl2pPr marL="742950" indent="-285750" defTabSz="685800">
              <a:defRPr>
                <a:solidFill>
                  <a:schemeClr val="tx1"/>
                </a:solidFill>
                <a:latin typeface="Calibri" panose="020F0502020204030204" pitchFamily="34" charset="0"/>
                <a:ea typeface="宋体" panose="02010600030101010101" pitchFamily="2" charset="-122"/>
              </a:defRPr>
            </a:lvl2pPr>
            <a:lvl3pPr marL="1143000" indent="-228600" defTabSz="685800">
              <a:defRPr>
                <a:solidFill>
                  <a:schemeClr val="tx1"/>
                </a:solidFill>
                <a:latin typeface="Calibri" panose="020F0502020204030204" pitchFamily="34" charset="0"/>
                <a:ea typeface="宋体" panose="02010600030101010101" pitchFamily="2" charset="-122"/>
              </a:defRPr>
            </a:lvl3pPr>
            <a:lvl4pPr marL="1600200" indent="-228600" defTabSz="685800">
              <a:defRPr>
                <a:solidFill>
                  <a:schemeClr val="tx1"/>
                </a:solidFill>
                <a:latin typeface="Calibri" panose="020F0502020204030204" pitchFamily="34" charset="0"/>
                <a:ea typeface="宋体" panose="02010600030101010101" pitchFamily="2" charset="-122"/>
              </a:defRPr>
            </a:lvl4pPr>
            <a:lvl5pPr marL="2057400" indent="-228600" defTabSz="685800">
              <a:defRPr>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ts val="750"/>
              </a:spcBef>
            </a:pPr>
            <a:r>
              <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rPr>
              <a:t>04</a:t>
            </a:r>
            <a:endParaRPr lang="en-US" altLang="zh-CN" sz="3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2613023" y="1925217"/>
            <a:ext cx="925513" cy="927100"/>
            <a:chOff x="1822450" y="1652588"/>
            <a:chExt cx="925513" cy="927100"/>
          </a:xfrm>
        </p:grpSpPr>
        <p:sp>
          <p:nvSpPr>
            <p:cNvPr id="25" name="Oval 25"/>
            <p:cNvSpPr>
              <a:spLocks noChangeArrowheads="1"/>
            </p:cNvSpPr>
            <p:nvPr/>
          </p:nvSpPr>
          <p:spPr bwMode="auto">
            <a:xfrm>
              <a:off x="1822450" y="1652588"/>
              <a:ext cx="925513" cy="927100"/>
            </a:xfrm>
            <a:prstGeom prst="ellipse">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6" name="组合 15"/>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109333" y="1938338"/>
              <a:ext cx="388937" cy="35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7" name="组合 26"/>
          <p:cNvGrpSpPr/>
          <p:nvPr/>
        </p:nvGrpSpPr>
        <p:grpSpPr>
          <a:xfrm>
            <a:off x="10066336" y="2945979"/>
            <a:ext cx="925512" cy="927100"/>
            <a:chOff x="9275763" y="2673350"/>
            <a:chExt cx="925512" cy="927100"/>
          </a:xfrm>
        </p:grpSpPr>
        <p:sp>
          <p:nvSpPr>
            <p:cNvPr id="28" name="Oval 28"/>
            <p:cNvSpPr>
              <a:spLocks noChangeArrowheads="1"/>
            </p:cNvSpPr>
            <p:nvPr/>
          </p:nvSpPr>
          <p:spPr bwMode="auto">
            <a:xfrm>
              <a:off x="9275763" y="2673350"/>
              <a:ext cx="925512" cy="927100"/>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组合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8175" y="2951163"/>
              <a:ext cx="3905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0" name="组合 29"/>
          <p:cNvGrpSpPr/>
          <p:nvPr/>
        </p:nvGrpSpPr>
        <p:grpSpPr>
          <a:xfrm>
            <a:off x="2613023" y="3971504"/>
            <a:ext cx="925513" cy="927100"/>
            <a:chOff x="1822450" y="3698875"/>
            <a:chExt cx="925513" cy="927100"/>
          </a:xfrm>
          <a:solidFill>
            <a:schemeClr val="accent6"/>
          </a:solidFill>
        </p:grpSpPr>
        <p:sp>
          <p:nvSpPr>
            <p:cNvPr id="31" name="Oval 27"/>
            <p:cNvSpPr>
              <a:spLocks noChangeArrowheads="1"/>
            </p:cNvSpPr>
            <p:nvPr/>
          </p:nvSpPr>
          <p:spPr bwMode="auto">
            <a:xfrm>
              <a:off x="1822450" y="3698875"/>
              <a:ext cx="925513" cy="927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54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2"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975100"/>
              <a:ext cx="323850" cy="384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33" name="组合 32"/>
          <p:cNvGrpSpPr/>
          <p:nvPr/>
        </p:nvGrpSpPr>
        <p:grpSpPr>
          <a:xfrm>
            <a:off x="10066336" y="4992267"/>
            <a:ext cx="925512" cy="927100"/>
            <a:chOff x="9275763" y="4719638"/>
            <a:chExt cx="925512" cy="927100"/>
          </a:xfrm>
        </p:grpSpPr>
        <p:sp>
          <p:nvSpPr>
            <p:cNvPr id="34" name="Oval 29"/>
            <p:cNvSpPr>
              <a:spLocks noChangeArrowheads="1"/>
            </p:cNvSpPr>
            <p:nvPr/>
          </p:nvSpPr>
          <p:spPr bwMode="auto">
            <a:xfrm>
              <a:off x="9275763" y="4719638"/>
              <a:ext cx="925512" cy="92710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28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5" name="组合 34"/>
            <p:cNvGrpSpPr/>
            <p:nvPr/>
          </p:nvGrpSpPr>
          <p:grpSpPr>
            <a:xfrm>
              <a:off x="9557203" y="4985882"/>
              <a:ext cx="396000" cy="432000"/>
              <a:chOff x="5843588" y="533400"/>
              <a:chExt cx="496888" cy="539751"/>
            </a:xfrm>
            <a:solidFill>
              <a:schemeClr val="bg1"/>
            </a:solidFill>
          </p:grpSpPr>
          <p:sp>
            <p:nvSpPr>
              <p:cNvPr id="36"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37"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sp>
        <p:nvSpPr>
          <p:cNvPr id="38" name="矩形 37"/>
          <p:cNvSpPr/>
          <p:nvPr/>
        </p:nvSpPr>
        <p:spPr>
          <a:xfrm>
            <a:off x="4627561" y="2043927"/>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9" name="矩形 38"/>
          <p:cNvSpPr/>
          <p:nvPr/>
        </p:nvSpPr>
        <p:spPr>
          <a:xfrm>
            <a:off x="5513612" y="3153475"/>
            <a:ext cx="4333875" cy="523220"/>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保留文字的格式和动画效果不变，请不要删除文本框，直接把文本框中的文字替换即可。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5465832" y="5313479"/>
            <a:ext cx="4673074" cy="307777"/>
          </a:xfrm>
          <a:prstGeom prst="rect">
            <a:avLst/>
          </a:prstGeom>
        </p:spPr>
        <p:txBody>
          <a:bodyPr wrap="squar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图形中的</a:t>
            </a:r>
            <a:r>
              <a:rPr lang="zh-CN" altLang="en-US" sz="1400" dirty="0" smtClean="0">
                <a:solidFill>
                  <a:schemeClr val="bg1"/>
                </a:solidFill>
                <a:latin typeface="微软雅黑" panose="020B0503020204020204" pitchFamily="34" charset="-122"/>
                <a:ea typeface="微软雅黑" panose="020B0503020204020204" pitchFamily="34" charset="-122"/>
              </a:rPr>
              <a:t>图片多</a:t>
            </a:r>
            <a:r>
              <a:rPr lang="zh-CN" altLang="en-US" sz="1400" dirty="0">
                <a:solidFill>
                  <a:schemeClr val="bg1"/>
                </a:solidFill>
                <a:latin typeface="微软雅黑" panose="020B0503020204020204" pitchFamily="34" charset="-122"/>
                <a:ea typeface="微软雅黑" panose="020B0503020204020204" pitchFamily="34" charset="-122"/>
              </a:rPr>
              <a:t>因排版的需要，将图片填充在图形</a:t>
            </a:r>
            <a:r>
              <a:rPr lang="zh-CN" altLang="en-US" sz="1400" dirty="0" smtClean="0">
                <a:solidFill>
                  <a:schemeClr val="bg1"/>
                </a:solidFill>
                <a:latin typeface="微软雅黑" panose="020B0503020204020204" pitchFamily="34" charset="-122"/>
                <a:ea typeface="微软雅黑" panose="020B0503020204020204" pitchFamily="34" charset="-122"/>
              </a:rPr>
              <a:t>中。</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a:xfrm>
            <a:off x="4627561" y="4070484"/>
            <a:ext cx="4141334" cy="738664"/>
          </a:xfrm>
          <a:prstGeom prst="rect">
            <a:avLst/>
          </a:prstGeom>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3000" fill="hold" grpId="0" nodeType="afterEffect">
                                  <p:stCondLst>
                                    <p:cond delay="0"/>
                                  </p:stCondLst>
                                  <p:childTnLst>
                                    <p:animEffect transition="out" filter="fade">
                                      <p:cBhvr>
                                        <p:cTn id="6" dur="500" tmFilter="0, 0; .2, .5; .8, .5; 1, 0"/>
                                        <p:tgtEl>
                                          <p:spTgt spid="14"/>
                                        </p:tgtEl>
                                      </p:cBhvr>
                                    </p:animEffect>
                                    <p:animScale>
                                      <p:cBhvr>
                                        <p:cTn id="7" dur="250" autoRev="1" fill="hold"/>
                                        <p:tgtEl>
                                          <p:spTgt spid="14"/>
                                        </p:tgtEl>
                                      </p:cBhvr>
                                      <p:by x="105000" y="105000"/>
                                    </p:animScale>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 calcmode="lin" valueType="num">
                                      <p:cBhvr>
                                        <p:cTn id="13" dur="500" fill="hold"/>
                                        <p:tgtEl>
                                          <p:spTgt spid="24"/>
                                        </p:tgtEl>
                                        <p:attrNameLst>
                                          <p:attrName>ppt_x</p:attrName>
                                        </p:attrNameLst>
                                      </p:cBhvr>
                                      <p:tavLst>
                                        <p:tav tm="0">
                                          <p:val>
                                            <p:fltVal val="0.5"/>
                                          </p:val>
                                        </p:tav>
                                        <p:tav tm="100000">
                                          <p:val>
                                            <p:strVal val="#ppt_x"/>
                                          </p:val>
                                        </p:tav>
                                      </p:tavLst>
                                    </p:anim>
                                    <p:anim calcmode="lin" valueType="num">
                                      <p:cBhvr>
                                        <p:cTn id="14" dur="500" fill="hold"/>
                                        <p:tgtEl>
                                          <p:spTgt spid="24"/>
                                        </p:tgtEl>
                                        <p:attrNameLst>
                                          <p:attrName>ppt_y</p:attrName>
                                        </p:attrNameLst>
                                      </p:cBhvr>
                                      <p:tavLst>
                                        <p:tav tm="0">
                                          <p:val>
                                            <p:fltVal val="0.5"/>
                                          </p:val>
                                        </p:tav>
                                        <p:tav tm="100000">
                                          <p:val>
                                            <p:strVal val="#ppt_y"/>
                                          </p:val>
                                        </p:tav>
                                      </p:tavLst>
                                    </p:anim>
                                  </p:childTnLst>
                                </p:cTn>
                              </p:par>
                              <p:par>
                                <p:cTn id="15" presetID="23" presetClass="entr" presetSubtype="52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ppt_x</p:attrName>
                                        </p:attrNameLst>
                                      </p:cBhvr>
                                      <p:tavLst>
                                        <p:tav tm="0">
                                          <p:val>
                                            <p:fltVal val="0.5"/>
                                          </p:val>
                                        </p:tav>
                                        <p:tav tm="100000">
                                          <p:val>
                                            <p:strVal val="#ppt_x"/>
                                          </p:val>
                                        </p:tav>
                                      </p:tavLst>
                                    </p:anim>
                                    <p:anim calcmode="lin" valueType="num">
                                      <p:cBhvr>
                                        <p:cTn id="20" dur="500" fill="hold"/>
                                        <p:tgtEl>
                                          <p:spTgt spid="27"/>
                                        </p:tgtEl>
                                        <p:attrNameLst>
                                          <p:attrName>ppt_y</p:attrName>
                                        </p:attrNameLst>
                                      </p:cBhvr>
                                      <p:tavLst>
                                        <p:tav tm="0">
                                          <p:val>
                                            <p:fltVal val="0.5"/>
                                          </p:val>
                                        </p:tav>
                                        <p:tav tm="100000">
                                          <p:val>
                                            <p:strVal val="#ppt_y"/>
                                          </p:val>
                                        </p:tav>
                                      </p:tavLst>
                                    </p:anim>
                                  </p:childTnLst>
                                </p:cTn>
                              </p:par>
                              <p:par>
                                <p:cTn id="21" presetID="23" presetClass="entr" presetSubtype="52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500" fill="hold"/>
                                        <p:tgtEl>
                                          <p:spTgt spid="30"/>
                                        </p:tgtEl>
                                        <p:attrNameLst>
                                          <p:attrName>ppt_w</p:attrName>
                                        </p:attrNameLst>
                                      </p:cBhvr>
                                      <p:tavLst>
                                        <p:tav tm="0">
                                          <p:val>
                                            <p:fltVal val="0"/>
                                          </p:val>
                                        </p:tav>
                                        <p:tav tm="100000">
                                          <p:val>
                                            <p:strVal val="#ppt_w"/>
                                          </p:val>
                                        </p:tav>
                                      </p:tavLst>
                                    </p:anim>
                                    <p:anim calcmode="lin" valueType="num">
                                      <p:cBhvr>
                                        <p:cTn id="24" dur="500" fill="hold"/>
                                        <p:tgtEl>
                                          <p:spTgt spid="30"/>
                                        </p:tgtEl>
                                        <p:attrNameLst>
                                          <p:attrName>ppt_h</p:attrName>
                                        </p:attrNameLst>
                                      </p:cBhvr>
                                      <p:tavLst>
                                        <p:tav tm="0">
                                          <p:val>
                                            <p:fltVal val="0"/>
                                          </p:val>
                                        </p:tav>
                                        <p:tav tm="100000">
                                          <p:val>
                                            <p:strVal val="#ppt_h"/>
                                          </p:val>
                                        </p:tav>
                                      </p:tavLst>
                                    </p:anim>
                                    <p:anim calcmode="lin" valueType="num">
                                      <p:cBhvr>
                                        <p:cTn id="25" dur="500" fill="hold"/>
                                        <p:tgtEl>
                                          <p:spTgt spid="30"/>
                                        </p:tgtEl>
                                        <p:attrNameLst>
                                          <p:attrName>ppt_x</p:attrName>
                                        </p:attrNameLst>
                                      </p:cBhvr>
                                      <p:tavLst>
                                        <p:tav tm="0">
                                          <p:val>
                                            <p:fltVal val="0.5"/>
                                          </p:val>
                                        </p:tav>
                                        <p:tav tm="100000">
                                          <p:val>
                                            <p:strVal val="#ppt_x"/>
                                          </p:val>
                                        </p:tav>
                                      </p:tavLst>
                                    </p:anim>
                                    <p:anim calcmode="lin" valueType="num">
                                      <p:cBhvr>
                                        <p:cTn id="26" dur="500" fill="hold"/>
                                        <p:tgtEl>
                                          <p:spTgt spid="30"/>
                                        </p:tgtEl>
                                        <p:attrNameLst>
                                          <p:attrName>ppt_y</p:attrName>
                                        </p:attrNameLst>
                                      </p:cBhvr>
                                      <p:tavLst>
                                        <p:tav tm="0">
                                          <p:val>
                                            <p:fltVal val="0.5"/>
                                          </p:val>
                                        </p:tav>
                                        <p:tav tm="100000">
                                          <p:val>
                                            <p:strVal val="#ppt_y"/>
                                          </p:val>
                                        </p:tav>
                                      </p:tavLst>
                                    </p:anim>
                                  </p:childTnLst>
                                </p:cTn>
                              </p:par>
                              <p:par>
                                <p:cTn id="27" presetID="23" presetClass="entr" presetSubtype="528" fill="hold"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childTnLst>
                          </p:cTn>
                        </p:par>
                        <p:par>
                          <p:cTn id="33" fill="hold">
                            <p:stCondLst>
                              <p:cond delay="1000"/>
                            </p:stCondLst>
                            <p:childTnLst>
                              <p:par>
                                <p:cTn id="34" presetID="1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par>
                                <p:cTn id="38" presetID="12" presetClass="entr" presetSubtype="2"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p:tgtEl>
                                          <p:spTgt spid="17"/>
                                        </p:tgtEl>
                                        <p:attrNameLst>
                                          <p:attrName>ppt_x</p:attrName>
                                        </p:attrNameLst>
                                      </p:cBhvr>
                                      <p:tavLst>
                                        <p:tav tm="0">
                                          <p:val>
                                            <p:strVal val="#ppt_x+#ppt_w*1.125000"/>
                                          </p:val>
                                        </p:tav>
                                        <p:tav tm="100000">
                                          <p:val>
                                            <p:strVal val="#ppt_x"/>
                                          </p:val>
                                        </p:tav>
                                      </p:tavLst>
                                    </p:anim>
                                    <p:animEffect transition="in" filter="wipe(left)">
                                      <p:cBhvr>
                                        <p:cTn id="41" dur="500"/>
                                        <p:tgtEl>
                                          <p:spTgt spid="17"/>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p:tgtEl>
                                          <p:spTgt spid="15"/>
                                        </p:tgtEl>
                                        <p:attrNameLst>
                                          <p:attrName>ppt_x</p:attrName>
                                        </p:attrNameLst>
                                      </p:cBhvr>
                                      <p:tavLst>
                                        <p:tav tm="0">
                                          <p:val>
                                            <p:strVal val="#ppt_x-#ppt_w*1.125000"/>
                                          </p:val>
                                        </p:tav>
                                        <p:tav tm="100000">
                                          <p:val>
                                            <p:strVal val="#ppt_x"/>
                                          </p:val>
                                        </p:tav>
                                      </p:tavLst>
                                    </p:anim>
                                    <p:animEffect transition="in" filter="wipe(right)">
                                      <p:cBhvr>
                                        <p:cTn id="45" dur="500"/>
                                        <p:tgtEl>
                                          <p:spTgt spid="15"/>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left)">
                                      <p:cBhvr>
                                        <p:cTn id="49" dur="500"/>
                                        <p:tgtEl>
                                          <p:spTgt spid="18"/>
                                        </p:tgtEl>
                                      </p:cBhvr>
                                    </p:animEffect>
                                  </p:childTnLst>
                                </p:cTn>
                              </p:par>
                            </p:childTnLst>
                          </p:cTn>
                        </p:par>
                        <p:par>
                          <p:cTn id="50" fill="hold">
                            <p:stCondLst>
                              <p:cond delay="1500"/>
                            </p:stCondLst>
                            <p:childTnLst>
                              <p:par>
                                <p:cTn id="51" presetID="14" presetClass="entr" presetSubtype="1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randombar(horizontal)">
                                      <p:cBhvr>
                                        <p:cTn id="56" dur="500"/>
                                        <p:tgtEl>
                                          <p:spTgt spid="20"/>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randombar(horizontal)">
                                      <p:cBhvr>
                                        <p:cTn id="59" dur="500"/>
                                        <p:tgtEl>
                                          <p:spTgt spid="21"/>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randombar(horizontal)">
                                      <p:cBhvr>
                                        <p:cTn id="62" dur="500"/>
                                        <p:tgtEl>
                                          <p:spTgt spid="22"/>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randombar(horizontal)">
                                      <p:cBhvr>
                                        <p:cTn id="65" dur="500"/>
                                        <p:tgtEl>
                                          <p:spTgt spid="38"/>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randombar(horizontal)">
                                      <p:cBhvr>
                                        <p:cTn id="68" dur="500"/>
                                        <p:tgtEl>
                                          <p:spTgt spid="39"/>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randombar(horizontal)">
                                      <p:cBhvr>
                                        <p:cTn id="71" dur="500"/>
                                        <p:tgtEl>
                                          <p:spTgt spid="40"/>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randombar(horizontal)">
                                      <p:cBhvr>
                                        <p:cTn id="7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p:bldP spid="20" grpId="0"/>
      <p:bldP spid="21" grpId="0"/>
      <p:bldP spid="22" grpId="0"/>
      <p:bldP spid="38" grpId="0"/>
      <p:bldP spid="39" grpId="0"/>
      <p:bldP spid="40" grpId="0"/>
      <p:bldP spid="4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课堂实施</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4" name="椭圆 3"/>
          <p:cNvSpPr/>
          <p:nvPr/>
        </p:nvSpPr>
        <p:spPr>
          <a:xfrm>
            <a:off x="-5454749" y="271930"/>
            <a:ext cx="6989886" cy="7044664"/>
          </a:xfrm>
          <a:prstGeom prst="ellipse">
            <a:avLst/>
          </a:prstGeom>
          <a:solidFill>
            <a:schemeClr val="accent2">
              <a:lumMod val="20000"/>
              <a:lumOff val="80000"/>
            </a:schemeClr>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02295" y="2515507"/>
            <a:ext cx="1318542"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具体实施</a:t>
            </a:r>
            <a:r>
              <a:rPr lang="en-US" altLang="zh-CN" dirty="0" smtClean="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TextBox 7"/>
          <p:cNvSpPr txBox="1"/>
          <p:nvPr/>
        </p:nvSpPr>
        <p:spPr>
          <a:xfrm>
            <a:off x="102295" y="3246931"/>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2</a:t>
            </a:r>
            <a:endParaRPr lang="zh-CN" altLang="en-US" dirty="0"/>
          </a:p>
        </p:txBody>
      </p:sp>
      <p:sp>
        <p:nvSpPr>
          <p:cNvPr id="9" name="TextBox 8"/>
          <p:cNvSpPr txBox="1"/>
          <p:nvPr/>
        </p:nvSpPr>
        <p:spPr>
          <a:xfrm>
            <a:off x="102295" y="3978355"/>
            <a:ext cx="1318542" cy="369332"/>
          </a:xfrm>
          <a:prstGeom prst="rect">
            <a:avLst/>
          </a:prstGeom>
          <a:noFill/>
        </p:spPr>
        <p:txBody>
          <a:bodyPr wrap="square" rtlCol="0">
            <a:spAutoFit/>
          </a:bodyPr>
          <a:lstStyle>
            <a:defPPr>
              <a:defRPr lang="zh-CN"/>
            </a:defPPr>
            <a:lvl1pPr>
              <a:defRPr>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3</a:t>
            </a:r>
            <a:endParaRPr lang="zh-CN" altLang="en-US" dirty="0"/>
          </a:p>
        </p:txBody>
      </p:sp>
      <p:sp>
        <p:nvSpPr>
          <p:cNvPr id="10" name="TextBox 9"/>
          <p:cNvSpPr txBox="1"/>
          <p:nvPr/>
        </p:nvSpPr>
        <p:spPr>
          <a:xfrm>
            <a:off x="102295" y="4709779"/>
            <a:ext cx="1318542" cy="369332"/>
          </a:xfrm>
          <a:prstGeom prst="rect">
            <a:avLst/>
          </a:prstGeom>
          <a:noFill/>
        </p:spPr>
        <p:txBody>
          <a:bodyPr wrap="square" rtlCol="0">
            <a:spAutoFit/>
          </a:bodyPr>
          <a:lstStyle>
            <a:defPPr>
              <a:defRPr lang="zh-CN"/>
            </a:defPPr>
            <a:lvl1pPr>
              <a:defRPr b="1">
                <a:solidFill>
                  <a:srgbClr val="C00000"/>
                </a:solidFill>
                <a:latin typeface="微软雅黑" panose="020B0503020204020204" pitchFamily="34" charset="-122"/>
                <a:ea typeface="微软雅黑" panose="020B0503020204020204" pitchFamily="34" charset="-122"/>
              </a:defRPr>
            </a:lvl1pPr>
          </a:lstStyle>
          <a:p>
            <a:r>
              <a:rPr lang="zh-CN" altLang="en-US" dirty="0"/>
              <a:t>具体实施</a:t>
            </a:r>
            <a:r>
              <a:rPr lang="en-US" altLang="zh-CN" dirty="0"/>
              <a:t>4</a:t>
            </a:r>
            <a:endParaRPr lang="zh-CN" altLang="en-US" dirty="0"/>
          </a:p>
        </p:txBody>
      </p:sp>
      <p:sp>
        <p:nvSpPr>
          <p:cNvPr id="6" name="椭圆 5"/>
          <p:cNvSpPr/>
          <p:nvPr/>
        </p:nvSpPr>
        <p:spPr>
          <a:xfrm>
            <a:off x="1298660" y="263066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1060" y="3345785"/>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62780" y="4103109"/>
            <a:ext cx="136226" cy="13622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312728" y="4833518"/>
            <a:ext cx="136226" cy="1362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969415" y="2115040"/>
            <a:ext cx="3430588" cy="3448050"/>
            <a:chOff x="4969415" y="2115040"/>
            <a:chExt cx="3430588" cy="3448050"/>
          </a:xfrm>
        </p:grpSpPr>
        <p:sp>
          <p:nvSpPr>
            <p:cNvPr id="36" name="任意多边形 2"/>
            <p:cNvSpPr>
              <a:spLocks noChangeArrowheads="1"/>
            </p:cNvSpPr>
            <p:nvPr/>
          </p:nvSpPr>
          <p:spPr bwMode="auto">
            <a:xfrm>
              <a:off x="4969415" y="2115040"/>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283679 w 1685845"/>
                <a:gd name="T11" fmla="*/ 743402 h 1676401"/>
                <a:gd name="T12" fmla="*/ 326173 w 1685845"/>
                <a:gd name="T13" fmla="*/ 686287 h 1676401"/>
                <a:gd name="T14" fmla="*/ 222856 w 1685845"/>
                <a:gd name="T15" fmla="*/ 399824 h 1676401"/>
                <a:gd name="T16" fmla="*/ 531892 w 1685845"/>
                <a:gd name="T17" fmla="*/ 453989 h 1676401"/>
                <a:gd name="T18" fmla="*/ 618240 w 1685845"/>
                <a:gd name="T19" fmla="*/ 376276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341716"/>
                    <a:pt x="100080" y="1017391"/>
                    <a:pt x="283614" y="743402"/>
                  </a:cubicBezTo>
                  <a:lnTo>
                    <a:pt x="326098" y="686287"/>
                  </a:lnTo>
                  <a:lnTo>
                    <a:pt x="222801" y="399824"/>
                  </a:lnTo>
                  <a:lnTo>
                    <a:pt x="531767" y="453989"/>
                  </a:lnTo>
                  <a:lnTo>
                    <a:pt x="618095" y="376276"/>
                  </a:lnTo>
                  <a:cubicBezTo>
                    <a:pt x="918260" y="131924"/>
                    <a:pt x="1295386" y="-2173"/>
                    <a:pt x="1685845" y="27"/>
                  </a:cubicBezTo>
                  <a:close/>
                </a:path>
              </a:pathLst>
            </a:custGeom>
            <a:solidFill>
              <a:srgbClr val="26B7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37" name="任意多边形 3"/>
            <p:cNvSpPr>
              <a:spLocks noChangeArrowheads="1"/>
            </p:cNvSpPr>
            <p:nvPr/>
          </p:nvSpPr>
          <p:spPr bwMode="auto">
            <a:xfrm rot="5400000">
              <a:off x="6718840" y="2119803"/>
              <a:ext cx="1685925" cy="1676400"/>
            </a:xfrm>
            <a:custGeom>
              <a:avLst/>
              <a:gdLst>
                <a:gd name="T0" fmla="*/ 0 w 1685845"/>
                <a:gd name="T1" fmla="*/ 1676395 h 1676401"/>
                <a:gd name="T2" fmla="*/ 382348 w 1685845"/>
                <a:gd name="T3" fmla="*/ 610787 h 1676401"/>
                <a:gd name="T4" fmla="*/ 437495 w 1685845"/>
                <a:gd name="T5" fmla="*/ 550233 h 1676401"/>
                <a:gd name="T6" fmla="*/ 357519 w 1685845"/>
                <a:gd name="T7" fmla="*/ 249447 h 1676401"/>
                <a:gd name="T8" fmla="*/ 675739 w 1685845"/>
                <a:gd name="T9" fmla="*/ 334017 h 1676401"/>
                <a:gd name="T10" fmla="*/ 751443 w 1685845"/>
                <a:gd name="T11" fmla="*/ 278380 h 1676401"/>
                <a:gd name="T12" fmla="*/ 1686245 w 1685845"/>
                <a:gd name="T13" fmla="*/ 27 h 1676401"/>
                <a:gd name="T14" fmla="*/ 1682322 w 1685845"/>
                <a:gd name="T15" fmla="*/ 696292 h 1676401"/>
                <a:gd name="T16" fmla="*/ 985538 w 1685845"/>
                <a:gd name="T17" fmla="*/ 981394 h 1676401"/>
                <a:gd name="T18" fmla="*/ 696441 w 1685845"/>
                <a:gd name="T19" fmla="*/ 1676396 h 16764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85845"/>
                <a:gd name="T31" fmla="*/ 0 h 1676401"/>
                <a:gd name="T32" fmla="*/ 1685845 w 1685845"/>
                <a:gd name="T33" fmla="*/ 1676401 h 16764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85845" h="1676401">
                  <a:moveTo>
                    <a:pt x="0" y="1676400"/>
                  </a:moveTo>
                  <a:cubicBezTo>
                    <a:pt x="0" y="1285935"/>
                    <a:pt x="136219" y="909570"/>
                    <a:pt x="382258" y="610787"/>
                  </a:cubicBezTo>
                  <a:lnTo>
                    <a:pt x="437390" y="550233"/>
                  </a:lnTo>
                  <a:lnTo>
                    <a:pt x="357434" y="249447"/>
                  </a:lnTo>
                  <a:lnTo>
                    <a:pt x="675579" y="334017"/>
                  </a:lnTo>
                  <a:lnTo>
                    <a:pt x="751263" y="278380"/>
                  </a:lnTo>
                  <a:cubicBezTo>
                    <a:pt x="1026282" y="96392"/>
                    <a:pt x="1351166" y="-1859"/>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lose/>
                </a:path>
              </a:pathLst>
            </a:custGeom>
            <a:solidFill>
              <a:schemeClr val="accent5"/>
            </a:solidFill>
            <a:ln>
              <a:noFill/>
            </a:ln>
          </p:spPr>
          <p:txBody>
            <a:bodyPr anchor="ctr"/>
            <a:lstStyle/>
            <a:p>
              <a:endParaRPr lang="zh-CN" altLang="en-US"/>
            </a:p>
          </p:txBody>
        </p:sp>
        <p:sp>
          <p:nvSpPr>
            <p:cNvPr id="38" name="任意多边形 4"/>
            <p:cNvSpPr>
              <a:spLocks noChangeArrowheads="1"/>
            </p:cNvSpPr>
            <p:nvPr/>
          </p:nvSpPr>
          <p:spPr bwMode="auto">
            <a:xfrm rot="10800000">
              <a:off x="6714078" y="3886690"/>
              <a:ext cx="1685925" cy="1676400"/>
            </a:xfrm>
            <a:custGeom>
              <a:avLst/>
              <a:gdLst>
                <a:gd name="T0" fmla="*/ 696441 w 1685845"/>
                <a:gd name="T1" fmla="*/ 1676396 h 1676401"/>
                <a:gd name="T2" fmla="*/ 0 w 1685845"/>
                <a:gd name="T3" fmla="*/ 1676395 h 1676401"/>
                <a:gd name="T4" fmla="*/ 283679 w 1685845"/>
                <a:gd name="T5" fmla="*/ 743402 h 1676401"/>
                <a:gd name="T6" fmla="*/ 284853 w 1685845"/>
                <a:gd name="T7" fmla="*/ 741830 h 1676401"/>
                <a:gd name="T8" fmla="*/ 159810 w 1685845"/>
                <a:gd name="T9" fmla="*/ 469217 h 1676401"/>
                <a:gd name="T10" fmla="*/ 484681 w 1685845"/>
                <a:gd name="T11" fmla="*/ 498419 h 1676401"/>
                <a:gd name="T12" fmla="*/ 494465 w 1685845"/>
                <a:gd name="T13" fmla="*/ 487672 h 1676401"/>
                <a:gd name="T14" fmla="*/ 1686245 w 1685845"/>
                <a:gd name="T15" fmla="*/ 27 h 1676401"/>
                <a:gd name="T16" fmla="*/ 1682322 w 1685845"/>
                <a:gd name="T17" fmla="*/ 696292 h 1676401"/>
                <a:gd name="T18" fmla="*/ 985538 w 1685845"/>
                <a:gd name="T19" fmla="*/ 981394 h 1676401"/>
                <a:gd name="T20" fmla="*/ 696441 w 1685845"/>
                <a:gd name="T21" fmla="*/ 1676396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696276" y="1676401"/>
                  </a:moveTo>
                  <a:lnTo>
                    <a:pt x="0" y="1676400"/>
                  </a:lnTo>
                  <a:cubicBezTo>
                    <a:pt x="0" y="1341716"/>
                    <a:pt x="100080" y="1017391"/>
                    <a:pt x="283614" y="743402"/>
                  </a:cubicBezTo>
                  <a:lnTo>
                    <a:pt x="284783" y="741830"/>
                  </a:lnTo>
                  <a:lnTo>
                    <a:pt x="159770" y="469217"/>
                  </a:lnTo>
                  <a:lnTo>
                    <a:pt x="484566" y="498419"/>
                  </a:lnTo>
                  <a:lnTo>
                    <a:pt x="494350" y="487672"/>
                  </a:lnTo>
                  <a:cubicBezTo>
                    <a:pt x="810781" y="173019"/>
                    <a:pt x="1239606" y="-2487"/>
                    <a:pt x="1685845" y="27"/>
                  </a:cubicBezTo>
                  <a:cubicBezTo>
                    <a:pt x="1684537" y="232115"/>
                    <a:pt x="1683230" y="464204"/>
                    <a:pt x="1681922" y="696292"/>
                  </a:cubicBezTo>
                  <a:cubicBezTo>
                    <a:pt x="1421024" y="694822"/>
                    <a:pt x="1170307" y="797433"/>
                    <a:pt x="985303" y="981399"/>
                  </a:cubicBezTo>
                  <a:cubicBezTo>
                    <a:pt x="800299" y="1165364"/>
                    <a:pt x="696276" y="1415499"/>
                    <a:pt x="696276" y="1676401"/>
                  </a:cubicBezTo>
                  <a:close/>
                </a:path>
              </a:pathLst>
            </a:custGeom>
            <a:solidFill>
              <a:schemeClr val="accent6"/>
            </a:solidFill>
            <a:ln>
              <a:noFill/>
            </a:ln>
          </p:spPr>
          <p:txBody>
            <a:bodyPr anchor="ctr"/>
            <a:lstStyle/>
            <a:p>
              <a:endParaRPr lang="zh-CN" altLang="en-US"/>
            </a:p>
          </p:txBody>
        </p:sp>
        <p:sp>
          <p:nvSpPr>
            <p:cNvPr id="39" name="任意多边形 5"/>
            <p:cNvSpPr>
              <a:spLocks noChangeArrowheads="1"/>
            </p:cNvSpPr>
            <p:nvPr/>
          </p:nvSpPr>
          <p:spPr bwMode="auto">
            <a:xfrm rot="16200000">
              <a:off x="4964652" y="3881928"/>
              <a:ext cx="1685925" cy="1676400"/>
            </a:xfrm>
            <a:custGeom>
              <a:avLst/>
              <a:gdLst>
                <a:gd name="T0" fmla="*/ 1686245 w 1685845"/>
                <a:gd name="T1" fmla="*/ 27 h 1676401"/>
                <a:gd name="T2" fmla="*/ 1682322 w 1685845"/>
                <a:gd name="T3" fmla="*/ 696292 h 1676401"/>
                <a:gd name="T4" fmla="*/ 985538 w 1685845"/>
                <a:gd name="T5" fmla="*/ 981394 h 1676401"/>
                <a:gd name="T6" fmla="*/ 696441 w 1685845"/>
                <a:gd name="T7" fmla="*/ 1676396 h 1676401"/>
                <a:gd name="T8" fmla="*/ 0 w 1685845"/>
                <a:gd name="T9" fmla="*/ 1676395 h 1676401"/>
                <a:gd name="T10" fmla="*/ 494465 w 1685845"/>
                <a:gd name="T11" fmla="*/ 487672 h 1676401"/>
                <a:gd name="T12" fmla="*/ 548961 w 1685845"/>
                <a:gd name="T13" fmla="*/ 438628 h 1676401"/>
                <a:gd name="T14" fmla="*/ 467051 w 1685845"/>
                <a:gd name="T15" fmla="*/ 130569 h 1676401"/>
                <a:gd name="T16" fmla="*/ 835539 w 1685845"/>
                <a:gd name="T17" fmla="*/ 228498 h 1676401"/>
                <a:gd name="T18" fmla="*/ 892953 w 1685845"/>
                <a:gd name="T19" fmla="*/ 194440 h 1676401"/>
                <a:gd name="T20" fmla="*/ 1686245 w 1685845"/>
                <a:gd name="T21" fmla="*/ 27 h 16764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85845"/>
                <a:gd name="T34" fmla="*/ 0 h 1676401"/>
                <a:gd name="T35" fmla="*/ 1685845 w 1685845"/>
                <a:gd name="T36" fmla="*/ 1676401 h 16764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85845" h="1676401">
                  <a:moveTo>
                    <a:pt x="1685845" y="27"/>
                  </a:moveTo>
                  <a:cubicBezTo>
                    <a:pt x="1684537" y="232115"/>
                    <a:pt x="1683230" y="464204"/>
                    <a:pt x="1681922" y="696292"/>
                  </a:cubicBezTo>
                  <a:cubicBezTo>
                    <a:pt x="1421024" y="694822"/>
                    <a:pt x="1170307" y="797433"/>
                    <a:pt x="985303" y="981399"/>
                  </a:cubicBezTo>
                  <a:cubicBezTo>
                    <a:pt x="800299" y="1165364"/>
                    <a:pt x="696276" y="1415499"/>
                    <a:pt x="696276" y="1676401"/>
                  </a:cubicBezTo>
                  <a:lnTo>
                    <a:pt x="0" y="1676400"/>
                  </a:lnTo>
                  <a:cubicBezTo>
                    <a:pt x="0" y="1230154"/>
                    <a:pt x="177919" y="802325"/>
                    <a:pt x="494350" y="487672"/>
                  </a:cubicBezTo>
                  <a:lnTo>
                    <a:pt x="548831" y="438628"/>
                  </a:lnTo>
                  <a:lnTo>
                    <a:pt x="466941" y="130569"/>
                  </a:lnTo>
                  <a:lnTo>
                    <a:pt x="835339" y="228498"/>
                  </a:lnTo>
                  <a:lnTo>
                    <a:pt x="892743" y="194440"/>
                  </a:lnTo>
                  <a:cubicBezTo>
                    <a:pt x="1134849" y="66424"/>
                    <a:pt x="1406946" y="-1544"/>
                    <a:pt x="1685845" y="27"/>
                  </a:cubicBezTo>
                  <a:close/>
                </a:path>
              </a:pathLst>
            </a:custGeom>
            <a:solidFill>
              <a:schemeClr val="accent4"/>
            </a:solidFill>
            <a:ln>
              <a:noFill/>
            </a:ln>
          </p:spPr>
          <p:txBody>
            <a:bodyPr anchor="ctr"/>
            <a:lstStyle/>
            <a:p>
              <a:endParaRPr lang="zh-CN" altLang="en-US"/>
            </a:p>
          </p:txBody>
        </p:sp>
      </p:grpSp>
      <p:grpSp>
        <p:nvGrpSpPr>
          <p:cNvPr id="48" name="Group 21"/>
          <p:cNvGrpSpPr/>
          <p:nvPr/>
        </p:nvGrpSpPr>
        <p:grpSpPr bwMode="auto">
          <a:xfrm>
            <a:off x="4194715" y="4729653"/>
            <a:ext cx="736600" cy="712787"/>
            <a:chOff x="0" y="0"/>
            <a:chExt cx="736600" cy="712788"/>
          </a:xfrm>
          <a:solidFill>
            <a:schemeClr val="accent4"/>
          </a:solidFill>
        </p:grpSpPr>
        <p:sp>
          <p:nvSpPr>
            <p:cNvPr id="49" name="Freeform 346"/>
            <p:cNvSpPr>
              <a:spLocks noChangeArrowheads="1"/>
            </p:cNvSpPr>
            <p:nvPr/>
          </p:nvSpPr>
          <p:spPr bwMode="auto">
            <a:xfrm>
              <a:off x="195262" y="0"/>
              <a:ext cx="346075" cy="447675"/>
            </a:xfrm>
            <a:custGeom>
              <a:avLst/>
              <a:gdLst>
                <a:gd name="T0" fmla="*/ 0 w 92"/>
                <a:gd name="T1" fmla="*/ 2147483647 h 119"/>
                <a:gd name="T2" fmla="*/ 2147483647 w 92"/>
                <a:gd name="T3" fmla="*/ 2147483647 h 119"/>
                <a:gd name="T4" fmla="*/ 2147483647 w 92"/>
                <a:gd name="T5" fmla="*/ 2147483647 h 119"/>
                <a:gd name="T6" fmla="*/ 2147483647 w 92"/>
                <a:gd name="T7" fmla="*/ 2147483647 h 119"/>
                <a:gd name="T8" fmla="*/ 2147483647 w 92"/>
                <a:gd name="T9" fmla="*/ 2147483647 h 119"/>
                <a:gd name="T10" fmla="*/ 2147483647 w 92"/>
                <a:gd name="T11" fmla="*/ 2147483647 h 119"/>
                <a:gd name="T12" fmla="*/ 2147483647 w 92"/>
                <a:gd name="T13" fmla="*/ 2147483647 h 119"/>
                <a:gd name="T14" fmla="*/ 2147483647 w 92"/>
                <a:gd name="T15" fmla="*/ 2147483647 h 119"/>
                <a:gd name="T16" fmla="*/ 2147483647 w 92"/>
                <a:gd name="T17" fmla="*/ 2147483647 h 119"/>
                <a:gd name="T18" fmla="*/ 2147483647 w 92"/>
                <a:gd name="T19" fmla="*/ 0 h 119"/>
                <a:gd name="T20" fmla="*/ 2147483647 w 92"/>
                <a:gd name="T21" fmla="*/ 2147483647 h 119"/>
                <a:gd name="T22" fmla="*/ 2147483647 w 92"/>
                <a:gd name="T23" fmla="*/ 2147483647 h 119"/>
                <a:gd name="T24" fmla="*/ 0 w 92"/>
                <a:gd name="T25" fmla="*/ 2147483647 h 1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19"/>
                <a:gd name="T41" fmla="*/ 92 w 92"/>
                <a:gd name="T42" fmla="*/ 119 h 1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19">
                  <a:moveTo>
                    <a:pt x="0" y="69"/>
                  </a:moveTo>
                  <a:cubicBezTo>
                    <a:pt x="0" y="74"/>
                    <a:pt x="3" y="77"/>
                    <a:pt x="7" y="77"/>
                  </a:cubicBezTo>
                  <a:cubicBezTo>
                    <a:pt x="7" y="77"/>
                    <a:pt x="7" y="77"/>
                    <a:pt x="7" y="77"/>
                  </a:cubicBezTo>
                  <a:cubicBezTo>
                    <a:pt x="9" y="98"/>
                    <a:pt x="26" y="119"/>
                    <a:pt x="46" y="119"/>
                  </a:cubicBezTo>
                  <a:cubicBezTo>
                    <a:pt x="66" y="119"/>
                    <a:pt x="83" y="98"/>
                    <a:pt x="84" y="77"/>
                  </a:cubicBezTo>
                  <a:cubicBezTo>
                    <a:pt x="85" y="77"/>
                    <a:pt x="85" y="77"/>
                    <a:pt x="85" y="77"/>
                  </a:cubicBezTo>
                  <a:cubicBezTo>
                    <a:pt x="89" y="77"/>
                    <a:pt x="92" y="74"/>
                    <a:pt x="92" y="69"/>
                  </a:cubicBezTo>
                  <a:cubicBezTo>
                    <a:pt x="92" y="66"/>
                    <a:pt x="90" y="63"/>
                    <a:pt x="88" y="62"/>
                  </a:cubicBezTo>
                  <a:cubicBezTo>
                    <a:pt x="89" y="57"/>
                    <a:pt x="90" y="52"/>
                    <a:pt x="90" y="47"/>
                  </a:cubicBezTo>
                  <a:cubicBezTo>
                    <a:pt x="90" y="21"/>
                    <a:pt x="70" y="0"/>
                    <a:pt x="46" y="0"/>
                  </a:cubicBezTo>
                  <a:cubicBezTo>
                    <a:pt x="21" y="0"/>
                    <a:pt x="2" y="21"/>
                    <a:pt x="2" y="47"/>
                  </a:cubicBezTo>
                  <a:cubicBezTo>
                    <a:pt x="2" y="52"/>
                    <a:pt x="3" y="57"/>
                    <a:pt x="4" y="62"/>
                  </a:cubicBezTo>
                  <a:cubicBezTo>
                    <a:pt x="1" y="63"/>
                    <a:pt x="0" y="66"/>
                    <a:pt x="0" y="6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0" name="Freeform 347"/>
            <p:cNvSpPr>
              <a:spLocks noChangeArrowheads="1"/>
            </p:cNvSpPr>
            <p:nvPr/>
          </p:nvSpPr>
          <p:spPr bwMode="auto">
            <a:xfrm>
              <a:off x="0" y="495300"/>
              <a:ext cx="736600" cy="217488"/>
            </a:xfrm>
            <a:custGeom>
              <a:avLst/>
              <a:gdLst>
                <a:gd name="T0" fmla="*/ 2147483647 w 196"/>
                <a:gd name="T1" fmla="*/ 2147483647 h 58"/>
                <a:gd name="T2" fmla="*/ 2147483647 w 196"/>
                <a:gd name="T3" fmla="*/ 2147483647 h 58"/>
                <a:gd name="T4" fmla="*/ 2147483647 w 196"/>
                <a:gd name="T5" fmla="*/ 0 h 58"/>
                <a:gd name="T6" fmla="*/ 2147483647 w 196"/>
                <a:gd name="T7" fmla="*/ 0 h 58"/>
                <a:gd name="T8" fmla="*/ 2147483647 w 196"/>
                <a:gd name="T9" fmla="*/ 2147483647 h 58"/>
                <a:gd name="T10" fmla="*/ 2147483647 w 196"/>
                <a:gd name="T11" fmla="*/ 2147483647 h 58"/>
                <a:gd name="T12" fmla="*/ 2147483647 w 196"/>
                <a:gd name="T13" fmla="*/ 2147483647 h 58"/>
                <a:gd name="T14" fmla="*/ 2147483647 w 196"/>
                <a:gd name="T15" fmla="*/ 0 h 58"/>
                <a:gd name="T16" fmla="*/ 2147483647 w 196"/>
                <a:gd name="T17" fmla="*/ 0 h 58"/>
                <a:gd name="T18" fmla="*/ 2147483647 w 196"/>
                <a:gd name="T19" fmla="*/ 0 h 58"/>
                <a:gd name="T20" fmla="*/ 2147483647 w 196"/>
                <a:gd name="T21" fmla="*/ 2147483647 h 58"/>
                <a:gd name="T22" fmla="*/ 0 w 196"/>
                <a:gd name="T23" fmla="*/ 2147483647 h 58"/>
                <a:gd name="T24" fmla="*/ 0 w 196"/>
                <a:gd name="T25" fmla="*/ 2147483647 h 58"/>
                <a:gd name="T26" fmla="*/ 2147483647 w 196"/>
                <a:gd name="T27" fmla="*/ 2147483647 h 58"/>
                <a:gd name="T28" fmla="*/ 2147483647 w 196"/>
                <a:gd name="T29" fmla="*/ 2147483647 h 58"/>
                <a:gd name="T30" fmla="*/ 2147483647 w 196"/>
                <a:gd name="T31" fmla="*/ 2147483647 h 58"/>
                <a:gd name="T32" fmla="*/ 2147483647 w 196"/>
                <a:gd name="T33" fmla="*/ 2147483647 h 58"/>
                <a:gd name="T34" fmla="*/ 2147483647 w 196"/>
                <a:gd name="T35" fmla="*/ 2147483647 h 5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58"/>
                <a:gd name="T56" fmla="*/ 196 w 196"/>
                <a:gd name="T57" fmla="*/ 58 h 5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58">
                  <a:moveTo>
                    <a:pt x="195" y="36"/>
                  </a:moveTo>
                  <a:cubicBezTo>
                    <a:pt x="177" y="19"/>
                    <a:pt x="155" y="7"/>
                    <a:pt x="131" y="1"/>
                  </a:cubicBezTo>
                  <a:cubicBezTo>
                    <a:pt x="130" y="0"/>
                    <a:pt x="130" y="0"/>
                    <a:pt x="129" y="0"/>
                  </a:cubicBezTo>
                  <a:cubicBezTo>
                    <a:pt x="127" y="0"/>
                    <a:pt x="127" y="0"/>
                    <a:pt x="127" y="0"/>
                  </a:cubicBezTo>
                  <a:cubicBezTo>
                    <a:pt x="126" y="0"/>
                    <a:pt x="125" y="0"/>
                    <a:pt x="125" y="1"/>
                  </a:cubicBezTo>
                  <a:cubicBezTo>
                    <a:pt x="118" y="4"/>
                    <a:pt x="108" y="7"/>
                    <a:pt x="98" y="7"/>
                  </a:cubicBezTo>
                  <a:cubicBezTo>
                    <a:pt x="88" y="7"/>
                    <a:pt x="78" y="4"/>
                    <a:pt x="71" y="1"/>
                  </a:cubicBezTo>
                  <a:cubicBezTo>
                    <a:pt x="70" y="0"/>
                    <a:pt x="70" y="0"/>
                    <a:pt x="69" y="0"/>
                  </a:cubicBezTo>
                  <a:cubicBezTo>
                    <a:pt x="67" y="0"/>
                    <a:pt x="67" y="0"/>
                    <a:pt x="67" y="0"/>
                  </a:cubicBezTo>
                  <a:cubicBezTo>
                    <a:pt x="67" y="0"/>
                    <a:pt x="67" y="0"/>
                    <a:pt x="67" y="0"/>
                  </a:cubicBezTo>
                  <a:cubicBezTo>
                    <a:pt x="42" y="6"/>
                    <a:pt x="20" y="19"/>
                    <a:pt x="1" y="36"/>
                  </a:cubicBezTo>
                  <a:cubicBezTo>
                    <a:pt x="0" y="37"/>
                    <a:pt x="0" y="38"/>
                    <a:pt x="0" y="39"/>
                  </a:cubicBezTo>
                  <a:cubicBezTo>
                    <a:pt x="0" y="54"/>
                    <a:pt x="0" y="54"/>
                    <a:pt x="0" y="54"/>
                  </a:cubicBezTo>
                  <a:cubicBezTo>
                    <a:pt x="0" y="56"/>
                    <a:pt x="2" y="58"/>
                    <a:pt x="4" y="58"/>
                  </a:cubicBezTo>
                  <a:cubicBezTo>
                    <a:pt x="192" y="58"/>
                    <a:pt x="192" y="58"/>
                    <a:pt x="192" y="58"/>
                  </a:cubicBezTo>
                  <a:cubicBezTo>
                    <a:pt x="194" y="58"/>
                    <a:pt x="196" y="56"/>
                    <a:pt x="196" y="54"/>
                  </a:cubicBezTo>
                  <a:cubicBezTo>
                    <a:pt x="196" y="39"/>
                    <a:pt x="196" y="39"/>
                    <a:pt x="196" y="39"/>
                  </a:cubicBezTo>
                  <a:cubicBezTo>
                    <a:pt x="196" y="38"/>
                    <a:pt x="195"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1" name="Group 24"/>
          <p:cNvGrpSpPr/>
          <p:nvPr/>
        </p:nvGrpSpPr>
        <p:grpSpPr bwMode="auto">
          <a:xfrm>
            <a:off x="8458740" y="2154728"/>
            <a:ext cx="735013" cy="784225"/>
            <a:chOff x="0" y="0"/>
            <a:chExt cx="735013" cy="784225"/>
          </a:xfrm>
          <a:solidFill>
            <a:schemeClr val="accent5"/>
          </a:solidFill>
        </p:grpSpPr>
        <p:sp>
          <p:nvSpPr>
            <p:cNvPr id="52" name="Freeform 955"/>
            <p:cNvSpPr>
              <a:spLocks noChangeArrowheads="1"/>
            </p:cNvSpPr>
            <p:nvPr/>
          </p:nvSpPr>
          <p:spPr bwMode="auto">
            <a:xfrm>
              <a:off x="0" y="566737"/>
              <a:ext cx="368300"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2147483647 h 58"/>
                <a:gd name="T12" fmla="*/ 0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8"/>
                <a:gd name="T34" fmla="*/ 0 h 58"/>
                <a:gd name="T35" fmla="*/ 98 w 98"/>
                <a:gd name="T36" fmla="*/ 58 h 5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8" h="58">
                  <a:moveTo>
                    <a:pt x="61" y="16"/>
                  </a:moveTo>
                  <a:cubicBezTo>
                    <a:pt x="65" y="15"/>
                    <a:pt x="71" y="0"/>
                    <a:pt x="71" y="0"/>
                  </a:cubicBezTo>
                  <a:cubicBezTo>
                    <a:pt x="71" y="0"/>
                    <a:pt x="70" y="0"/>
                    <a:pt x="69" y="0"/>
                  </a:cubicBezTo>
                  <a:cubicBezTo>
                    <a:pt x="68" y="0"/>
                    <a:pt x="68" y="0"/>
                    <a:pt x="68" y="0"/>
                  </a:cubicBezTo>
                  <a:cubicBezTo>
                    <a:pt x="67" y="0"/>
                    <a:pt x="67" y="0"/>
                    <a:pt x="67" y="0"/>
                  </a:cubicBezTo>
                  <a:cubicBezTo>
                    <a:pt x="42" y="6"/>
                    <a:pt x="20" y="18"/>
                    <a:pt x="1" y="36"/>
                  </a:cubicBezTo>
                  <a:cubicBezTo>
                    <a:pt x="0" y="37"/>
                    <a:pt x="0" y="38"/>
                    <a:pt x="0" y="39"/>
                  </a:cubicBezTo>
                  <a:cubicBezTo>
                    <a:pt x="0" y="54"/>
                    <a:pt x="0" y="54"/>
                    <a:pt x="0" y="54"/>
                  </a:cubicBezTo>
                  <a:cubicBezTo>
                    <a:pt x="0" y="56"/>
                    <a:pt x="2" y="58"/>
                    <a:pt x="4" y="58"/>
                  </a:cubicBezTo>
                  <a:cubicBezTo>
                    <a:pt x="98" y="58"/>
                    <a:pt x="98" y="58"/>
                    <a:pt x="98" y="58"/>
                  </a:cubicBezTo>
                  <a:cubicBezTo>
                    <a:pt x="91" y="21"/>
                    <a:pt x="61" y="16"/>
                    <a:pt x="61" y="1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956"/>
            <p:cNvSpPr>
              <a:spLocks noChangeArrowheads="1"/>
            </p:cNvSpPr>
            <p:nvPr/>
          </p:nvSpPr>
          <p:spPr bwMode="auto">
            <a:xfrm>
              <a:off x="368300" y="566737"/>
              <a:ext cx="366713" cy="217488"/>
            </a:xfrm>
            <a:custGeom>
              <a:avLst/>
              <a:gdLst>
                <a:gd name="T0" fmla="*/ 2147483647 w 98"/>
                <a:gd name="T1" fmla="*/ 2147483647 h 58"/>
                <a:gd name="T2" fmla="*/ 2147483647 w 98"/>
                <a:gd name="T3" fmla="*/ 0 h 58"/>
                <a:gd name="T4" fmla="*/ 2147483647 w 98"/>
                <a:gd name="T5" fmla="*/ 0 h 58"/>
                <a:gd name="T6" fmla="*/ 2147483647 w 98"/>
                <a:gd name="T7" fmla="*/ 0 h 58"/>
                <a:gd name="T8" fmla="*/ 2147483647 w 98"/>
                <a:gd name="T9" fmla="*/ 0 h 58"/>
                <a:gd name="T10" fmla="*/ 2147483647 w 98"/>
                <a:gd name="T11" fmla="*/ 0 h 58"/>
                <a:gd name="T12" fmla="*/ 2147483647 w 98"/>
                <a:gd name="T13" fmla="*/ 2147483647 h 58"/>
                <a:gd name="T14" fmla="*/ 0 w 98"/>
                <a:gd name="T15" fmla="*/ 2147483647 h 58"/>
                <a:gd name="T16" fmla="*/ 2147483647 w 98"/>
                <a:gd name="T17" fmla="*/ 2147483647 h 58"/>
                <a:gd name="T18" fmla="*/ 2147483647 w 98"/>
                <a:gd name="T19" fmla="*/ 2147483647 h 58"/>
                <a:gd name="T20" fmla="*/ 2147483647 w 98"/>
                <a:gd name="T21" fmla="*/ 2147483647 h 58"/>
                <a:gd name="T22" fmla="*/ 2147483647 w 98"/>
                <a:gd name="T23" fmla="*/ 2147483647 h 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8"/>
                <a:gd name="T37" fmla="*/ 0 h 58"/>
                <a:gd name="T38" fmla="*/ 98 w 98"/>
                <a:gd name="T39" fmla="*/ 58 h 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8" h="58">
                  <a:moveTo>
                    <a:pt x="97" y="36"/>
                  </a:moveTo>
                  <a:cubicBezTo>
                    <a:pt x="79" y="19"/>
                    <a:pt x="57" y="6"/>
                    <a:pt x="33" y="0"/>
                  </a:cubicBezTo>
                  <a:cubicBezTo>
                    <a:pt x="32" y="0"/>
                    <a:pt x="32" y="0"/>
                    <a:pt x="31" y="0"/>
                  </a:cubicBezTo>
                  <a:cubicBezTo>
                    <a:pt x="29" y="0"/>
                    <a:pt x="29" y="0"/>
                    <a:pt x="29" y="0"/>
                  </a:cubicBezTo>
                  <a:cubicBezTo>
                    <a:pt x="28" y="0"/>
                    <a:pt x="28" y="0"/>
                    <a:pt x="27" y="0"/>
                  </a:cubicBezTo>
                  <a:cubicBezTo>
                    <a:pt x="27" y="0"/>
                    <a:pt x="27" y="0"/>
                    <a:pt x="27" y="0"/>
                  </a:cubicBezTo>
                  <a:cubicBezTo>
                    <a:pt x="27" y="0"/>
                    <a:pt x="33" y="15"/>
                    <a:pt x="37" y="16"/>
                  </a:cubicBezTo>
                  <a:cubicBezTo>
                    <a:pt x="37" y="16"/>
                    <a:pt x="7" y="21"/>
                    <a:pt x="0" y="58"/>
                  </a:cubicBezTo>
                  <a:cubicBezTo>
                    <a:pt x="94" y="58"/>
                    <a:pt x="94" y="58"/>
                    <a:pt x="94" y="58"/>
                  </a:cubicBezTo>
                  <a:cubicBezTo>
                    <a:pt x="96" y="58"/>
                    <a:pt x="98" y="56"/>
                    <a:pt x="98" y="54"/>
                  </a:cubicBezTo>
                  <a:cubicBezTo>
                    <a:pt x="98" y="39"/>
                    <a:pt x="98" y="39"/>
                    <a:pt x="98" y="39"/>
                  </a:cubicBezTo>
                  <a:cubicBezTo>
                    <a:pt x="98" y="38"/>
                    <a:pt x="98" y="37"/>
                    <a:pt x="97"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957"/>
            <p:cNvSpPr>
              <a:spLocks noChangeArrowheads="1"/>
            </p:cNvSpPr>
            <p:nvPr/>
          </p:nvSpPr>
          <p:spPr bwMode="auto">
            <a:xfrm>
              <a:off x="176212" y="0"/>
              <a:ext cx="393700" cy="604838"/>
            </a:xfrm>
            <a:custGeom>
              <a:avLst/>
              <a:gdLst>
                <a:gd name="T0" fmla="*/ 2147483647 w 105"/>
                <a:gd name="T1" fmla="*/ 2147483647 h 161"/>
                <a:gd name="T2" fmla="*/ 2147483647 w 105"/>
                <a:gd name="T3" fmla="*/ 2147483647 h 161"/>
                <a:gd name="T4" fmla="*/ 2147483647 w 105"/>
                <a:gd name="T5" fmla="*/ 2147483647 h 161"/>
                <a:gd name="T6" fmla="*/ 2147483647 w 105"/>
                <a:gd name="T7" fmla="*/ 2147483647 h 161"/>
                <a:gd name="T8" fmla="*/ 2147483647 w 105"/>
                <a:gd name="T9" fmla="*/ 2147483647 h 161"/>
                <a:gd name="T10" fmla="*/ 2147483647 w 105"/>
                <a:gd name="T11" fmla="*/ 2147483647 h 161"/>
                <a:gd name="T12" fmla="*/ 2147483647 w 105"/>
                <a:gd name="T13" fmla="*/ 2147483647 h 161"/>
                <a:gd name="T14" fmla="*/ 2147483647 w 105"/>
                <a:gd name="T15" fmla="*/ 2147483647 h 161"/>
                <a:gd name="T16" fmla="*/ 2147483647 w 105"/>
                <a:gd name="T17" fmla="*/ 2147483647 h 161"/>
                <a:gd name="T18" fmla="*/ 2147483647 w 105"/>
                <a:gd name="T19" fmla="*/ 2147483647 h 161"/>
                <a:gd name="T20" fmla="*/ 2147483647 w 105"/>
                <a:gd name="T21" fmla="*/ 2147483647 h 161"/>
                <a:gd name="T22" fmla="*/ 2147483647 w 105"/>
                <a:gd name="T23" fmla="*/ 2147483647 h 161"/>
                <a:gd name="T24" fmla="*/ 2147483647 w 105"/>
                <a:gd name="T25" fmla="*/ 2147483647 h 161"/>
                <a:gd name="T26" fmla="*/ 2147483647 w 105"/>
                <a:gd name="T27" fmla="*/ 2147483647 h 161"/>
                <a:gd name="T28" fmla="*/ 2147483647 w 105"/>
                <a:gd name="T29" fmla="*/ 2147483647 h 161"/>
                <a:gd name="T30" fmla="*/ 2147483647 w 105"/>
                <a:gd name="T31" fmla="*/ 2147483647 h 161"/>
                <a:gd name="T32" fmla="*/ 2147483647 w 105"/>
                <a:gd name="T33" fmla="*/ 2147483647 h 161"/>
                <a:gd name="T34" fmla="*/ 2147483647 w 105"/>
                <a:gd name="T35" fmla="*/ 2147483647 h 161"/>
                <a:gd name="T36" fmla="*/ 2147483647 w 105"/>
                <a:gd name="T37" fmla="*/ 2147483647 h 161"/>
                <a:gd name="T38" fmla="*/ 2147483647 w 105"/>
                <a:gd name="T39" fmla="*/ 2147483647 h 161"/>
                <a:gd name="T40" fmla="*/ 2147483647 w 105"/>
                <a:gd name="T41" fmla="*/ 2147483647 h 161"/>
                <a:gd name="T42" fmla="*/ 2147483647 w 105"/>
                <a:gd name="T43" fmla="*/ 2147483647 h 161"/>
                <a:gd name="T44" fmla="*/ 2147483647 w 105"/>
                <a:gd name="T45" fmla="*/ 2147483647 h 161"/>
                <a:gd name="T46" fmla="*/ 2147483647 w 105"/>
                <a:gd name="T47" fmla="*/ 2147483647 h 161"/>
                <a:gd name="T48" fmla="*/ 2147483647 w 105"/>
                <a:gd name="T49" fmla="*/ 2147483647 h 161"/>
                <a:gd name="T50" fmla="*/ 2147483647 w 105"/>
                <a:gd name="T51" fmla="*/ 2147483647 h 161"/>
                <a:gd name="T52" fmla="*/ 2147483647 w 105"/>
                <a:gd name="T53" fmla="*/ 2147483647 h 161"/>
                <a:gd name="T54" fmla="*/ 2147483647 w 105"/>
                <a:gd name="T55" fmla="*/ 2147483647 h 161"/>
                <a:gd name="T56" fmla="*/ 0 w 105"/>
                <a:gd name="T57" fmla="*/ 2147483647 h 161"/>
                <a:gd name="T58" fmla="*/ 2147483647 w 105"/>
                <a:gd name="T59" fmla="*/ 2147483647 h 1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5"/>
                <a:gd name="T91" fmla="*/ 0 h 161"/>
                <a:gd name="T92" fmla="*/ 105 w 105"/>
                <a:gd name="T93" fmla="*/ 161 h 1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5" h="161">
                  <a:moveTo>
                    <a:pt x="14" y="45"/>
                  </a:moveTo>
                  <a:cubicBezTo>
                    <a:pt x="10" y="52"/>
                    <a:pt x="7" y="61"/>
                    <a:pt x="7" y="71"/>
                  </a:cubicBezTo>
                  <a:cubicBezTo>
                    <a:pt x="7" y="76"/>
                    <a:pt x="8" y="81"/>
                    <a:pt x="9" y="86"/>
                  </a:cubicBezTo>
                  <a:cubicBezTo>
                    <a:pt x="7" y="87"/>
                    <a:pt x="5" y="90"/>
                    <a:pt x="5" y="93"/>
                  </a:cubicBezTo>
                  <a:cubicBezTo>
                    <a:pt x="5" y="98"/>
                    <a:pt x="8" y="101"/>
                    <a:pt x="12" y="101"/>
                  </a:cubicBezTo>
                  <a:cubicBezTo>
                    <a:pt x="12" y="101"/>
                    <a:pt x="12" y="101"/>
                    <a:pt x="12" y="101"/>
                  </a:cubicBezTo>
                  <a:cubicBezTo>
                    <a:pt x="13" y="113"/>
                    <a:pt x="19" y="125"/>
                    <a:pt x="27" y="133"/>
                  </a:cubicBezTo>
                  <a:cubicBezTo>
                    <a:pt x="27" y="139"/>
                    <a:pt x="27" y="139"/>
                    <a:pt x="27" y="139"/>
                  </a:cubicBezTo>
                  <a:cubicBezTo>
                    <a:pt x="27" y="139"/>
                    <a:pt x="27" y="140"/>
                    <a:pt x="27" y="140"/>
                  </a:cubicBezTo>
                  <a:cubicBezTo>
                    <a:pt x="29" y="142"/>
                    <a:pt x="38" y="161"/>
                    <a:pt x="51" y="161"/>
                  </a:cubicBezTo>
                  <a:cubicBezTo>
                    <a:pt x="51" y="161"/>
                    <a:pt x="51" y="161"/>
                    <a:pt x="51" y="161"/>
                  </a:cubicBezTo>
                  <a:cubicBezTo>
                    <a:pt x="51" y="161"/>
                    <a:pt x="51" y="161"/>
                    <a:pt x="51" y="161"/>
                  </a:cubicBezTo>
                  <a:cubicBezTo>
                    <a:pt x="64" y="161"/>
                    <a:pt x="74" y="142"/>
                    <a:pt x="75" y="140"/>
                  </a:cubicBezTo>
                  <a:cubicBezTo>
                    <a:pt x="75" y="140"/>
                    <a:pt x="75" y="139"/>
                    <a:pt x="75" y="139"/>
                  </a:cubicBezTo>
                  <a:cubicBezTo>
                    <a:pt x="75" y="133"/>
                    <a:pt x="75" y="133"/>
                    <a:pt x="75" y="133"/>
                  </a:cubicBezTo>
                  <a:cubicBezTo>
                    <a:pt x="83" y="125"/>
                    <a:pt x="89" y="113"/>
                    <a:pt x="90" y="101"/>
                  </a:cubicBezTo>
                  <a:cubicBezTo>
                    <a:pt x="90" y="101"/>
                    <a:pt x="90" y="101"/>
                    <a:pt x="90" y="101"/>
                  </a:cubicBezTo>
                  <a:cubicBezTo>
                    <a:pt x="94" y="101"/>
                    <a:pt x="97" y="98"/>
                    <a:pt x="97" y="93"/>
                  </a:cubicBezTo>
                  <a:cubicBezTo>
                    <a:pt x="97" y="90"/>
                    <a:pt x="96" y="87"/>
                    <a:pt x="93" y="86"/>
                  </a:cubicBezTo>
                  <a:cubicBezTo>
                    <a:pt x="94" y="81"/>
                    <a:pt x="95" y="76"/>
                    <a:pt x="95" y="71"/>
                  </a:cubicBezTo>
                  <a:cubicBezTo>
                    <a:pt x="95" y="66"/>
                    <a:pt x="95" y="61"/>
                    <a:pt x="93" y="57"/>
                  </a:cubicBezTo>
                  <a:cubicBezTo>
                    <a:pt x="95" y="60"/>
                    <a:pt x="96" y="63"/>
                    <a:pt x="97" y="65"/>
                  </a:cubicBezTo>
                  <a:cubicBezTo>
                    <a:pt x="98" y="67"/>
                    <a:pt x="100" y="65"/>
                    <a:pt x="100" y="65"/>
                  </a:cubicBezTo>
                  <a:cubicBezTo>
                    <a:pt x="104" y="46"/>
                    <a:pt x="88" y="34"/>
                    <a:pt x="88" y="34"/>
                  </a:cubicBezTo>
                  <a:cubicBezTo>
                    <a:pt x="100" y="35"/>
                    <a:pt x="105" y="40"/>
                    <a:pt x="105" y="40"/>
                  </a:cubicBezTo>
                  <a:cubicBezTo>
                    <a:pt x="94" y="22"/>
                    <a:pt x="80" y="27"/>
                    <a:pt x="80" y="27"/>
                  </a:cubicBezTo>
                  <a:cubicBezTo>
                    <a:pt x="62" y="0"/>
                    <a:pt x="20" y="18"/>
                    <a:pt x="20" y="18"/>
                  </a:cubicBezTo>
                  <a:cubicBezTo>
                    <a:pt x="31" y="16"/>
                    <a:pt x="40" y="17"/>
                    <a:pt x="47" y="18"/>
                  </a:cubicBezTo>
                  <a:cubicBezTo>
                    <a:pt x="9" y="16"/>
                    <a:pt x="0" y="55"/>
                    <a:pt x="0" y="55"/>
                  </a:cubicBezTo>
                  <a:cubicBezTo>
                    <a:pt x="2" y="51"/>
                    <a:pt x="7" y="47"/>
                    <a:pt x="14" y="4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55" name="Group 28"/>
          <p:cNvGrpSpPr/>
          <p:nvPr/>
        </p:nvGrpSpPr>
        <p:grpSpPr bwMode="auto">
          <a:xfrm>
            <a:off x="4197890" y="2226165"/>
            <a:ext cx="736600" cy="717550"/>
            <a:chOff x="0" y="0"/>
            <a:chExt cx="736600" cy="717550"/>
          </a:xfrm>
        </p:grpSpPr>
        <p:sp>
          <p:nvSpPr>
            <p:cNvPr id="56" name="Freeform 958"/>
            <p:cNvSpPr>
              <a:spLocks noChangeArrowheads="1"/>
            </p:cNvSpPr>
            <p:nvPr/>
          </p:nvSpPr>
          <p:spPr bwMode="auto">
            <a:xfrm>
              <a:off x="323850" y="571500"/>
              <a:ext cx="88900" cy="141288"/>
            </a:xfrm>
            <a:custGeom>
              <a:avLst/>
              <a:gdLst>
                <a:gd name="T0" fmla="*/ 2147483647 w 24"/>
                <a:gd name="T1" fmla="*/ 2147483647 h 38"/>
                <a:gd name="T2" fmla="*/ 2147483647 w 24"/>
                <a:gd name="T3" fmla="*/ 0 h 38"/>
                <a:gd name="T4" fmla="*/ 2147483647 w 24"/>
                <a:gd name="T5" fmla="*/ 2147483647 h 38"/>
                <a:gd name="T6" fmla="*/ 2147483647 w 24"/>
                <a:gd name="T7" fmla="*/ 2147483647 h 38"/>
                <a:gd name="T8" fmla="*/ 2147483647 w 24"/>
                <a:gd name="T9" fmla="*/ 2147483647 h 38"/>
                <a:gd name="T10" fmla="*/ 2147483647 w 24"/>
                <a:gd name="T11" fmla="*/ 0 h 38"/>
                <a:gd name="T12" fmla="*/ 2147483647 w 24"/>
                <a:gd name="T13" fmla="*/ 2147483647 h 38"/>
                <a:gd name="T14" fmla="*/ 0 w 24"/>
                <a:gd name="T15" fmla="*/ 2147483647 h 38"/>
                <a:gd name="T16" fmla="*/ 0 w 24"/>
                <a:gd name="T17" fmla="*/ 2147483647 h 38"/>
                <a:gd name="T18" fmla="*/ 2147483647 w 24"/>
                <a:gd name="T19" fmla="*/ 2147483647 h 38"/>
                <a:gd name="T20" fmla="*/ 2147483647 w 24"/>
                <a:gd name="T21" fmla="*/ 2147483647 h 38"/>
                <a:gd name="T22" fmla="*/ 2147483647 w 24"/>
                <a:gd name="T23" fmla="*/ 2147483647 h 38"/>
                <a:gd name="T24" fmla="*/ 2147483647 w 24"/>
                <a:gd name="T25" fmla="*/ 2147483647 h 38"/>
                <a:gd name="T26" fmla="*/ 2147483647 w 24"/>
                <a:gd name="T27" fmla="*/ 2147483647 h 38"/>
                <a:gd name="T28" fmla="*/ 2147483647 w 24"/>
                <a:gd name="T29" fmla="*/ 2147483647 h 38"/>
                <a:gd name="T30" fmla="*/ 2147483647 w 24"/>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959"/>
            <p:cNvSpPr>
              <a:spLocks noChangeArrowheads="1"/>
            </p:cNvSpPr>
            <p:nvPr/>
          </p:nvSpPr>
          <p:spPr bwMode="auto">
            <a:xfrm>
              <a:off x="434975" y="495300"/>
              <a:ext cx="301625" cy="222250"/>
            </a:xfrm>
            <a:custGeom>
              <a:avLst/>
              <a:gdLst>
                <a:gd name="T0" fmla="*/ 2147483647 w 80"/>
                <a:gd name="T1" fmla="*/ 2147483647 h 59"/>
                <a:gd name="T2" fmla="*/ 2147483647 w 80"/>
                <a:gd name="T3" fmla="*/ 2147483647 h 59"/>
                <a:gd name="T4" fmla="*/ 2147483647 w 80"/>
                <a:gd name="T5" fmla="*/ 0 h 59"/>
                <a:gd name="T6" fmla="*/ 2147483647 w 80"/>
                <a:gd name="T7" fmla="*/ 0 h 59"/>
                <a:gd name="T8" fmla="*/ 2147483647 w 80"/>
                <a:gd name="T9" fmla="*/ 0 h 59"/>
                <a:gd name="T10" fmla="*/ 2147483647 w 80"/>
                <a:gd name="T11" fmla="*/ 2147483647 h 59"/>
                <a:gd name="T12" fmla="*/ 0 w 80"/>
                <a:gd name="T13" fmla="*/ 2147483647 h 59"/>
                <a:gd name="T14" fmla="*/ 2147483647 w 80"/>
                <a:gd name="T15" fmla="*/ 2147483647 h 59"/>
                <a:gd name="T16" fmla="*/ 2147483647 w 80"/>
                <a:gd name="T17" fmla="*/ 2147483647 h 59"/>
                <a:gd name="T18" fmla="*/ 2147483647 w 80"/>
                <a:gd name="T19" fmla="*/ 2147483647 h 59"/>
                <a:gd name="T20" fmla="*/ 2147483647 w 80"/>
                <a:gd name="T21" fmla="*/ 214748364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960"/>
            <p:cNvSpPr>
              <a:spLocks noChangeArrowheads="1"/>
            </p:cNvSpPr>
            <p:nvPr/>
          </p:nvSpPr>
          <p:spPr bwMode="auto">
            <a:xfrm>
              <a:off x="0" y="495300"/>
              <a:ext cx="296863" cy="222250"/>
            </a:xfrm>
            <a:custGeom>
              <a:avLst/>
              <a:gdLst>
                <a:gd name="T0" fmla="*/ 2147483647 w 79"/>
                <a:gd name="T1" fmla="*/ 0 h 59"/>
                <a:gd name="T2" fmla="*/ 2147483647 w 79"/>
                <a:gd name="T3" fmla="*/ 0 h 59"/>
                <a:gd name="T4" fmla="*/ 2147483647 w 79"/>
                <a:gd name="T5" fmla="*/ 0 h 59"/>
                <a:gd name="T6" fmla="*/ 2147483647 w 79"/>
                <a:gd name="T7" fmla="*/ 2147483647 h 59"/>
                <a:gd name="T8" fmla="*/ 2147483647 w 79"/>
                <a:gd name="T9" fmla="*/ 2147483647 h 59"/>
                <a:gd name="T10" fmla="*/ 0 w 79"/>
                <a:gd name="T11" fmla="*/ 2147483647 h 59"/>
                <a:gd name="T12" fmla="*/ 0 w 79"/>
                <a:gd name="T13" fmla="*/ 2147483647 h 59"/>
                <a:gd name="T14" fmla="*/ 2147483647 w 79"/>
                <a:gd name="T15" fmla="*/ 2147483647 h 59"/>
                <a:gd name="T16" fmla="*/ 2147483647 w 79"/>
                <a:gd name="T17" fmla="*/ 2147483647 h 59"/>
                <a:gd name="T18" fmla="*/ 2147483647 w 79"/>
                <a:gd name="T19" fmla="*/ 2147483647 h 59"/>
                <a:gd name="T20" fmla="*/ 2147483647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961"/>
            <p:cNvSpPr>
              <a:spLocks noChangeArrowheads="1"/>
            </p:cNvSpPr>
            <p:nvPr/>
          </p:nvSpPr>
          <p:spPr bwMode="auto">
            <a:xfrm>
              <a:off x="195262" y="0"/>
              <a:ext cx="346075" cy="541338"/>
            </a:xfrm>
            <a:custGeom>
              <a:avLst/>
              <a:gdLst>
                <a:gd name="T0" fmla="*/ 2147483647 w 92"/>
                <a:gd name="T1" fmla="*/ 2147483647 h 144"/>
                <a:gd name="T2" fmla="*/ 2147483647 w 92"/>
                <a:gd name="T3" fmla="*/ 2147483647 h 144"/>
                <a:gd name="T4" fmla="*/ 2147483647 w 92"/>
                <a:gd name="T5" fmla="*/ 2147483647 h 144"/>
                <a:gd name="T6" fmla="*/ 2147483647 w 92"/>
                <a:gd name="T7" fmla="*/ 2147483647 h 144"/>
                <a:gd name="T8" fmla="*/ 2147483647 w 92"/>
                <a:gd name="T9" fmla="*/ 2147483647 h 144"/>
                <a:gd name="T10" fmla="*/ 2147483647 w 92"/>
                <a:gd name="T11" fmla="*/ 2147483647 h 144"/>
                <a:gd name="T12" fmla="*/ 2147483647 w 92"/>
                <a:gd name="T13" fmla="*/ 2147483647 h 144"/>
                <a:gd name="T14" fmla="*/ 2147483647 w 92"/>
                <a:gd name="T15" fmla="*/ 0 h 144"/>
                <a:gd name="T16" fmla="*/ 2147483647 w 92"/>
                <a:gd name="T17" fmla="*/ 2147483647 h 144"/>
                <a:gd name="T18" fmla="*/ 2147483647 w 92"/>
                <a:gd name="T19" fmla="*/ 2147483647 h 144"/>
                <a:gd name="T20" fmla="*/ 0 w 92"/>
                <a:gd name="T21" fmla="*/ 2147483647 h 144"/>
                <a:gd name="T22" fmla="*/ 2147483647 w 92"/>
                <a:gd name="T23" fmla="*/ 2147483647 h 144"/>
                <a:gd name="T24" fmla="*/ 2147483647 w 92"/>
                <a:gd name="T25" fmla="*/ 2147483647 h 144"/>
                <a:gd name="T26" fmla="*/ 2147483647 w 92"/>
                <a:gd name="T27" fmla="*/ 2147483647 h 144"/>
                <a:gd name="T28" fmla="*/ 2147483647 w 92"/>
                <a:gd name="T29" fmla="*/ 2147483647 h 144"/>
                <a:gd name="T30" fmla="*/ 2147483647 w 92"/>
                <a:gd name="T31" fmla="*/ 2147483647 h 144"/>
                <a:gd name="T32" fmla="*/ 2147483647 w 92"/>
                <a:gd name="T33" fmla="*/ 2147483647 h 144"/>
                <a:gd name="T34" fmla="*/ 2147483647 w 92"/>
                <a:gd name="T35" fmla="*/ 2147483647 h 144"/>
                <a:gd name="T36" fmla="*/ 2147483647 w 92"/>
                <a:gd name="T37" fmla="*/ 2147483647 h 144"/>
                <a:gd name="T38" fmla="*/ 2147483647 w 92"/>
                <a:gd name="T39" fmla="*/ 2147483647 h 144"/>
                <a:gd name="T40" fmla="*/ 2147483647 w 92"/>
                <a:gd name="T41" fmla="*/ 2147483647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solidFill>
              <a:srgbClr val="26B7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0" name="Group 33"/>
          <p:cNvGrpSpPr/>
          <p:nvPr/>
        </p:nvGrpSpPr>
        <p:grpSpPr bwMode="auto">
          <a:xfrm>
            <a:off x="8458740" y="4789978"/>
            <a:ext cx="735013" cy="676275"/>
            <a:chOff x="0" y="0"/>
            <a:chExt cx="735013" cy="676275"/>
          </a:xfrm>
          <a:solidFill>
            <a:schemeClr val="accent6"/>
          </a:solidFill>
        </p:grpSpPr>
        <p:sp>
          <p:nvSpPr>
            <p:cNvPr id="61" name="Freeform 999"/>
            <p:cNvSpPr>
              <a:spLocks noChangeArrowheads="1"/>
            </p:cNvSpPr>
            <p:nvPr/>
          </p:nvSpPr>
          <p:spPr bwMode="auto">
            <a:xfrm>
              <a:off x="50641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1000"/>
            <p:cNvSpPr>
              <a:spLocks noChangeArrowheads="1"/>
            </p:cNvSpPr>
            <p:nvPr/>
          </p:nvSpPr>
          <p:spPr bwMode="auto">
            <a:xfrm>
              <a:off x="55563" y="319087"/>
              <a:ext cx="184150" cy="146050"/>
            </a:xfrm>
            <a:custGeom>
              <a:avLst/>
              <a:gdLst>
                <a:gd name="T0" fmla="*/ 2147483647 w 49"/>
                <a:gd name="T1" fmla="*/ 2147483647 h 39"/>
                <a:gd name="T2" fmla="*/ 2147483647 w 49"/>
                <a:gd name="T3" fmla="*/ 2147483647 h 39"/>
                <a:gd name="T4" fmla="*/ 2147483647 w 49"/>
                <a:gd name="T5" fmla="*/ 2147483647 h 39"/>
                <a:gd name="T6" fmla="*/ 2147483647 w 49"/>
                <a:gd name="T7" fmla="*/ 2147483647 h 39"/>
                <a:gd name="T8" fmla="*/ 2147483647 w 49"/>
                <a:gd name="T9" fmla="*/ 214748364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1001"/>
            <p:cNvSpPr>
              <a:spLocks noChangeArrowheads="1"/>
            </p:cNvSpPr>
            <p:nvPr/>
          </p:nvSpPr>
          <p:spPr bwMode="auto">
            <a:xfrm>
              <a:off x="0" y="458787"/>
              <a:ext cx="735013" cy="217488"/>
            </a:xfrm>
            <a:custGeom>
              <a:avLst/>
              <a:gdLst>
                <a:gd name="T0" fmla="*/ 2147483647 w 196"/>
                <a:gd name="T1" fmla="*/ 2147483647 h 58"/>
                <a:gd name="T2" fmla="*/ 2147483647 w 196"/>
                <a:gd name="T3" fmla="*/ 0 h 58"/>
                <a:gd name="T4" fmla="*/ 2147483647 w 196"/>
                <a:gd name="T5" fmla="*/ 0 h 58"/>
                <a:gd name="T6" fmla="*/ 2147483647 w 196"/>
                <a:gd name="T7" fmla="*/ 2147483647 h 58"/>
                <a:gd name="T8" fmla="*/ 2147483647 w 196"/>
                <a:gd name="T9" fmla="*/ 0 h 58"/>
                <a:gd name="T10" fmla="*/ 2147483647 w 196"/>
                <a:gd name="T11" fmla="*/ 0 h 58"/>
                <a:gd name="T12" fmla="*/ 2147483647 w 196"/>
                <a:gd name="T13" fmla="*/ 2147483647 h 58"/>
                <a:gd name="T14" fmla="*/ 0 w 196"/>
                <a:gd name="T15" fmla="*/ 2147483647 h 58"/>
                <a:gd name="T16" fmla="*/ 0 w 196"/>
                <a:gd name="T17" fmla="*/ 2147483647 h 58"/>
                <a:gd name="T18" fmla="*/ 2147483647 w 196"/>
                <a:gd name="T19" fmla="*/ 2147483647 h 58"/>
                <a:gd name="T20" fmla="*/ 2147483647 w 196"/>
                <a:gd name="T21" fmla="*/ 2147483647 h 58"/>
                <a:gd name="T22" fmla="*/ 2147483647 w 196"/>
                <a:gd name="T23" fmla="*/ 2147483647 h 58"/>
                <a:gd name="T24" fmla="*/ 2147483647 w 196"/>
                <a:gd name="T25" fmla="*/ 2147483647 h 58"/>
                <a:gd name="T26" fmla="*/ 2147483647 w 196"/>
                <a:gd name="T27" fmla="*/ 2147483647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1002"/>
            <p:cNvSpPr>
              <a:spLocks noChangeArrowheads="1"/>
            </p:cNvSpPr>
            <p:nvPr/>
          </p:nvSpPr>
          <p:spPr bwMode="auto">
            <a:xfrm>
              <a:off x="195263" y="0"/>
              <a:ext cx="352425" cy="522288"/>
            </a:xfrm>
            <a:custGeom>
              <a:avLst/>
              <a:gdLst>
                <a:gd name="T0" fmla="*/ 2147483647 w 94"/>
                <a:gd name="T1" fmla="*/ 2147483647 h 139"/>
                <a:gd name="T2" fmla="*/ 2147483647 w 94"/>
                <a:gd name="T3" fmla="*/ 2147483647 h 139"/>
                <a:gd name="T4" fmla="*/ 2147483647 w 94"/>
                <a:gd name="T5" fmla="*/ 2147483647 h 139"/>
                <a:gd name="T6" fmla="*/ 2147483647 w 94"/>
                <a:gd name="T7" fmla="*/ 2147483647 h 139"/>
                <a:gd name="T8" fmla="*/ 2147483647 w 94"/>
                <a:gd name="T9" fmla="*/ 2147483647 h 139"/>
                <a:gd name="T10" fmla="*/ 2147483647 w 94"/>
                <a:gd name="T11" fmla="*/ 2147483647 h 139"/>
                <a:gd name="T12" fmla="*/ 2147483647 w 94"/>
                <a:gd name="T13" fmla="*/ 2147483647 h 139"/>
                <a:gd name="T14" fmla="*/ 2147483647 w 94"/>
                <a:gd name="T15" fmla="*/ 2147483647 h 139"/>
                <a:gd name="T16" fmla="*/ 2147483647 w 94"/>
                <a:gd name="T17" fmla="*/ 2147483647 h 139"/>
                <a:gd name="T18" fmla="*/ 2147483647 w 94"/>
                <a:gd name="T19" fmla="*/ 2147483647 h 139"/>
                <a:gd name="T20" fmla="*/ 2147483647 w 94"/>
                <a:gd name="T21" fmla="*/ 2147483647 h 139"/>
                <a:gd name="T22" fmla="*/ 2147483647 w 94"/>
                <a:gd name="T23" fmla="*/ 2147483647 h 139"/>
                <a:gd name="T24" fmla="*/ 2147483647 w 94"/>
                <a:gd name="T25" fmla="*/ 2147483647 h 139"/>
                <a:gd name="T26" fmla="*/ 2147483647 w 94"/>
                <a:gd name="T27" fmla="*/ 2147483647 h 139"/>
                <a:gd name="T28" fmla="*/ 2147483647 w 94"/>
                <a:gd name="T29" fmla="*/ 2147483647 h 139"/>
                <a:gd name="T30" fmla="*/ 2147483647 w 94"/>
                <a:gd name="T31" fmla="*/ 2147483647 h 139"/>
                <a:gd name="T32" fmla="*/ 2147483647 w 94"/>
                <a:gd name="T33" fmla="*/ 2147483647 h 139"/>
                <a:gd name="T34" fmla="*/ 2147483647 w 94"/>
                <a:gd name="T35" fmla="*/ 0 h 139"/>
                <a:gd name="T36" fmla="*/ 0 w 94"/>
                <a:gd name="T37" fmla="*/ 2147483647 h 139"/>
                <a:gd name="T38" fmla="*/ 2147483647 w 94"/>
                <a:gd name="T39" fmla="*/ 2147483647 h 139"/>
                <a:gd name="T40" fmla="*/ 2147483647 w 94"/>
                <a:gd name="T41" fmla="*/ 2147483647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grpSp>
        <p:nvGrpSpPr>
          <p:cNvPr id="65" name="组合 64"/>
          <p:cNvGrpSpPr/>
          <p:nvPr/>
        </p:nvGrpSpPr>
        <p:grpSpPr>
          <a:xfrm>
            <a:off x="2198595" y="2088177"/>
            <a:ext cx="1999296" cy="876261"/>
            <a:chOff x="2454275" y="1838325"/>
            <a:chExt cx="1999296" cy="876261"/>
          </a:xfrm>
        </p:grpSpPr>
        <p:sp>
          <p:nvSpPr>
            <p:cNvPr id="66"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2198595" y="4729653"/>
            <a:ext cx="1999296" cy="876261"/>
            <a:chOff x="2454275" y="1838325"/>
            <a:chExt cx="1999296" cy="876261"/>
          </a:xfrm>
        </p:grpSpPr>
        <p:sp>
          <p:nvSpPr>
            <p:cNvPr id="69"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1" name="组合 70"/>
          <p:cNvGrpSpPr/>
          <p:nvPr/>
        </p:nvGrpSpPr>
        <p:grpSpPr>
          <a:xfrm>
            <a:off x="9344983" y="4729653"/>
            <a:ext cx="1999296" cy="876261"/>
            <a:chOff x="2454275" y="1838325"/>
            <a:chExt cx="1999296" cy="876261"/>
          </a:xfrm>
        </p:grpSpPr>
        <p:sp>
          <p:nvSpPr>
            <p:cNvPr id="72"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9349747" y="2088177"/>
            <a:ext cx="1999296" cy="876261"/>
            <a:chOff x="2454275" y="1838325"/>
            <a:chExt cx="1999296" cy="876261"/>
          </a:xfrm>
        </p:grpSpPr>
        <p:sp>
          <p:nvSpPr>
            <p:cNvPr id="75" name="TextBox 13"/>
            <p:cNvSpPr txBox="1">
              <a:spLocks noChangeArrowheads="1"/>
            </p:cNvSpPr>
            <p:nvPr/>
          </p:nvSpPr>
          <p:spPr bwMode="auto">
            <a:xfrm>
              <a:off x="2454275" y="1838325"/>
              <a:ext cx="12954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3"/>
            <p:cNvSpPr txBox="1">
              <a:spLocks noChangeArrowheads="1"/>
            </p:cNvSpPr>
            <p:nvPr/>
          </p:nvSpPr>
          <p:spPr bwMode="auto">
            <a:xfrm>
              <a:off x="2459039" y="2160588"/>
              <a:ext cx="199453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2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2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TextBox 6"/>
          <p:cNvSpPr txBox="1"/>
          <p:nvPr/>
        </p:nvSpPr>
        <p:spPr>
          <a:xfrm>
            <a:off x="5989592" y="3463336"/>
            <a:ext cx="1448972" cy="707886"/>
          </a:xfrm>
          <a:prstGeom prst="rect">
            <a:avLst/>
          </a:prstGeom>
          <a:noFill/>
        </p:spPr>
        <p:txBody>
          <a:bodyPr wrap="square" rtlCol="0">
            <a:spAutoFit/>
          </a:bodyPr>
          <a:lstStyle/>
          <a:p>
            <a:pPr algn="ctr"/>
            <a:r>
              <a:rPr lang="zh-CN" altLang="en-US" sz="2000" dirty="0" smtClean="0">
                <a:latin typeface="微软雅黑" panose="020B0503020204020204" pitchFamily="34" charset="-122"/>
                <a:ea typeface="微软雅黑" panose="020B0503020204020204" pitchFamily="34" charset="-122"/>
              </a:rPr>
              <a:t>添加关键说明文本</a:t>
            </a: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1000"/>
                                        <p:tgtEl>
                                          <p:spTgt spid="1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500"/>
                            </p:stCondLst>
                            <p:childTnLst>
                              <p:par>
                                <p:cTn id="13" presetID="45"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500"/>
                                        <p:tgtEl>
                                          <p:spTgt spid="55"/>
                                        </p:tgtEl>
                                      </p:cBhvr>
                                    </p:animEffect>
                                    <p:anim calcmode="lin" valueType="num">
                                      <p:cBhvr>
                                        <p:cTn id="16" dur="500" fill="hold"/>
                                        <p:tgtEl>
                                          <p:spTgt spid="55"/>
                                        </p:tgtEl>
                                        <p:attrNameLst>
                                          <p:attrName>ppt_w</p:attrName>
                                        </p:attrNameLst>
                                      </p:cBhvr>
                                      <p:tavLst>
                                        <p:tav tm="0" fmla="#ppt_w*sin(2.5*pi*$)">
                                          <p:val>
                                            <p:fltVal val="0"/>
                                          </p:val>
                                        </p:tav>
                                        <p:tav tm="100000">
                                          <p:val>
                                            <p:fltVal val="1"/>
                                          </p:val>
                                        </p:tav>
                                      </p:tavLst>
                                    </p:anim>
                                    <p:anim calcmode="lin" valueType="num">
                                      <p:cBhvr>
                                        <p:cTn id="17" dur="500" fill="hold"/>
                                        <p:tgtEl>
                                          <p:spTgt spid="55"/>
                                        </p:tgtEl>
                                        <p:attrNameLst>
                                          <p:attrName>ppt_h</p:attrName>
                                        </p:attrNameLst>
                                      </p:cBhvr>
                                      <p:tavLst>
                                        <p:tav tm="0">
                                          <p:val>
                                            <p:strVal val="#ppt_h"/>
                                          </p:val>
                                        </p:tav>
                                        <p:tav tm="100000">
                                          <p:val>
                                            <p:strVal val="#ppt_h"/>
                                          </p:val>
                                        </p:tav>
                                      </p:tavLst>
                                    </p:anim>
                                  </p:childTnLst>
                                </p:cTn>
                              </p:par>
                              <p:par>
                                <p:cTn id="18" presetID="45" presetClass="entr" presetSubtype="0" fill="hold" nodeType="with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fade">
                                      <p:cBhvr>
                                        <p:cTn id="20" dur="500"/>
                                        <p:tgtEl>
                                          <p:spTgt spid="51"/>
                                        </p:tgtEl>
                                      </p:cBhvr>
                                    </p:animEffect>
                                    <p:anim calcmode="lin" valueType="num">
                                      <p:cBhvr>
                                        <p:cTn id="21" dur="500" fill="hold"/>
                                        <p:tgtEl>
                                          <p:spTgt spid="51"/>
                                        </p:tgtEl>
                                        <p:attrNameLst>
                                          <p:attrName>ppt_w</p:attrName>
                                        </p:attrNameLst>
                                      </p:cBhvr>
                                      <p:tavLst>
                                        <p:tav tm="0" fmla="#ppt_w*sin(2.5*pi*$)">
                                          <p:val>
                                            <p:fltVal val="0"/>
                                          </p:val>
                                        </p:tav>
                                        <p:tav tm="100000">
                                          <p:val>
                                            <p:fltVal val="1"/>
                                          </p:val>
                                        </p:tav>
                                      </p:tavLst>
                                    </p:anim>
                                    <p:anim calcmode="lin" valueType="num">
                                      <p:cBhvr>
                                        <p:cTn id="22" dur="500" fill="hold"/>
                                        <p:tgtEl>
                                          <p:spTgt spid="51"/>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anim calcmode="lin" valueType="num">
                                      <p:cBhvr>
                                        <p:cTn id="26" dur="500" fill="hold"/>
                                        <p:tgtEl>
                                          <p:spTgt spid="48"/>
                                        </p:tgtEl>
                                        <p:attrNameLst>
                                          <p:attrName>ppt_w</p:attrName>
                                        </p:attrNameLst>
                                      </p:cBhvr>
                                      <p:tavLst>
                                        <p:tav tm="0" fmla="#ppt_w*sin(2.5*pi*$)">
                                          <p:val>
                                            <p:fltVal val="0"/>
                                          </p:val>
                                        </p:tav>
                                        <p:tav tm="100000">
                                          <p:val>
                                            <p:fltVal val="1"/>
                                          </p:val>
                                        </p:tav>
                                      </p:tavLst>
                                    </p:anim>
                                    <p:anim calcmode="lin" valueType="num">
                                      <p:cBhvr>
                                        <p:cTn id="27" dur="500" fill="hold"/>
                                        <p:tgtEl>
                                          <p:spTgt spid="4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fade">
                                      <p:cBhvr>
                                        <p:cTn id="30" dur="500"/>
                                        <p:tgtEl>
                                          <p:spTgt spid="60"/>
                                        </p:tgtEl>
                                      </p:cBhvr>
                                    </p:animEffect>
                                    <p:anim calcmode="lin" valueType="num">
                                      <p:cBhvr>
                                        <p:cTn id="31" dur="500" fill="hold"/>
                                        <p:tgtEl>
                                          <p:spTgt spid="60"/>
                                        </p:tgtEl>
                                        <p:attrNameLst>
                                          <p:attrName>ppt_w</p:attrName>
                                        </p:attrNameLst>
                                      </p:cBhvr>
                                      <p:tavLst>
                                        <p:tav tm="0" fmla="#ppt_w*sin(2.5*pi*$)">
                                          <p:val>
                                            <p:fltVal val="0"/>
                                          </p:val>
                                        </p:tav>
                                        <p:tav tm="100000">
                                          <p:val>
                                            <p:fltVal val="1"/>
                                          </p:val>
                                        </p:tav>
                                      </p:tavLst>
                                    </p:anim>
                                    <p:anim calcmode="lin" valueType="num">
                                      <p:cBhvr>
                                        <p:cTn id="32" dur="500" fill="hold"/>
                                        <p:tgtEl>
                                          <p:spTgt spid="60"/>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wipe(up)">
                                      <p:cBhvr>
                                        <p:cTn id="36" dur="500"/>
                                        <p:tgtEl>
                                          <p:spTgt spid="65"/>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wipe(up)">
                                      <p:cBhvr>
                                        <p:cTn id="40" dur="500"/>
                                        <p:tgtEl>
                                          <p:spTgt spid="74"/>
                                        </p:tgtEl>
                                      </p:cBhvr>
                                    </p:animEffect>
                                  </p:childTnLst>
                                </p:cTn>
                              </p:par>
                            </p:childTnLst>
                          </p:cTn>
                        </p:par>
                        <p:par>
                          <p:cTn id="41" fill="hold">
                            <p:stCondLst>
                              <p:cond delay="3000"/>
                            </p:stCondLst>
                            <p:childTnLst>
                              <p:par>
                                <p:cTn id="42" presetID="22" presetClass="entr" presetSubtype="1" fill="hold"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up)">
                                      <p:cBhvr>
                                        <p:cTn id="44" dur="500"/>
                                        <p:tgtEl>
                                          <p:spTgt spid="68"/>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4686731" y="2453884"/>
            <a:ext cx="3044360" cy="1763874"/>
            <a:chOff x="4665520" y="2295526"/>
            <a:chExt cx="3044360" cy="1763465"/>
          </a:xfrm>
        </p:grpSpPr>
        <p:sp>
          <p:nvSpPr>
            <p:cNvPr id="32" name="AutoShape 5"/>
            <p:cNvSpPr>
              <a:spLocks noChangeArrowheads="1"/>
            </p:cNvSpPr>
            <p:nvPr/>
          </p:nvSpPr>
          <p:spPr bwMode="auto">
            <a:xfrm>
              <a:off x="4665520" y="2295526"/>
              <a:ext cx="3044360" cy="1763465"/>
            </a:xfrm>
            <a:prstGeom prst="roundRect">
              <a:avLst>
                <a:gd name="adj" fmla="val 4690"/>
              </a:avLst>
            </a:prstGeom>
            <a:noFill/>
            <a:ln w="57150">
              <a:solidFill>
                <a:schemeClr val="accent2"/>
              </a:solidFill>
              <a:round/>
            </a:ln>
            <a:effectLst/>
            <a:extLst>
              <a:ext uri="{909E8E84-426E-40DD-AFC4-6F175D3DCCD1}">
                <a14:hiddenFill xmlns:a14="http://schemas.microsoft.com/office/drawing/2010/main">
                  <a:solidFill>
                    <a:srgbClr val="F1D08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Text Box 23"/>
            <p:cNvSpPr txBox="1">
              <a:spLocks noChangeArrowheads="1"/>
            </p:cNvSpPr>
            <p:nvPr/>
          </p:nvSpPr>
          <p:spPr bwMode="auto">
            <a:xfrm>
              <a:off x="4772894" y="2734377"/>
              <a:ext cx="2829613"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添加文字添加文字添加文字添加文字添加文字添加文字添加文字添加文字添加文字添加文字添加文字。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34" name="Freeform 4"/>
          <p:cNvSpPr/>
          <p:nvPr/>
        </p:nvSpPr>
        <p:spPr bwMode="gray">
          <a:xfrm>
            <a:off x="6874206" y="1020039"/>
            <a:ext cx="1945359" cy="1155968"/>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3">
                  <a:lumMod val="20000"/>
                  <a:lumOff val="80000"/>
                </a:schemeClr>
              </a:gs>
              <a:gs pos="100000">
                <a:schemeClr val="accent3"/>
              </a:gs>
            </a:gsLst>
            <a:lin ang="0" scaled="1"/>
          </a:gradFill>
          <a:ln>
            <a:noFill/>
          </a:ln>
        </p:spPr>
        <p:txBody>
          <a:bodyPr lIns="91433" tIns="45716" rIns="91433" bIns="45716"/>
          <a:lstStyle/>
          <a:p>
            <a:endParaRPr lang="zh-CN" altLang="en-US"/>
          </a:p>
        </p:txBody>
      </p:sp>
      <p:sp>
        <p:nvSpPr>
          <p:cNvPr id="35" name="Freeform 13"/>
          <p:cNvSpPr/>
          <p:nvPr/>
        </p:nvSpPr>
        <p:spPr bwMode="gray">
          <a:xfrm>
            <a:off x="3450881" y="1521805"/>
            <a:ext cx="1945359" cy="1157556"/>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chemeClr val="accent2">
                  <a:lumMod val="20000"/>
                  <a:lumOff val="80000"/>
                </a:schemeClr>
              </a:gs>
              <a:gs pos="100000">
                <a:schemeClr val="accent2">
                  <a:lumMod val="75000"/>
                </a:schemeClr>
              </a:gs>
            </a:gsLst>
            <a:lin ang="0" scaled="1"/>
          </a:gradFill>
          <a:ln>
            <a:noFill/>
          </a:ln>
        </p:spPr>
        <p:txBody>
          <a:bodyPr lIns="91433" tIns="45716" rIns="91433" bIns="45716"/>
          <a:lstStyle/>
          <a:p>
            <a:endParaRPr lang="zh-CN" altLang="en-US"/>
          </a:p>
        </p:txBody>
      </p:sp>
      <p:grpSp>
        <p:nvGrpSpPr>
          <p:cNvPr id="36" name="组合 35"/>
          <p:cNvGrpSpPr/>
          <p:nvPr/>
        </p:nvGrpSpPr>
        <p:grpSpPr>
          <a:xfrm>
            <a:off x="1358146" y="2884196"/>
            <a:ext cx="3044360" cy="1763874"/>
            <a:chOff x="1336935" y="2725738"/>
            <a:chExt cx="3044360" cy="1763465"/>
          </a:xfrm>
        </p:grpSpPr>
        <p:sp>
          <p:nvSpPr>
            <p:cNvPr id="37" name="AutoShape 17"/>
            <p:cNvSpPr>
              <a:spLocks noChangeArrowheads="1"/>
            </p:cNvSpPr>
            <p:nvPr/>
          </p:nvSpPr>
          <p:spPr bwMode="auto">
            <a:xfrm>
              <a:off x="1336935" y="2725738"/>
              <a:ext cx="3044360" cy="1763465"/>
            </a:xfrm>
            <a:prstGeom prst="roundRect">
              <a:avLst>
                <a:gd name="adj" fmla="val 4690"/>
              </a:avLst>
            </a:prstGeom>
            <a:noFill/>
            <a:ln w="57150">
              <a:solidFill>
                <a:schemeClr val="accent6"/>
              </a:solidFill>
              <a:round/>
            </a:ln>
            <a:effectLst/>
            <a:extLst>
              <a:ext uri="{909E8E84-426E-40DD-AFC4-6F175D3DCCD1}">
                <a14:hiddenFill xmlns:a14="http://schemas.microsoft.com/office/drawing/2010/main">
                  <a:solidFill>
                    <a:srgbClr val="D2D8A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Text Box 22"/>
            <p:cNvSpPr txBox="1">
              <a:spLocks noChangeArrowheads="1"/>
            </p:cNvSpPr>
            <p:nvPr/>
          </p:nvSpPr>
          <p:spPr bwMode="auto">
            <a:xfrm>
              <a:off x="1444309" y="3227389"/>
              <a:ext cx="2829613" cy="5846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添加文字添加文字添加文字添加文字添加文字。</a:t>
              </a:r>
              <a:endPar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996220" y="2287157"/>
            <a:ext cx="2471701" cy="323165"/>
            <a:chOff x="4975009" y="2128838"/>
            <a:chExt cx="2471701" cy="323090"/>
          </a:xfrm>
        </p:grpSpPr>
        <p:sp>
          <p:nvSpPr>
            <p:cNvPr id="40" name="AutoShape 7"/>
            <p:cNvSpPr>
              <a:spLocks noChangeArrowheads="1"/>
            </p:cNvSpPr>
            <p:nvPr/>
          </p:nvSpPr>
          <p:spPr bwMode="auto">
            <a:xfrm flipH="1">
              <a:off x="7198276" y="2233613"/>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 name="AutoShape 8"/>
            <p:cNvSpPr>
              <a:spLocks noChangeArrowheads="1"/>
            </p:cNvSpPr>
            <p:nvPr/>
          </p:nvSpPr>
          <p:spPr bwMode="auto">
            <a:xfrm flipH="1">
              <a:off x="5088699" y="2224088"/>
              <a:ext cx="94742"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3" name="组合 42"/>
            <p:cNvGrpSpPr/>
            <p:nvPr/>
          </p:nvGrpSpPr>
          <p:grpSpPr>
            <a:xfrm>
              <a:off x="4975009" y="2128838"/>
              <a:ext cx="2471701" cy="323090"/>
              <a:chOff x="4975009" y="2128838"/>
              <a:chExt cx="2471701" cy="323090"/>
            </a:xfrm>
          </p:grpSpPr>
          <p:sp>
            <p:nvSpPr>
              <p:cNvPr id="44" name="AutoShape 6"/>
              <p:cNvSpPr>
                <a:spLocks noChangeArrowheads="1"/>
              </p:cNvSpPr>
              <p:nvPr/>
            </p:nvSpPr>
            <p:spPr bwMode="gray">
              <a:xfrm>
                <a:off x="4975009" y="2157413"/>
                <a:ext cx="2471701" cy="287338"/>
              </a:xfrm>
              <a:prstGeom prst="roundRect">
                <a:avLst>
                  <a:gd name="adj" fmla="val 50000"/>
                </a:avLst>
              </a:prstGeom>
              <a:solidFill>
                <a:schemeClr val="accent2"/>
              </a:solidFill>
            </p:spPr>
            <p:style>
              <a:lnRef idx="1">
                <a:schemeClr val="accent2"/>
              </a:lnRef>
              <a:fillRef idx="3">
                <a:schemeClr val="accent2"/>
              </a:fillRef>
              <a:effectRef idx="2">
                <a:schemeClr val="accent2"/>
              </a:effectRef>
              <a:fontRef idx="minor">
                <a:schemeClr val="lt1"/>
              </a:fontRef>
            </p:style>
            <p:txBody>
              <a:bodyPr wrap="none" anchor="ctr"/>
              <a:lstStyle/>
              <a:p>
                <a:endParaRPr lang="zh-CN" altLang="en-US"/>
              </a:p>
            </p:txBody>
          </p:sp>
          <p:sp>
            <p:nvSpPr>
              <p:cNvPr id="45" name="Text Box 14"/>
              <p:cNvSpPr txBox="1">
                <a:spLocks noChangeArrowheads="1"/>
              </p:cNvSpPr>
              <p:nvPr/>
            </p:nvSpPr>
            <p:spPr bwMode="gray">
              <a:xfrm>
                <a:off x="5707489" y="21288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46" name="组合 45"/>
          <p:cNvGrpSpPr/>
          <p:nvPr/>
        </p:nvGrpSpPr>
        <p:grpSpPr>
          <a:xfrm>
            <a:off x="8015316" y="1952119"/>
            <a:ext cx="3044360" cy="1763874"/>
            <a:chOff x="7994105" y="1793876"/>
            <a:chExt cx="3044360" cy="1763465"/>
          </a:xfrm>
        </p:grpSpPr>
        <p:sp>
          <p:nvSpPr>
            <p:cNvPr id="47" name="AutoShape 9"/>
            <p:cNvSpPr>
              <a:spLocks noChangeArrowheads="1"/>
            </p:cNvSpPr>
            <p:nvPr/>
          </p:nvSpPr>
          <p:spPr bwMode="auto">
            <a:xfrm>
              <a:off x="7994105" y="1793876"/>
              <a:ext cx="3044360" cy="1763465"/>
            </a:xfrm>
            <a:prstGeom prst="roundRect">
              <a:avLst>
                <a:gd name="adj" fmla="val 4690"/>
              </a:avLst>
            </a:prstGeom>
            <a:noFill/>
            <a:ln w="57150">
              <a:solidFill>
                <a:schemeClr val="accent3"/>
              </a:solidFill>
              <a:round/>
            </a:ln>
            <a:effectLst/>
            <a:extLst>
              <a:ext uri="{909E8E84-426E-40DD-AFC4-6F175D3DCCD1}">
                <a14:hiddenFill xmlns:a14="http://schemas.microsoft.com/office/drawing/2010/main">
                  <a:solidFill>
                    <a:srgbClr val="6FC5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8" name="Text Box 24"/>
            <p:cNvSpPr txBox="1">
              <a:spLocks noChangeArrowheads="1"/>
            </p:cNvSpPr>
            <p:nvPr/>
          </p:nvSpPr>
          <p:spPr bwMode="auto">
            <a:xfrm>
              <a:off x="8093257" y="2159444"/>
              <a:ext cx="2829613" cy="1231106"/>
            </a:xfrm>
            <a:prstGeom prst="rect">
              <a:avLst/>
            </a:prstGeom>
            <a:noFill/>
            <a:ln w="9525" algn="ctr">
              <a:no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添加文字添加文字添加文字添加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r>
                <a:rPr lang="zh-CN" altLang="en-US" dirty="0">
                  <a:solidFill>
                    <a:prstClr val="black">
                      <a:lumMod val="75000"/>
                      <a:lumOff val="25000"/>
                    </a:prstClr>
                  </a:solidFill>
                  <a:latin typeface="微软雅黑" panose="020B0503020204020204" pitchFamily="34" charset="-122"/>
                  <a:ea typeface="微软雅黑" panose="020B0503020204020204" pitchFamily="34" charset="-122"/>
                </a:rPr>
                <a:t>添加文字添加</a:t>
              </a:r>
              <a:r>
                <a:rPr lang="zh-CN" altLang="en-US" dirty="0" smtClean="0">
                  <a:solidFill>
                    <a:prstClr val="black">
                      <a:lumMod val="75000"/>
                      <a:lumOff val="25000"/>
                    </a:prstClr>
                  </a:solidFill>
                  <a:latin typeface="微软雅黑" panose="020B0503020204020204" pitchFamily="34" charset="-122"/>
                  <a:ea typeface="微软雅黑" panose="020B0503020204020204" pitchFamily="34" charset="-122"/>
                </a:rPr>
                <a:t>文字。</a:t>
              </a:r>
              <a:endParaRPr lang="en-US" altLang="zh-CN" dirty="0">
                <a:solidFill>
                  <a:srgbClr val="000000"/>
                </a:solidFill>
              </a:endParaRPr>
            </a:p>
          </p:txBody>
        </p:sp>
      </p:grpSp>
      <p:pic>
        <p:nvPicPr>
          <p:cNvPr id="49" name="图片 4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54505" y="4451916"/>
            <a:ext cx="3096483" cy="1728592"/>
          </a:xfrm>
          <a:prstGeom prst="rect">
            <a:avLst/>
          </a:prstGeom>
          <a:noFill/>
          <a:ln>
            <a:noFill/>
          </a:ln>
        </p:spPr>
      </p:pic>
      <p:pic>
        <p:nvPicPr>
          <p:cNvPr id="50" name="图片 4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4859" y="4859803"/>
            <a:ext cx="3071986" cy="1728592"/>
          </a:xfrm>
          <a:prstGeom prst="rect">
            <a:avLst/>
          </a:prstGeom>
          <a:noFill/>
          <a:ln>
            <a:noFill/>
          </a:ln>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4876" y="3939044"/>
            <a:ext cx="3060000" cy="1748110"/>
          </a:xfrm>
          <a:prstGeom prst="rect">
            <a:avLst/>
          </a:prstGeom>
          <a:noFill/>
          <a:ln>
            <a:noFill/>
          </a:ln>
        </p:spPr>
      </p:pic>
      <p:grpSp>
        <p:nvGrpSpPr>
          <p:cNvPr id="52" name="组合 51"/>
          <p:cNvGrpSpPr/>
          <p:nvPr/>
        </p:nvGrpSpPr>
        <p:grpSpPr>
          <a:xfrm>
            <a:off x="1644475" y="2715878"/>
            <a:ext cx="2471699" cy="323165"/>
            <a:chOff x="1623265" y="2557463"/>
            <a:chExt cx="2471700" cy="323090"/>
          </a:xfrm>
        </p:grpSpPr>
        <p:sp>
          <p:nvSpPr>
            <p:cNvPr id="53" name="AutoShape 19"/>
            <p:cNvSpPr>
              <a:spLocks noChangeArrowheads="1"/>
            </p:cNvSpPr>
            <p:nvPr/>
          </p:nvSpPr>
          <p:spPr bwMode="auto">
            <a:xfrm flipH="1">
              <a:off x="3857059" y="2654301"/>
              <a:ext cx="94741"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4" name="AutoShape 20"/>
            <p:cNvSpPr>
              <a:spLocks noChangeArrowheads="1"/>
            </p:cNvSpPr>
            <p:nvPr/>
          </p:nvSpPr>
          <p:spPr bwMode="auto">
            <a:xfrm flipH="1">
              <a:off x="1758008" y="2654301"/>
              <a:ext cx="96847" cy="144463"/>
            </a:xfrm>
            <a:prstGeom prst="octagon">
              <a:avLst>
                <a:gd name="adj" fmla="val 2928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5" name="组合 54"/>
            <p:cNvGrpSpPr/>
            <p:nvPr/>
          </p:nvGrpSpPr>
          <p:grpSpPr>
            <a:xfrm>
              <a:off x="1623265" y="2557463"/>
              <a:ext cx="2471700" cy="323090"/>
              <a:chOff x="1623265" y="2557463"/>
              <a:chExt cx="2471700" cy="323090"/>
            </a:xfrm>
          </p:grpSpPr>
          <p:sp>
            <p:nvSpPr>
              <p:cNvPr id="56" name="AutoShape 18"/>
              <p:cNvSpPr>
                <a:spLocks noChangeArrowheads="1"/>
              </p:cNvSpPr>
              <p:nvPr/>
            </p:nvSpPr>
            <p:spPr bwMode="gray">
              <a:xfrm>
                <a:off x="1623265" y="2582863"/>
                <a:ext cx="2471700" cy="287338"/>
              </a:xfrm>
              <a:prstGeom prst="roundRect">
                <a:avLst>
                  <a:gd name="adj" fmla="val 50000"/>
                </a:avLst>
              </a:prstGeom>
              <a:solidFill>
                <a:schemeClr val="accent6"/>
              </a:solidFill>
            </p:spPr>
            <p:style>
              <a:lnRef idx="1">
                <a:schemeClr val="accent6"/>
              </a:lnRef>
              <a:fillRef idx="3">
                <a:schemeClr val="accent6"/>
              </a:fillRef>
              <a:effectRef idx="2">
                <a:schemeClr val="accent6"/>
              </a:effectRef>
              <a:fontRef idx="minor">
                <a:schemeClr val="lt1"/>
              </a:fontRef>
            </p:style>
            <p:txBody>
              <a:bodyPr wrap="none" anchor="ctr"/>
              <a:lstStyle/>
              <a:p>
                <a:endParaRPr lang="zh-CN" altLang="en-US"/>
              </a:p>
            </p:txBody>
          </p:sp>
          <p:sp>
            <p:nvSpPr>
              <p:cNvPr id="57" name="Text Box 21"/>
              <p:cNvSpPr txBox="1">
                <a:spLocks noChangeArrowheads="1"/>
              </p:cNvSpPr>
              <p:nvPr/>
            </p:nvSpPr>
            <p:spPr bwMode="gray">
              <a:xfrm>
                <a:off x="2372588" y="2557463"/>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chemeClr val="bg1"/>
                    </a:solidFill>
                  </a:rPr>
                  <a:t>添加文字</a:t>
                </a:r>
                <a:endParaRPr lang="en-US" altLang="zh-CN" sz="1500" dirty="0">
                  <a:solidFill>
                    <a:schemeClr val="bg1"/>
                  </a:solidFill>
                </a:endParaRPr>
              </a:p>
            </p:txBody>
          </p:sp>
        </p:grpSp>
      </p:grpSp>
      <p:grpSp>
        <p:nvGrpSpPr>
          <p:cNvPr id="58" name="组合 57"/>
          <p:cNvGrpSpPr/>
          <p:nvPr/>
        </p:nvGrpSpPr>
        <p:grpSpPr>
          <a:xfrm>
            <a:off x="8301647" y="1791743"/>
            <a:ext cx="2471701" cy="323165"/>
            <a:chOff x="8280435" y="1633538"/>
            <a:chExt cx="2471701" cy="323090"/>
          </a:xfrm>
        </p:grpSpPr>
        <p:sp>
          <p:nvSpPr>
            <p:cNvPr id="59" name="AutoShape 10"/>
            <p:cNvSpPr>
              <a:spLocks noChangeArrowheads="1"/>
            </p:cNvSpPr>
            <p:nvPr/>
          </p:nvSpPr>
          <p:spPr bwMode="gray">
            <a:xfrm>
              <a:off x="8280435" y="1651001"/>
              <a:ext cx="2471701" cy="287338"/>
            </a:xfrm>
            <a:prstGeom prst="roundRect">
              <a:avLst>
                <a:gd name="adj" fmla="val 50000"/>
              </a:avLst>
            </a:prstGeom>
          </p:spPr>
          <p:style>
            <a:lnRef idx="1">
              <a:schemeClr val="accent3"/>
            </a:lnRef>
            <a:fillRef idx="3">
              <a:schemeClr val="accent3"/>
            </a:fillRef>
            <a:effectRef idx="2">
              <a:schemeClr val="accent3"/>
            </a:effectRef>
            <a:fontRef idx="minor">
              <a:schemeClr val="lt1"/>
            </a:fontRef>
          </p:style>
          <p:txBody>
            <a:bodyPr wrap="none" anchor="ctr"/>
            <a:lstStyle/>
            <a:p>
              <a:endParaRPr lang="zh-CN" altLang="en-US"/>
            </a:p>
          </p:txBody>
        </p:sp>
        <p:sp>
          <p:nvSpPr>
            <p:cNvPr id="60" name="Text Box 15"/>
            <p:cNvSpPr txBox="1">
              <a:spLocks noChangeArrowheads="1"/>
            </p:cNvSpPr>
            <p:nvPr/>
          </p:nvSpPr>
          <p:spPr bwMode="gray">
            <a:xfrm>
              <a:off x="9042391" y="1633538"/>
              <a:ext cx="954107" cy="323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500" dirty="0">
                  <a:solidFill>
                    <a:srgbClr val="FFFFFF"/>
                  </a:solidFill>
                </a:rPr>
                <a:t>添加文字</a:t>
              </a:r>
              <a:endParaRPr lang="en-US" altLang="zh-CN" sz="1500" dirty="0">
                <a:solidFill>
                  <a:srgbClr val="FFFFFF"/>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barn(outVertical)">
                                      <p:cBhvr>
                                        <p:cTn id="14" dur="500"/>
                                        <p:tgtEl>
                                          <p:spTgt spid="52"/>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par>
                                <p:cTn id="19" presetID="42" presetClass="entr" presetSubtype="0" fill="hold" nodeType="withEffect">
                                  <p:stCondLst>
                                    <p:cond delay="25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childTnLst>
                          </p:cTn>
                        </p:par>
                        <p:par>
                          <p:cTn id="28" fill="hold">
                            <p:stCondLst>
                              <p:cond delay="2000"/>
                            </p:stCondLst>
                            <p:childTnLst>
                              <p:par>
                                <p:cTn id="29" presetID="16" presetClass="entr" presetSubtype="37"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barn(outVertical)">
                                      <p:cBhvr>
                                        <p:cTn id="31" dur="500"/>
                                        <p:tgtEl>
                                          <p:spTgt spid="3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par>
                                <p:cTn id="36" presetID="42" presetClass="entr" presetSubtype="0" fill="hold" nodeType="withEffect">
                                  <p:stCondLst>
                                    <p:cond delay="25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anim calcmode="lin" valueType="num">
                                      <p:cBhvr>
                                        <p:cTn id="39" dur="500" fill="hold"/>
                                        <p:tgtEl>
                                          <p:spTgt spid="49"/>
                                        </p:tgtEl>
                                        <p:attrNameLst>
                                          <p:attrName>ppt_x</p:attrName>
                                        </p:attrNameLst>
                                      </p:cBhvr>
                                      <p:tavLst>
                                        <p:tav tm="0">
                                          <p:val>
                                            <p:strVal val="#ppt_x"/>
                                          </p:val>
                                        </p:tav>
                                        <p:tav tm="100000">
                                          <p:val>
                                            <p:strVal val="#ppt_x"/>
                                          </p:val>
                                        </p:tav>
                                      </p:tavLst>
                                    </p:anim>
                                    <p:anim calcmode="lin" valueType="num">
                                      <p:cBhvr>
                                        <p:cTn id="40" dur="500" fill="hold"/>
                                        <p:tgtEl>
                                          <p:spTgt spid="4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par>
                          <p:cTn id="45" fill="hold">
                            <p:stCondLst>
                              <p:cond delay="3500"/>
                            </p:stCondLst>
                            <p:childTnLst>
                              <p:par>
                                <p:cTn id="46" presetID="16" presetClass="entr" presetSubtype="37"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Effect transition="in" filter="barn(outVertical)">
                                      <p:cBhvr>
                                        <p:cTn id="48" dur="500"/>
                                        <p:tgtEl>
                                          <p:spTgt spid="58"/>
                                        </p:tgtEl>
                                      </p:cBhvr>
                                    </p:animEffect>
                                  </p:childTnLst>
                                </p:cTn>
                              </p:par>
                            </p:childTnLst>
                          </p:cTn>
                        </p:par>
                        <p:par>
                          <p:cTn id="49" fill="hold">
                            <p:stCondLst>
                              <p:cond delay="4000"/>
                            </p:stCondLst>
                            <p:childTnLst>
                              <p:par>
                                <p:cTn id="50" presetID="22" presetClass="entr" presetSubtype="1"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wipe(up)">
                                      <p:cBhvr>
                                        <p:cTn id="52" dur="500"/>
                                        <p:tgtEl>
                                          <p:spTgt spid="46"/>
                                        </p:tgtEl>
                                      </p:cBhvr>
                                    </p:animEffect>
                                  </p:childTnLst>
                                </p:cTn>
                              </p:par>
                              <p:par>
                                <p:cTn id="53" presetID="42" presetClass="entr" presetSubtype="0" fill="hold" nodeType="withEffect">
                                  <p:stCondLst>
                                    <p:cond delay="250"/>
                                  </p:stCondLst>
                                  <p:childTnLst>
                                    <p:set>
                                      <p:cBhvr>
                                        <p:cTn id="54" dur="1" fill="hold">
                                          <p:stCondLst>
                                            <p:cond delay="0"/>
                                          </p:stCondLst>
                                        </p:cTn>
                                        <p:tgtEl>
                                          <p:spTgt spid="51"/>
                                        </p:tgtEl>
                                        <p:attrNameLst>
                                          <p:attrName>style.visibility</p:attrName>
                                        </p:attrNameLst>
                                      </p:cBhvr>
                                      <p:to>
                                        <p:strVal val="visible"/>
                                      </p:to>
                                    </p:set>
                                    <p:animEffect transition="in" filter="fade">
                                      <p:cBhvr>
                                        <p:cTn id="55" dur="500"/>
                                        <p:tgtEl>
                                          <p:spTgt spid="51"/>
                                        </p:tgtEl>
                                      </p:cBhvr>
                                    </p:animEffect>
                                    <p:anim calcmode="lin" valueType="num">
                                      <p:cBhvr>
                                        <p:cTn id="56" dur="500" fill="hold"/>
                                        <p:tgtEl>
                                          <p:spTgt spid="51"/>
                                        </p:tgtEl>
                                        <p:attrNameLst>
                                          <p:attrName>ppt_x</p:attrName>
                                        </p:attrNameLst>
                                      </p:cBhvr>
                                      <p:tavLst>
                                        <p:tav tm="0">
                                          <p:val>
                                            <p:strVal val="#ppt_x"/>
                                          </p:val>
                                        </p:tav>
                                        <p:tav tm="100000">
                                          <p:val>
                                            <p:strVal val="#ppt_x"/>
                                          </p:val>
                                        </p:tav>
                                      </p:tavLst>
                                    </p:anim>
                                    <p:anim calcmode="lin" valueType="num">
                                      <p:cBhvr>
                                        <p:cTn id="57"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185" name="任意多边形 64"/>
          <p:cNvSpPr/>
          <p:nvPr/>
        </p:nvSpPr>
        <p:spPr bwMode="auto">
          <a:xfrm>
            <a:off x="0" y="1684828"/>
            <a:ext cx="7559675" cy="3992562"/>
          </a:xfrm>
          <a:custGeom>
            <a:avLst/>
            <a:gdLst>
              <a:gd name="T0" fmla="*/ 0 w 7559899"/>
              <a:gd name="T1" fmla="*/ 0 h 3992450"/>
              <a:gd name="T2" fmla="*/ 7559227 w 7559899"/>
              <a:gd name="T3" fmla="*/ 0 h 3992450"/>
              <a:gd name="T4" fmla="*/ 7559227 w 7559899"/>
              <a:gd name="T5" fmla="*/ 8820 h 3992450"/>
              <a:gd name="T6" fmla="*/ 7550408 w 7559899"/>
              <a:gd name="T7" fmla="*/ 1 h 3992450"/>
              <a:gd name="T8" fmla="*/ 7124622 w 7559899"/>
              <a:gd name="T9" fmla="*/ 425863 h 3992450"/>
              <a:gd name="T10" fmla="*/ 7550408 w 7559899"/>
              <a:gd name="T11" fmla="*/ 851723 h 3992450"/>
              <a:gd name="T12" fmla="*/ 7559227 w 7559899"/>
              <a:gd name="T13" fmla="*/ 842904 h 3992450"/>
              <a:gd name="T14" fmla="*/ 7559227 w 7559899"/>
              <a:gd name="T15" fmla="*/ 1063649 h 3992450"/>
              <a:gd name="T16" fmla="*/ 7550409 w 7559899"/>
              <a:gd name="T17" fmla="*/ 1054831 h 3992450"/>
              <a:gd name="T18" fmla="*/ 7124623 w 7559899"/>
              <a:gd name="T19" fmla="*/ 1480692 h 3992450"/>
              <a:gd name="T20" fmla="*/ 7550409 w 7559899"/>
              <a:gd name="T21" fmla="*/ 1906552 h 3992450"/>
              <a:gd name="T22" fmla="*/ 7559227 w 7559899"/>
              <a:gd name="T23" fmla="*/ 1897734 h 3992450"/>
              <a:gd name="T24" fmla="*/ 7559227 w 7559899"/>
              <a:gd name="T25" fmla="*/ 2106678 h 3992450"/>
              <a:gd name="T26" fmla="*/ 7550410 w 7559899"/>
              <a:gd name="T27" fmla="*/ 2097859 h 3992450"/>
              <a:gd name="T28" fmla="*/ 7124624 w 7559899"/>
              <a:gd name="T29" fmla="*/ 2523720 h 3992450"/>
              <a:gd name="T30" fmla="*/ 7550410 w 7559899"/>
              <a:gd name="T31" fmla="*/ 2949582 h 3992450"/>
              <a:gd name="T32" fmla="*/ 7559227 w 7559899"/>
              <a:gd name="T33" fmla="*/ 2940764 h 3992450"/>
              <a:gd name="T34" fmla="*/ 7559227 w 7559899"/>
              <a:gd name="T35" fmla="*/ 3149706 h 3992450"/>
              <a:gd name="T36" fmla="*/ 7550410 w 7559899"/>
              <a:gd name="T37" fmla="*/ 3140889 h 3992450"/>
              <a:gd name="T38" fmla="*/ 7124624 w 7559899"/>
              <a:gd name="T39" fmla="*/ 3566750 h 3992450"/>
              <a:gd name="T40" fmla="*/ 7550410 w 7559899"/>
              <a:gd name="T41" fmla="*/ 3992612 h 3992450"/>
              <a:gd name="T42" fmla="*/ 7559227 w 7559899"/>
              <a:gd name="T43" fmla="*/ 3983795 h 3992450"/>
              <a:gd name="T44" fmla="*/ 7559227 w 7559899"/>
              <a:gd name="T45" fmla="*/ 3992788 h 3992450"/>
              <a:gd name="T46" fmla="*/ 0 w 7559899"/>
              <a:gd name="T47" fmla="*/ 3992788 h 3992450"/>
              <a:gd name="T48" fmla="*/ 0 w 7559899"/>
              <a:gd name="T49" fmla="*/ 0 h 39924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559899" h="3992450">
                <a:moveTo>
                  <a:pt x="0" y="0"/>
                </a:moveTo>
                <a:lnTo>
                  <a:pt x="7559899" y="0"/>
                </a:lnTo>
                <a:lnTo>
                  <a:pt x="7559899" y="8820"/>
                </a:lnTo>
                <a:lnTo>
                  <a:pt x="7551080" y="1"/>
                </a:lnTo>
                <a:lnTo>
                  <a:pt x="7125255" y="425827"/>
                </a:lnTo>
                <a:lnTo>
                  <a:pt x="7551080" y="851651"/>
                </a:lnTo>
                <a:lnTo>
                  <a:pt x="7559899" y="842832"/>
                </a:lnTo>
                <a:lnTo>
                  <a:pt x="7559899" y="1063559"/>
                </a:lnTo>
                <a:lnTo>
                  <a:pt x="7551081" y="1054741"/>
                </a:lnTo>
                <a:lnTo>
                  <a:pt x="7125256" y="1480566"/>
                </a:lnTo>
                <a:lnTo>
                  <a:pt x="7551081" y="1906391"/>
                </a:lnTo>
                <a:lnTo>
                  <a:pt x="7559899" y="1897573"/>
                </a:lnTo>
                <a:lnTo>
                  <a:pt x="7559899" y="2106499"/>
                </a:lnTo>
                <a:lnTo>
                  <a:pt x="7551082" y="2097682"/>
                </a:lnTo>
                <a:lnTo>
                  <a:pt x="7125257" y="2523507"/>
                </a:lnTo>
                <a:lnTo>
                  <a:pt x="7551082" y="2949333"/>
                </a:lnTo>
                <a:lnTo>
                  <a:pt x="7559899" y="2940516"/>
                </a:lnTo>
                <a:lnTo>
                  <a:pt x="7559899" y="3149440"/>
                </a:lnTo>
                <a:lnTo>
                  <a:pt x="7551082" y="3140623"/>
                </a:lnTo>
                <a:lnTo>
                  <a:pt x="7125257" y="3566448"/>
                </a:lnTo>
                <a:lnTo>
                  <a:pt x="7551082" y="3992274"/>
                </a:lnTo>
                <a:lnTo>
                  <a:pt x="7559899" y="3983457"/>
                </a:lnTo>
                <a:lnTo>
                  <a:pt x="7559899" y="3992450"/>
                </a:lnTo>
                <a:lnTo>
                  <a:pt x="0" y="3992450"/>
                </a:lnTo>
                <a:lnTo>
                  <a:pt x="0" y="0"/>
                </a:lnTo>
                <a:close/>
              </a:path>
            </a:pathLst>
          </a:custGeom>
          <a:solidFill>
            <a:schemeClr val="accent2"/>
          </a:solidFill>
          <a:ln>
            <a:noFill/>
          </a:ln>
        </p:spPr>
        <p:txBody>
          <a:bodyPr anchor="ctr"/>
          <a:lstStyle/>
          <a:p>
            <a:endParaRPr lang="zh-CN" altLang="en-US">
              <a:solidFill>
                <a:schemeClr val="accent1">
                  <a:lumMod val="75000"/>
                </a:schemeClr>
              </a:solidFill>
            </a:endParaRPr>
          </a:p>
        </p:txBody>
      </p:sp>
      <p:grpSp>
        <p:nvGrpSpPr>
          <p:cNvPr id="4" name="组合 3"/>
          <p:cNvGrpSpPr/>
          <p:nvPr/>
        </p:nvGrpSpPr>
        <p:grpSpPr>
          <a:xfrm>
            <a:off x="7313613" y="1851515"/>
            <a:ext cx="522287" cy="522288"/>
            <a:chOff x="7313613" y="1851515"/>
            <a:chExt cx="522287" cy="522288"/>
          </a:xfrm>
        </p:grpSpPr>
        <p:sp>
          <p:nvSpPr>
            <p:cNvPr id="189" name="矩形 68"/>
            <p:cNvSpPr>
              <a:spLocks noChangeArrowheads="1"/>
            </p:cNvSpPr>
            <p:nvPr/>
          </p:nvSpPr>
          <p:spPr bwMode="auto">
            <a:xfrm rot="2700000">
              <a:off x="7313613" y="18515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1" name="图片 7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380288" y="1942003"/>
              <a:ext cx="3587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7315200" y="2907203"/>
            <a:ext cx="523875" cy="522287"/>
            <a:chOff x="7315200" y="2907203"/>
            <a:chExt cx="523875" cy="522287"/>
          </a:xfrm>
        </p:grpSpPr>
        <p:sp>
          <p:nvSpPr>
            <p:cNvPr id="186" name="矩形 65"/>
            <p:cNvSpPr>
              <a:spLocks noChangeArrowheads="1"/>
            </p:cNvSpPr>
            <p:nvPr/>
          </p:nvSpPr>
          <p:spPr bwMode="auto">
            <a:xfrm rot="2700000">
              <a:off x="7315994" y="2906409"/>
              <a:ext cx="522287"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2" name="图片 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86638" y="3007215"/>
              <a:ext cx="336550"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5" name="组合 344"/>
          <p:cNvGrpSpPr/>
          <p:nvPr/>
        </p:nvGrpSpPr>
        <p:grpSpPr>
          <a:xfrm>
            <a:off x="7313613" y="4988415"/>
            <a:ext cx="522287" cy="522288"/>
            <a:chOff x="7313613" y="4988415"/>
            <a:chExt cx="522287" cy="522288"/>
          </a:xfrm>
        </p:grpSpPr>
        <p:sp>
          <p:nvSpPr>
            <p:cNvPr id="188" name="矩形 67"/>
            <p:cNvSpPr>
              <a:spLocks noChangeArrowheads="1"/>
            </p:cNvSpPr>
            <p:nvPr/>
          </p:nvSpPr>
          <p:spPr bwMode="auto">
            <a:xfrm rot="2700000">
              <a:off x="7313613" y="4988415"/>
              <a:ext cx="522288" cy="522287"/>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3" name="图片 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0763" y="5064615"/>
              <a:ext cx="368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44" name="组合 343"/>
          <p:cNvGrpSpPr/>
          <p:nvPr/>
        </p:nvGrpSpPr>
        <p:grpSpPr>
          <a:xfrm>
            <a:off x="7315200" y="3953365"/>
            <a:ext cx="523875" cy="522288"/>
            <a:chOff x="7315200" y="3953365"/>
            <a:chExt cx="523875" cy="522288"/>
          </a:xfrm>
        </p:grpSpPr>
        <p:sp>
          <p:nvSpPr>
            <p:cNvPr id="187" name="矩形 66"/>
            <p:cNvSpPr>
              <a:spLocks noChangeArrowheads="1"/>
            </p:cNvSpPr>
            <p:nvPr/>
          </p:nvSpPr>
          <p:spPr bwMode="auto">
            <a:xfrm rot="2700000">
              <a:off x="7315994" y="3952571"/>
              <a:ext cx="522288" cy="523875"/>
            </a:xfrm>
            <a:prstGeom prst="rect">
              <a:avLst/>
            </a:prstGeom>
            <a:solidFill>
              <a:schemeClr val="accent4"/>
            </a:solidFill>
            <a:ln>
              <a:noFill/>
            </a:ln>
          </p:spPr>
          <p:txBody>
            <a:bodyPr anchor="ctr"/>
            <a:lstStyle/>
            <a:p>
              <a:pPr algn="ctr" eaLnBrk="1" hangingPunct="1"/>
              <a:endParaRPr lang="zh-CN" altLang="en-US">
                <a:solidFill>
                  <a:schemeClr val="accent1">
                    <a:lumMod val="75000"/>
                  </a:schemeClr>
                </a:solidFill>
              </a:endParaRPr>
            </a:p>
          </p:txBody>
        </p:sp>
        <p:pic>
          <p:nvPicPr>
            <p:cNvPr id="194" name="图片 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1875" y="4051790"/>
              <a:ext cx="357188"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95" name="文本框 74"/>
          <p:cNvSpPr txBox="1">
            <a:spLocks noChangeArrowheads="1"/>
          </p:cNvSpPr>
          <p:nvPr/>
        </p:nvSpPr>
        <p:spPr bwMode="auto">
          <a:xfrm>
            <a:off x="4203023" y="2610998"/>
            <a:ext cx="1849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3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6" name="矩形 75"/>
          <p:cNvSpPr>
            <a:spLocks noChangeArrowheads="1"/>
          </p:cNvSpPr>
          <p:nvPr/>
        </p:nvSpPr>
        <p:spPr bwMode="auto">
          <a:xfrm>
            <a:off x="7991475" y="521887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7" name="矩形 76"/>
          <p:cNvSpPr>
            <a:spLocks noChangeArrowheads="1"/>
          </p:cNvSpPr>
          <p:nvPr/>
        </p:nvSpPr>
        <p:spPr bwMode="auto">
          <a:xfrm>
            <a:off x="4171568" y="3296927"/>
            <a:ext cx="2700076"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th8154</a:t>
            </a:r>
            <a:r>
              <a:rPr lang="zh-CN" altLang="en-US" sz="1400" dirty="0" smtClean="0">
                <a:solidFill>
                  <a:schemeClr val="bg1"/>
                </a:solidFill>
                <a:latin typeface="微软雅黑" panose="020B0503020204020204" pitchFamily="34" charset="-122"/>
                <a:ea typeface="微软雅黑" panose="020B0503020204020204" pitchFamily="34" charset="-122"/>
              </a:rPr>
              <a:t>设计师</a:t>
            </a:r>
            <a:r>
              <a:rPr lang="zh-CN" altLang="en-US" sz="1400" dirty="0">
                <a:solidFill>
                  <a:schemeClr val="bg1"/>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及相册</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bg1"/>
                </a:solidFill>
                <a:latin typeface="微软雅黑" panose="020B0503020204020204" pitchFamily="34" charset="-122"/>
                <a:ea typeface="微软雅黑" panose="020B0503020204020204" pitchFamily="34" charset="-122"/>
              </a:rPr>
              <a:t>PPT</a:t>
            </a:r>
            <a:r>
              <a:rPr lang="zh-CN" altLang="en-US" sz="1400" dirty="0">
                <a:solidFill>
                  <a:schemeClr val="bg1"/>
                </a:solidFill>
                <a:latin typeface="微软雅黑" panose="020B0503020204020204" pitchFamily="34" charset="-122"/>
                <a:ea typeface="微软雅黑" panose="020B0503020204020204" pitchFamily="34" charset="-122"/>
              </a:rPr>
              <a:t>动态模板。</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198" name="文本框 77"/>
          <p:cNvSpPr txBox="1">
            <a:spLocks noChangeArrowheads="1"/>
          </p:cNvSpPr>
          <p:nvPr/>
        </p:nvSpPr>
        <p:spPr bwMode="auto">
          <a:xfrm>
            <a:off x="7977188" y="1635886"/>
            <a:ext cx="1849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99" name="文本框 78"/>
          <p:cNvSpPr txBox="1">
            <a:spLocks noChangeArrowheads="1"/>
          </p:cNvSpPr>
          <p:nvPr/>
        </p:nvSpPr>
        <p:spPr bwMode="auto">
          <a:xfrm>
            <a:off x="7991475" y="3734561"/>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0" name="文本框 79"/>
          <p:cNvSpPr txBox="1">
            <a:spLocks noChangeArrowheads="1"/>
          </p:cNvSpPr>
          <p:nvPr/>
        </p:nvSpPr>
        <p:spPr bwMode="auto">
          <a:xfrm>
            <a:off x="7943850" y="2697923"/>
            <a:ext cx="184943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1" name="文本框 80"/>
          <p:cNvSpPr txBox="1">
            <a:spLocks noChangeArrowheads="1"/>
          </p:cNvSpPr>
          <p:nvPr/>
        </p:nvSpPr>
        <p:spPr bwMode="auto">
          <a:xfrm>
            <a:off x="7991475" y="4772786"/>
            <a:ext cx="184785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200" b="1" dirty="0" smtClean="0">
                <a:solidFill>
                  <a:schemeClr val="accent1">
                    <a:lumMod val="75000"/>
                  </a:schemeClr>
                </a:solidFill>
                <a:latin typeface="微软雅黑" panose="020B0503020204020204" pitchFamily="34" charset="-122"/>
                <a:ea typeface="微软雅黑" panose="020B0503020204020204" pitchFamily="34" charset="-122"/>
              </a:rPr>
              <a:t>添加文本</a:t>
            </a:r>
            <a:endParaRPr lang="zh-CN" altLang="en-US" sz="2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2" name="矩形 81"/>
          <p:cNvSpPr>
            <a:spLocks noChangeArrowheads="1"/>
          </p:cNvSpPr>
          <p:nvPr/>
        </p:nvSpPr>
        <p:spPr bwMode="auto">
          <a:xfrm>
            <a:off x="7999413" y="3097973"/>
            <a:ext cx="38687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3" name="矩形 82"/>
          <p:cNvSpPr>
            <a:spLocks noChangeArrowheads="1"/>
          </p:cNvSpPr>
          <p:nvPr/>
        </p:nvSpPr>
        <p:spPr bwMode="auto">
          <a:xfrm>
            <a:off x="7981950" y="4160011"/>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04" name="矩形 83"/>
          <p:cNvSpPr>
            <a:spLocks noChangeArrowheads="1"/>
          </p:cNvSpPr>
          <p:nvPr/>
        </p:nvSpPr>
        <p:spPr bwMode="auto">
          <a:xfrm>
            <a:off x="7981950" y="2062923"/>
            <a:ext cx="3868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点击此处输入文字点击此处输入文字点击此处输入文字点击</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此处。</a:t>
            </a:r>
            <a:endParaRPr lang="zh-CN" altLang="en-US"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205" name="Group 189"/>
          <p:cNvGrpSpPr/>
          <p:nvPr/>
        </p:nvGrpSpPr>
        <p:grpSpPr>
          <a:xfrm>
            <a:off x="-309044" y="3290242"/>
            <a:ext cx="4414983" cy="2407409"/>
            <a:chOff x="500034" y="3143254"/>
            <a:chExt cx="4035448" cy="2188202"/>
          </a:xfrm>
        </p:grpSpPr>
        <p:grpSp>
          <p:nvGrpSpPr>
            <p:cNvPr id="206" name="Group 99"/>
            <p:cNvGrpSpPr/>
            <p:nvPr/>
          </p:nvGrpSpPr>
          <p:grpSpPr>
            <a:xfrm>
              <a:off x="500034" y="3143254"/>
              <a:ext cx="2741458" cy="2188202"/>
              <a:chOff x="500034" y="3143254"/>
              <a:chExt cx="2741458" cy="2188202"/>
            </a:xfrm>
          </p:grpSpPr>
          <p:sp>
            <p:nvSpPr>
              <p:cNvPr id="291" name="Freeform 151"/>
              <p:cNvSpPr/>
              <p:nvPr/>
            </p:nvSpPr>
            <p:spPr bwMode="auto">
              <a:xfrm>
                <a:off x="2606665" y="4494477"/>
                <a:ext cx="457501" cy="583403"/>
              </a:xfrm>
              <a:custGeom>
                <a:avLst/>
                <a:gdLst/>
                <a:ahLst/>
                <a:cxnLst>
                  <a:cxn ang="0">
                    <a:pos x="193" y="658"/>
                  </a:cxn>
                  <a:cxn ang="0">
                    <a:pos x="515" y="555"/>
                  </a:cxn>
                  <a:cxn ang="0">
                    <a:pos x="434" y="302"/>
                  </a:cxn>
                  <a:cxn ang="0">
                    <a:pos x="449" y="0"/>
                  </a:cxn>
                  <a:cxn ang="0">
                    <a:pos x="0" y="48"/>
                  </a:cxn>
                  <a:cxn ang="0">
                    <a:pos x="193" y="658"/>
                  </a:cxn>
                </a:cxnLst>
                <a:rect l="0" t="0" r="r" b="b"/>
                <a:pathLst>
                  <a:path w="515" h="658">
                    <a:moveTo>
                      <a:pt x="193" y="658"/>
                    </a:moveTo>
                    <a:lnTo>
                      <a:pt x="515" y="555"/>
                    </a:lnTo>
                    <a:lnTo>
                      <a:pt x="434" y="302"/>
                    </a:lnTo>
                    <a:lnTo>
                      <a:pt x="449" y="0"/>
                    </a:lnTo>
                    <a:lnTo>
                      <a:pt x="0" y="48"/>
                    </a:lnTo>
                    <a:lnTo>
                      <a:pt x="193" y="658"/>
                    </a:lnTo>
                    <a:close/>
                  </a:path>
                </a:pathLst>
              </a:custGeom>
              <a:solidFill>
                <a:srgbClr val="FFD7B7"/>
              </a:solidFill>
              <a:ln w="9525">
                <a:noFill/>
                <a:round/>
              </a:ln>
            </p:spPr>
            <p:txBody>
              <a:bodyPr vert="horz" wrap="square" lIns="91440" tIns="45720" rIns="91440" bIns="45720" numCol="1" anchor="t" anchorCtr="0" compatLnSpc="1"/>
              <a:lstStyle/>
              <a:p>
                <a:endParaRPr lang="en-US"/>
              </a:p>
            </p:txBody>
          </p:sp>
          <p:sp>
            <p:nvSpPr>
              <p:cNvPr id="292" name="Freeform 152"/>
              <p:cNvSpPr/>
              <p:nvPr/>
            </p:nvSpPr>
            <p:spPr bwMode="auto">
              <a:xfrm>
                <a:off x="2672275" y="4154011"/>
                <a:ext cx="377705" cy="897269"/>
              </a:xfrm>
              <a:custGeom>
                <a:avLst/>
                <a:gdLst/>
                <a:ahLst/>
                <a:cxnLst>
                  <a:cxn ang="0">
                    <a:pos x="302" y="139"/>
                  </a:cxn>
                  <a:cxn ang="0">
                    <a:pos x="317" y="140"/>
                  </a:cxn>
                  <a:cxn ang="0">
                    <a:pos x="346" y="150"/>
                  </a:cxn>
                  <a:cxn ang="0">
                    <a:pos x="367" y="169"/>
                  </a:cxn>
                  <a:cxn ang="0">
                    <a:pos x="380" y="195"/>
                  </a:cxn>
                  <a:cxn ang="0">
                    <a:pos x="425" y="805"/>
                  </a:cxn>
                  <a:cxn ang="0">
                    <a:pos x="425" y="819"/>
                  </a:cxn>
                  <a:cxn ang="0">
                    <a:pos x="415" y="846"/>
                  </a:cxn>
                  <a:cxn ang="0">
                    <a:pos x="396" y="869"/>
                  </a:cxn>
                  <a:cxn ang="0">
                    <a:pos x="370" y="882"/>
                  </a:cxn>
                  <a:cxn ang="0">
                    <a:pos x="354" y="883"/>
                  </a:cxn>
                  <a:cxn ang="0">
                    <a:pos x="343" y="883"/>
                  </a:cxn>
                  <a:cxn ang="0">
                    <a:pos x="346" y="928"/>
                  </a:cxn>
                  <a:cxn ang="0">
                    <a:pos x="341" y="959"/>
                  </a:cxn>
                  <a:cxn ang="0">
                    <a:pos x="326" y="986"/>
                  </a:cxn>
                  <a:cxn ang="0">
                    <a:pos x="302" y="1004"/>
                  </a:cxn>
                  <a:cxn ang="0">
                    <a:pos x="272" y="1012"/>
                  </a:cxn>
                  <a:cxn ang="0">
                    <a:pos x="272" y="1012"/>
                  </a:cxn>
                  <a:cxn ang="0">
                    <a:pos x="249" y="1010"/>
                  </a:cxn>
                  <a:cxn ang="0">
                    <a:pos x="230" y="1002"/>
                  </a:cxn>
                  <a:cxn ang="0">
                    <a:pos x="212" y="991"/>
                  </a:cxn>
                  <a:cxn ang="0">
                    <a:pos x="199" y="973"/>
                  </a:cxn>
                  <a:cxn ang="0">
                    <a:pos x="188" y="982"/>
                  </a:cxn>
                  <a:cxn ang="0">
                    <a:pos x="164" y="993"/>
                  </a:cxn>
                  <a:cxn ang="0">
                    <a:pos x="149" y="994"/>
                  </a:cxn>
                  <a:cxn ang="0">
                    <a:pos x="132" y="994"/>
                  </a:cxn>
                  <a:cxn ang="0">
                    <a:pos x="101" y="983"/>
                  </a:cxn>
                  <a:cxn ang="0">
                    <a:pos x="77" y="961"/>
                  </a:cxn>
                  <a:cxn ang="0">
                    <a:pos x="61" y="932"/>
                  </a:cxn>
                  <a:cxn ang="0">
                    <a:pos x="0" y="90"/>
                  </a:cxn>
                  <a:cxn ang="0">
                    <a:pos x="0" y="74"/>
                  </a:cxn>
                  <a:cxn ang="0">
                    <a:pos x="11" y="42"/>
                  </a:cxn>
                  <a:cxn ang="0">
                    <a:pos x="32" y="18"/>
                  </a:cxn>
                  <a:cxn ang="0">
                    <a:pos x="63" y="3"/>
                  </a:cxn>
                  <a:cxn ang="0">
                    <a:pos x="79" y="0"/>
                  </a:cxn>
                  <a:cxn ang="0">
                    <a:pos x="95" y="2"/>
                  </a:cxn>
                  <a:cxn ang="0">
                    <a:pos x="125" y="11"/>
                  </a:cxn>
                  <a:cxn ang="0">
                    <a:pos x="149" y="31"/>
                  </a:cxn>
                  <a:cxn ang="0">
                    <a:pos x="166" y="58"/>
                  </a:cxn>
                  <a:cxn ang="0">
                    <a:pos x="169" y="74"/>
                  </a:cxn>
                  <a:cxn ang="0">
                    <a:pos x="186" y="66"/>
                  </a:cxn>
                  <a:cxn ang="0">
                    <a:pos x="204" y="63"/>
                  </a:cxn>
                  <a:cxn ang="0">
                    <a:pos x="204" y="63"/>
                  </a:cxn>
                  <a:cxn ang="0">
                    <a:pos x="235" y="68"/>
                  </a:cxn>
                  <a:cxn ang="0">
                    <a:pos x="262" y="82"/>
                  </a:cxn>
                  <a:cxn ang="0">
                    <a:pos x="280" y="106"/>
                  </a:cxn>
                  <a:cxn ang="0">
                    <a:pos x="288" y="137"/>
                  </a:cxn>
                  <a:cxn ang="0">
                    <a:pos x="288" y="142"/>
                  </a:cxn>
                  <a:cxn ang="0">
                    <a:pos x="302" y="139"/>
                  </a:cxn>
                </a:cxnLst>
                <a:rect l="0" t="0" r="r" b="b"/>
                <a:pathLst>
                  <a:path w="425" h="1012">
                    <a:moveTo>
                      <a:pt x="302" y="139"/>
                    </a:moveTo>
                    <a:lnTo>
                      <a:pt x="302" y="139"/>
                    </a:lnTo>
                    <a:lnTo>
                      <a:pt x="302" y="139"/>
                    </a:lnTo>
                    <a:lnTo>
                      <a:pt x="317" y="140"/>
                    </a:lnTo>
                    <a:lnTo>
                      <a:pt x="331" y="143"/>
                    </a:lnTo>
                    <a:lnTo>
                      <a:pt x="346" y="150"/>
                    </a:lnTo>
                    <a:lnTo>
                      <a:pt x="357" y="158"/>
                    </a:lnTo>
                    <a:lnTo>
                      <a:pt x="367" y="169"/>
                    </a:lnTo>
                    <a:lnTo>
                      <a:pt x="375" y="180"/>
                    </a:lnTo>
                    <a:lnTo>
                      <a:pt x="380" y="195"/>
                    </a:lnTo>
                    <a:lnTo>
                      <a:pt x="383" y="209"/>
                    </a:lnTo>
                    <a:lnTo>
                      <a:pt x="425" y="805"/>
                    </a:lnTo>
                    <a:lnTo>
                      <a:pt x="425" y="805"/>
                    </a:lnTo>
                    <a:lnTo>
                      <a:pt x="425" y="819"/>
                    </a:lnTo>
                    <a:lnTo>
                      <a:pt x="421" y="834"/>
                    </a:lnTo>
                    <a:lnTo>
                      <a:pt x="415" y="846"/>
                    </a:lnTo>
                    <a:lnTo>
                      <a:pt x="407" y="859"/>
                    </a:lnTo>
                    <a:lnTo>
                      <a:pt x="396" y="869"/>
                    </a:lnTo>
                    <a:lnTo>
                      <a:pt x="383" y="877"/>
                    </a:lnTo>
                    <a:lnTo>
                      <a:pt x="370" y="882"/>
                    </a:lnTo>
                    <a:lnTo>
                      <a:pt x="354" y="883"/>
                    </a:lnTo>
                    <a:lnTo>
                      <a:pt x="354" y="883"/>
                    </a:lnTo>
                    <a:lnTo>
                      <a:pt x="354" y="883"/>
                    </a:lnTo>
                    <a:lnTo>
                      <a:pt x="343" y="883"/>
                    </a:lnTo>
                    <a:lnTo>
                      <a:pt x="346" y="928"/>
                    </a:lnTo>
                    <a:lnTo>
                      <a:pt x="346" y="928"/>
                    </a:lnTo>
                    <a:lnTo>
                      <a:pt x="346" y="945"/>
                    </a:lnTo>
                    <a:lnTo>
                      <a:pt x="341" y="959"/>
                    </a:lnTo>
                    <a:lnTo>
                      <a:pt x="334" y="973"/>
                    </a:lnTo>
                    <a:lnTo>
                      <a:pt x="326" y="986"/>
                    </a:lnTo>
                    <a:lnTo>
                      <a:pt x="315" y="996"/>
                    </a:lnTo>
                    <a:lnTo>
                      <a:pt x="302" y="1004"/>
                    </a:lnTo>
                    <a:lnTo>
                      <a:pt x="288" y="1009"/>
                    </a:lnTo>
                    <a:lnTo>
                      <a:pt x="272" y="1012"/>
                    </a:lnTo>
                    <a:lnTo>
                      <a:pt x="272" y="1012"/>
                    </a:lnTo>
                    <a:lnTo>
                      <a:pt x="272" y="1012"/>
                    </a:lnTo>
                    <a:lnTo>
                      <a:pt x="260" y="1012"/>
                    </a:lnTo>
                    <a:lnTo>
                      <a:pt x="249" y="1010"/>
                    </a:lnTo>
                    <a:lnTo>
                      <a:pt x="240" y="1007"/>
                    </a:lnTo>
                    <a:lnTo>
                      <a:pt x="230" y="1002"/>
                    </a:lnTo>
                    <a:lnTo>
                      <a:pt x="220" y="998"/>
                    </a:lnTo>
                    <a:lnTo>
                      <a:pt x="212" y="991"/>
                    </a:lnTo>
                    <a:lnTo>
                      <a:pt x="206" y="983"/>
                    </a:lnTo>
                    <a:lnTo>
                      <a:pt x="199" y="973"/>
                    </a:lnTo>
                    <a:lnTo>
                      <a:pt x="199" y="973"/>
                    </a:lnTo>
                    <a:lnTo>
                      <a:pt x="188" y="982"/>
                    </a:lnTo>
                    <a:lnTo>
                      <a:pt x="177" y="988"/>
                    </a:lnTo>
                    <a:lnTo>
                      <a:pt x="164" y="993"/>
                    </a:lnTo>
                    <a:lnTo>
                      <a:pt x="149" y="994"/>
                    </a:lnTo>
                    <a:lnTo>
                      <a:pt x="149" y="994"/>
                    </a:lnTo>
                    <a:lnTo>
                      <a:pt x="149" y="994"/>
                    </a:lnTo>
                    <a:lnTo>
                      <a:pt x="132" y="994"/>
                    </a:lnTo>
                    <a:lnTo>
                      <a:pt x="116" y="990"/>
                    </a:lnTo>
                    <a:lnTo>
                      <a:pt x="101" y="983"/>
                    </a:lnTo>
                    <a:lnTo>
                      <a:pt x="88" y="973"/>
                    </a:lnTo>
                    <a:lnTo>
                      <a:pt x="77" y="961"/>
                    </a:lnTo>
                    <a:lnTo>
                      <a:pt x="67" y="948"/>
                    </a:lnTo>
                    <a:lnTo>
                      <a:pt x="61" y="932"/>
                    </a:lnTo>
                    <a:lnTo>
                      <a:pt x="59" y="914"/>
                    </a:lnTo>
                    <a:lnTo>
                      <a:pt x="0" y="90"/>
                    </a:lnTo>
                    <a:lnTo>
                      <a:pt x="0" y="90"/>
                    </a:lnTo>
                    <a:lnTo>
                      <a:pt x="0" y="74"/>
                    </a:lnTo>
                    <a:lnTo>
                      <a:pt x="3" y="58"/>
                    </a:lnTo>
                    <a:lnTo>
                      <a:pt x="11" y="42"/>
                    </a:lnTo>
                    <a:lnTo>
                      <a:pt x="21" y="29"/>
                    </a:lnTo>
                    <a:lnTo>
                      <a:pt x="32" y="18"/>
                    </a:lnTo>
                    <a:lnTo>
                      <a:pt x="47" y="10"/>
                    </a:lnTo>
                    <a:lnTo>
                      <a:pt x="63" y="3"/>
                    </a:lnTo>
                    <a:lnTo>
                      <a:pt x="79" y="0"/>
                    </a:lnTo>
                    <a:lnTo>
                      <a:pt x="79" y="0"/>
                    </a:lnTo>
                    <a:lnTo>
                      <a:pt x="79" y="0"/>
                    </a:lnTo>
                    <a:lnTo>
                      <a:pt x="95" y="2"/>
                    </a:lnTo>
                    <a:lnTo>
                      <a:pt x="111" y="5"/>
                    </a:lnTo>
                    <a:lnTo>
                      <a:pt x="125" y="11"/>
                    </a:lnTo>
                    <a:lnTo>
                      <a:pt x="138" y="19"/>
                    </a:lnTo>
                    <a:lnTo>
                      <a:pt x="149" y="31"/>
                    </a:lnTo>
                    <a:lnTo>
                      <a:pt x="159" y="44"/>
                    </a:lnTo>
                    <a:lnTo>
                      <a:pt x="166" y="58"/>
                    </a:lnTo>
                    <a:lnTo>
                      <a:pt x="169" y="74"/>
                    </a:lnTo>
                    <a:lnTo>
                      <a:pt x="169" y="74"/>
                    </a:lnTo>
                    <a:lnTo>
                      <a:pt x="177" y="69"/>
                    </a:lnTo>
                    <a:lnTo>
                      <a:pt x="186" y="66"/>
                    </a:lnTo>
                    <a:lnTo>
                      <a:pt x="195" y="65"/>
                    </a:lnTo>
                    <a:lnTo>
                      <a:pt x="204" y="63"/>
                    </a:lnTo>
                    <a:lnTo>
                      <a:pt x="204" y="63"/>
                    </a:lnTo>
                    <a:lnTo>
                      <a:pt x="204" y="63"/>
                    </a:lnTo>
                    <a:lnTo>
                      <a:pt x="220" y="65"/>
                    </a:lnTo>
                    <a:lnTo>
                      <a:pt x="235" y="68"/>
                    </a:lnTo>
                    <a:lnTo>
                      <a:pt x="249" y="74"/>
                    </a:lnTo>
                    <a:lnTo>
                      <a:pt x="262" y="82"/>
                    </a:lnTo>
                    <a:lnTo>
                      <a:pt x="272" y="93"/>
                    </a:lnTo>
                    <a:lnTo>
                      <a:pt x="280" y="106"/>
                    </a:lnTo>
                    <a:lnTo>
                      <a:pt x="285" y="121"/>
                    </a:lnTo>
                    <a:lnTo>
                      <a:pt x="288" y="137"/>
                    </a:lnTo>
                    <a:lnTo>
                      <a:pt x="288" y="142"/>
                    </a:lnTo>
                    <a:lnTo>
                      <a:pt x="288" y="142"/>
                    </a:lnTo>
                    <a:lnTo>
                      <a:pt x="302" y="139"/>
                    </a:lnTo>
                    <a:lnTo>
                      <a:pt x="302" y="13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3" name="Freeform 153"/>
              <p:cNvSpPr/>
              <p:nvPr/>
            </p:nvSpPr>
            <p:spPr bwMode="auto">
              <a:xfrm>
                <a:off x="2572973" y="3838371"/>
                <a:ext cx="281949" cy="446861"/>
              </a:xfrm>
              <a:custGeom>
                <a:avLst/>
                <a:gdLst/>
                <a:ahLst/>
                <a:cxnLst>
                  <a:cxn ang="0">
                    <a:pos x="36" y="6"/>
                  </a:cxn>
                  <a:cxn ang="0">
                    <a:pos x="36" y="6"/>
                  </a:cxn>
                  <a:cxn ang="0">
                    <a:pos x="36" y="6"/>
                  </a:cxn>
                  <a:cxn ang="0">
                    <a:pos x="45" y="1"/>
                  </a:cxn>
                  <a:cxn ang="0">
                    <a:pos x="58" y="0"/>
                  </a:cxn>
                  <a:cxn ang="0">
                    <a:pos x="69" y="1"/>
                  </a:cxn>
                  <a:cxn ang="0">
                    <a:pos x="79" y="4"/>
                  </a:cxn>
                  <a:cxn ang="0">
                    <a:pos x="90" y="9"/>
                  </a:cxn>
                  <a:cxn ang="0">
                    <a:pos x="98" y="16"/>
                  </a:cxn>
                  <a:cxn ang="0">
                    <a:pos x="106" y="24"/>
                  </a:cxn>
                  <a:cxn ang="0">
                    <a:pos x="113" y="35"/>
                  </a:cxn>
                  <a:cxn ang="0">
                    <a:pos x="312" y="498"/>
                  </a:cxn>
                  <a:cxn ang="0">
                    <a:pos x="317" y="502"/>
                  </a:cxn>
                  <a:cxn ang="0">
                    <a:pos x="185" y="503"/>
                  </a:cxn>
                  <a:cxn ang="0">
                    <a:pos x="7" y="83"/>
                  </a:cxn>
                  <a:cxn ang="0">
                    <a:pos x="7" y="83"/>
                  </a:cxn>
                  <a:cxn ang="0">
                    <a:pos x="2" y="72"/>
                  </a:cxn>
                  <a:cxn ang="0">
                    <a:pos x="0" y="61"/>
                  </a:cxn>
                  <a:cxn ang="0">
                    <a:pos x="2" y="50"/>
                  </a:cxn>
                  <a:cxn ang="0">
                    <a:pos x="3" y="38"/>
                  </a:cxn>
                  <a:cxn ang="0">
                    <a:pos x="10" y="29"/>
                  </a:cxn>
                  <a:cxn ang="0">
                    <a:pos x="16" y="19"/>
                  </a:cxn>
                  <a:cxn ang="0">
                    <a:pos x="24" y="11"/>
                  </a:cxn>
                  <a:cxn ang="0">
                    <a:pos x="36" y="6"/>
                  </a:cxn>
                  <a:cxn ang="0">
                    <a:pos x="36" y="6"/>
                  </a:cxn>
                </a:cxnLst>
                <a:rect l="0" t="0" r="r" b="b"/>
                <a:pathLst>
                  <a:path w="317" h="503">
                    <a:moveTo>
                      <a:pt x="36" y="6"/>
                    </a:moveTo>
                    <a:lnTo>
                      <a:pt x="36" y="6"/>
                    </a:lnTo>
                    <a:lnTo>
                      <a:pt x="36" y="6"/>
                    </a:lnTo>
                    <a:lnTo>
                      <a:pt x="45" y="1"/>
                    </a:lnTo>
                    <a:lnTo>
                      <a:pt x="58" y="0"/>
                    </a:lnTo>
                    <a:lnTo>
                      <a:pt x="69" y="1"/>
                    </a:lnTo>
                    <a:lnTo>
                      <a:pt x="79" y="4"/>
                    </a:lnTo>
                    <a:lnTo>
                      <a:pt x="90" y="9"/>
                    </a:lnTo>
                    <a:lnTo>
                      <a:pt x="98" y="16"/>
                    </a:lnTo>
                    <a:lnTo>
                      <a:pt x="106" y="24"/>
                    </a:lnTo>
                    <a:lnTo>
                      <a:pt x="113" y="35"/>
                    </a:lnTo>
                    <a:lnTo>
                      <a:pt x="312" y="498"/>
                    </a:lnTo>
                    <a:lnTo>
                      <a:pt x="317" y="502"/>
                    </a:lnTo>
                    <a:lnTo>
                      <a:pt x="185" y="503"/>
                    </a:lnTo>
                    <a:lnTo>
                      <a:pt x="7" y="83"/>
                    </a:lnTo>
                    <a:lnTo>
                      <a:pt x="7" y="83"/>
                    </a:lnTo>
                    <a:lnTo>
                      <a:pt x="2" y="72"/>
                    </a:lnTo>
                    <a:lnTo>
                      <a:pt x="0" y="61"/>
                    </a:lnTo>
                    <a:lnTo>
                      <a:pt x="2" y="50"/>
                    </a:lnTo>
                    <a:lnTo>
                      <a:pt x="3" y="38"/>
                    </a:lnTo>
                    <a:lnTo>
                      <a:pt x="10" y="29"/>
                    </a:lnTo>
                    <a:lnTo>
                      <a:pt x="16" y="19"/>
                    </a:lnTo>
                    <a:lnTo>
                      <a:pt x="24" y="11"/>
                    </a:lnTo>
                    <a:lnTo>
                      <a:pt x="36" y="6"/>
                    </a:lnTo>
                    <a:lnTo>
                      <a:pt x="36" y="6"/>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294" name="Rectangle 154"/>
              <p:cNvSpPr>
                <a:spLocks noChangeArrowheads="1"/>
              </p:cNvSpPr>
              <p:nvPr/>
            </p:nvSpPr>
            <p:spPr bwMode="auto">
              <a:xfrm>
                <a:off x="1446954" y="3143254"/>
                <a:ext cx="1260788" cy="1782125"/>
              </a:xfrm>
              <a:prstGeom prst="rect">
                <a:avLst/>
              </a:prstGeom>
              <a:solidFill>
                <a:srgbClr val="FFFFFF"/>
              </a:solidFill>
              <a:ln w="9525">
                <a:noFill/>
                <a:miter lim="800000"/>
              </a:ln>
            </p:spPr>
            <p:txBody>
              <a:bodyPr vert="horz" wrap="square" lIns="91440" tIns="45720" rIns="91440" bIns="45720" numCol="1" anchor="t" anchorCtr="0" compatLnSpc="1"/>
              <a:lstStyle/>
              <a:p>
                <a:endParaRPr lang="en-US"/>
              </a:p>
            </p:txBody>
          </p:sp>
          <p:sp>
            <p:nvSpPr>
              <p:cNvPr id="295" name="Rectangle 155"/>
              <p:cNvSpPr>
                <a:spLocks noChangeArrowheads="1"/>
              </p:cNvSpPr>
              <p:nvPr/>
            </p:nvSpPr>
            <p:spPr bwMode="auto">
              <a:xfrm>
                <a:off x="1773234" y="3334766"/>
                <a:ext cx="61000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6" name="Rectangle 156"/>
              <p:cNvSpPr>
                <a:spLocks noChangeArrowheads="1"/>
              </p:cNvSpPr>
              <p:nvPr/>
            </p:nvSpPr>
            <p:spPr bwMode="auto">
              <a:xfrm>
                <a:off x="1563989" y="3412789"/>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7" name="Rectangle 157"/>
              <p:cNvSpPr>
                <a:spLocks noChangeArrowheads="1"/>
              </p:cNvSpPr>
              <p:nvPr/>
            </p:nvSpPr>
            <p:spPr bwMode="auto">
              <a:xfrm>
                <a:off x="1563989" y="3467761"/>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8" name="Rectangle 158"/>
              <p:cNvSpPr>
                <a:spLocks noChangeArrowheads="1"/>
              </p:cNvSpPr>
              <p:nvPr/>
            </p:nvSpPr>
            <p:spPr bwMode="auto">
              <a:xfrm>
                <a:off x="1563989" y="3522731"/>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299" name="Rectangle 159"/>
              <p:cNvSpPr>
                <a:spLocks noChangeArrowheads="1"/>
              </p:cNvSpPr>
              <p:nvPr/>
            </p:nvSpPr>
            <p:spPr bwMode="auto">
              <a:xfrm>
                <a:off x="1563989" y="3577703"/>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0" name="Rectangle 160"/>
              <p:cNvSpPr>
                <a:spLocks noChangeArrowheads="1"/>
              </p:cNvSpPr>
              <p:nvPr/>
            </p:nvSpPr>
            <p:spPr bwMode="auto">
              <a:xfrm>
                <a:off x="1563989" y="363267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1" name="Rectangle 161"/>
              <p:cNvSpPr>
                <a:spLocks noChangeArrowheads="1"/>
              </p:cNvSpPr>
              <p:nvPr/>
            </p:nvSpPr>
            <p:spPr bwMode="auto">
              <a:xfrm>
                <a:off x="1563989" y="3687645"/>
                <a:ext cx="1028490"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2" name="Rectangle 162"/>
              <p:cNvSpPr>
                <a:spLocks noChangeArrowheads="1"/>
              </p:cNvSpPr>
              <p:nvPr/>
            </p:nvSpPr>
            <p:spPr bwMode="auto">
              <a:xfrm>
                <a:off x="1563989" y="3742615"/>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3" name="Rectangle 163"/>
              <p:cNvSpPr>
                <a:spLocks noChangeArrowheads="1"/>
              </p:cNvSpPr>
              <p:nvPr/>
            </p:nvSpPr>
            <p:spPr bwMode="auto">
              <a:xfrm>
                <a:off x="1563989" y="3795813"/>
                <a:ext cx="1028490"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4" name="Rectangle 164"/>
              <p:cNvSpPr>
                <a:spLocks noChangeArrowheads="1"/>
              </p:cNvSpPr>
              <p:nvPr/>
            </p:nvSpPr>
            <p:spPr bwMode="auto">
              <a:xfrm>
                <a:off x="1563989" y="3850785"/>
                <a:ext cx="514245"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05" name="Freeform 165"/>
              <p:cNvSpPr/>
              <p:nvPr/>
            </p:nvSpPr>
            <p:spPr bwMode="auto">
              <a:xfrm>
                <a:off x="2324717" y="4022790"/>
                <a:ext cx="267763" cy="265989"/>
              </a:xfrm>
              <a:custGeom>
                <a:avLst/>
                <a:gdLst/>
                <a:ahLst/>
                <a:cxnLst>
                  <a:cxn ang="0">
                    <a:pos x="152" y="0"/>
                  </a:cxn>
                  <a:cxn ang="0">
                    <a:pos x="182" y="3"/>
                  </a:cxn>
                  <a:cxn ang="0">
                    <a:pos x="209" y="11"/>
                  </a:cxn>
                  <a:cxn ang="0">
                    <a:pos x="235" y="26"/>
                  </a:cxn>
                  <a:cxn ang="0">
                    <a:pos x="258" y="44"/>
                  </a:cxn>
                  <a:cxn ang="0">
                    <a:pos x="275" y="66"/>
                  </a:cxn>
                  <a:cxn ang="0">
                    <a:pos x="290" y="92"/>
                  </a:cxn>
                  <a:cxn ang="0">
                    <a:pos x="298" y="119"/>
                  </a:cxn>
                  <a:cxn ang="0">
                    <a:pos x="301" y="150"/>
                  </a:cxn>
                  <a:cxn ang="0">
                    <a:pos x="301" y="166"/>
                  </a:cxn>
                  <a:cxn ang="0">
                    <a:pos x="295" y="195"/>
                  </a:cxn>
                  <a:cxn ang="0">
                    <a:pos x="283" y="222"/>
                  </a:cxn>
                  <a:cxn ang="0">
                    <a:pos x="267" y="246"/>
                  </a:cxn>
                  <a:cxn ang="0">
                    <a:pos x="246" y="266"/>
                  </a:cxn>
                  <a:cxn ang="0">
                    <a:pos x="222" y="282"/>
                  </a:cxn>
                  <a:cxn ang="0">
                    <a:pos x="197" y="293"/>
                  </a:cxn>
                  <a:cxn ang="0">
                    <a:pos x="166" y="299"/>
                  </a:cxn>
                  <a:cxn ang="0">
                    <a:pos x="152" y="301"/>
                  </a:cxn>
                  <a:cxn ang="0">
                    <a:pos x="121" y="298"/>
                  </a:cxn>
                  <a:cxn ang="0">
                    <a:pos x="92" y="288"/>
                  </a:cxn>
                  <a:cxn ang="0">
                    <a:pos x="66" y="275"/>
                  </a:cxn>
                  <a:cxn ang="0">
                    <a:pos x="45" y="256"/>
                  </a:cxn>
                  <a:cxn ang="0">
                    <a:pos x="26" y="233"/>
                  </a:cxn>
                  <a:cxn ang="0">
                    <a:pos x="13" y="209"/>
                  </a:cxn>
                  <a:cxn ang="0">
                    <a:pos x="4" y="180"/>
                  </a:cxn>
                  <a:cxn ang="0">
                    <a:pos x="0" y="150"/>
                  </a:cxn>
                  <a:cxn ang="0">
                    <a:pos x="2" y="135"/>
                  </a:cxn>
                  <a:cxn ang="0">
                    <a:pos x="7" y="105"/>
                  </a:cxn>
                  <a:cxn ang="0">
                    <a:pos x="20" y="79"/>
                  </a:cxn>
                  <a:cxn ang="0">
                    <a:pos x="36" y="55"/>
                  </a:cxn>
                  <a:cxn ang="0">
                    <a:pos x="55" y="34"/>
                  </a:cxn>
                  <a:cxn ang="0">
                    <a:pos x="79" y="18"/>
                  </a:cxn>
                  <a:cxn ang="0">
                    <a:pos x="106" y="7"/>
                  </a:cxn>
                  <a:cxn ang="0">
                    <a:pos x="135" y="0"/>
                  </a:cxn>
                  <a:cxn ang="0">
                    <a:pos x="152" y="0"/>
                  </a:cxn>
                </a:cxnLst>
                <a:rect l="0" t="0" r="r" b="b"/>
                <a:pathLst>
                  <a:path w="301" h="301">
                    <a:moveTo>
                      <a:pt x="152" y="0"/>
                    </a:moveTo>
                    <a:lnTo>
                      <a:pt x="152" y="0"/>
                    </a:lnTo>
                    <a:lnTo>
                      <a:pt x="166" y="0"/>
                    </a:lnTo>
                    <a:lnTo>
                      <a:pt x="182" y="3"/>
                    </a:lnTo>
                    <a:lnTo>
                      <a:pt x="197" y="7"/>
                    </a:lnTo>
                    <a:lnTo>
                      <a:pt x="209" y="11"/>
                    </a:lnTo>
                    <a:lnTo>
                      <a:pt x="222" y="18"/>
                    </a:lnTo>
                    <a:lnTo>
                      <a:pt x="235" y="26"/>
                    </a:lnTo>
                    <a:lnTo>
                      <a:pt x="246" y="34"/>
                    </a:lnTo>
                    <a:lnTo>
                      <a:pt x="258" y="44"/>
                    </a:lnTo>
                    <a:lnTo>
                      <a:pt x="267" y="55"/>
                    </a:lnTo>
                    <a:lnTo>
                      <a:pt x="275" y="66"/>
                    </a:lnTo>
                    <a:lnTo>
                      <a:pt x="283" y="79"/>
                    </a:lnTo>
                    <a:lnTo>
                      <a:pt x="290" y="92"/>
                    </a:lnTo>
                    <a:lnTo>
                      <a:pt x="295" y="105"/>
                    </a:lnTo>
                    <a:lnTo>
                      <a:pt x="298" y="119"/>
                    </a:lnTo>
                    <a:lnTo>
                      <a:pt x="301" y="135"/>
                    </a:lnTo>
                    <a:lnTo>
                      <a:pt x="301" y="150"/>
                    </a:lnTo>
                    <a:lnTo>
                      <a:pt x="301" y="150"/>
                    </a:lnTo>
                    <a:lnTo>
                      <a:pt x="301" y="166"/>
                    </a:lnTo>
                    <a:lnTo>
                      <a:pt x="298" y="180"/>
                    </a:lnTo>
                    <a:lnTo>
                      <a:pt x="295" y="195"/>
                    </a:lnTo>
                    <a:lnTo>
                      <a:pt x="290" y="209"/>
                    </a:lnTo>
                    <a:lnTo>
                      <a:pt x="283" y="222"/>
                    </a:lnTo>
                    <a:lnTo>
                      <a:pt x="275" y="233"/>
                    </a:lnTo>
                    <a:lnTo>
                      <a:pt x="267" y="246"/>
                    </a:lnTo>
                    <a:lnTo>
                      <a:pt x="258" y="256"/>
                    </a:lnTo>
                    <a:lnTo>
                      <a:pt x="246" y="266"/>
                    </a:lnTo>
                    <a:lnTo>
                      <a:pt x="235" y="275"/>
                    </a:lnTo>
                    <a:lnTo>
                      <a:pt x="222" y="282"/>
                    </a:lnTo>
                    <a:lnTo>
                      <a:pt x="209" y="288"/>
                    </a:lnTo>
                    <a:lnTo>
                      <a:pt x="197" y="293"/>
                    </a:lnTo>
                    <a:lnTo>
                      <a:pt x="182" y="298"/>
                    </a:lnTo>
                    <a:lnTo>
                      <a:pt x="166" y="299"/>
                    </a:lnTo>
                    <a:lnTo>
                      <a:pt x="152" y="301"/>
                    </a:lnTo>
                    <a:lnTo>
                      <a:pt x="152" y="301"/>
                    </a:lnTo>
                    <a:lnTo>
                      <a:pt x="135" y="299"/>
                    </a:lnTo>
                    <a:lnTo>
                      <a:pt x="121" y="298"/>
                    </a:lnTo>
                    <a:lnTo>
                      <a:pt x="106" y="293"/>
                    </a:lnTo>
                    <a:lnTo>
                      <a:pt x="92" y="288"/>
                    </a:lnTo>
                    <a:lnTo>
                      <a:pt x="79" y="282"/>
                    </a:lnTo>
                    <a:lnTo>
                      <a:pt x="66" y="275"/>
                    </a:lnTo>
                    <a:lnTo>
                      <a:pt x="55" y="266"/>
                    </a:lnTo>
                    <a:lnTo>
                      <a:pt x="45" y="256"/>
                    </a:lnTo>
                    <a:lnTo>
                      <a:pt x="36" y="246"/>
                    </a:lnTo>
                    <a:lnTo>
                      <a:pt x="26" y="233"/>
                    </a:lnTo>
                    <a:lnTo>
                      <a:pt x="20" y="222"/>
                    </a:lnTo>
                    <a:lnTo>
                      <a:pt x="13" y="209"/>
                    </a:lnTo>
                    <a:lnTo>
                      <a:pt x="7" y="195"/>
                    </a:lnTo>
                    <a:lnTo>
                      <a:pt x="4" y="180"/>
                    </a:lnTo>
                    <a:lnTo>
                      <a:pt x="2" y="166"/>
                    </a:lnTo>
                    <a:lnTo>
                      <a:pt x="0" y="150"/>
                    </a:lnTo>
                    <a:lnTo>
                      <a:pt x="0" y="150"/>
                    </a:lnTo>
                    <a:lnTo>
                      <a:pt x="2" y="135"/>
                    </a:lnTo>
                    <a:lnTo>
                      <a:pt x="4" y="119"/>
                    </a:lnTo>
                    <a:lnTo>
                      <a:pt x="7" y="105"/>
                    </a:lnTo>
                    <a:lnTo>
                      <a:pt x="13" y="92"/>
                    </a:lnTo>
                    <a:lnTo>
                      <a:pt x="20" y="79"/>
                    </a:lnTo>
                    <a:lnTo>
                      <a:pt x="26" y="66"/>
                    </a:lnTo>
                    <a:lnTo>
                      <a:pt x="36" y="55"/>
                    </a:lnTo>
                    <a:lnTo>
                      <a:pt x="45" y="44"/>
                    </a:lnTo>
                    <a:lnTo>
                      <a:pt x="55" y="34"/>
                    </a:lnTo>
                    <a:lnTo>
                      <a:pt x="66" y="26"/>
                    </a:lnTo>
                    <a:lnTo>
                      <a:pt x="79" y="18"/>
                    </a:lnTo>
                    <a:lnTo>
                      <a:pt x="92" y="11"/>
                    </a:lnTo>
                    <a:lnTo>
                      <a:pt x="106" y="7"/>
                    </a:lnTo>
                    <a:lnTo>
                      <a:pt x="121" y="3"/>
                    </a:lnTo>
                    <a:lnTo>
                      <a:pt x="135" y="0"/>
                    </a:lnTo>
                    <a:lnTo>
                      <a:pt x="152" y="0"/>
                    </a:lnTo>
                    <a:lnTo>
                      <a:pt x="15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06" name="Freeform 166"/>
              <p:cNvSpPr/>
              <p:nvPr/>
            </p:nvSpPr>
            <p:spPr bwMode="auto">
              <a:xfrm>
                <a:off x="2338903" y="4154011"/>
                <a:ext cx="120582" cy="111716"/>
              </a:xfrm>
              <a:custGeom>
                <a:avLst/>
                <a:gdLst/>
                <a:ahLst/>
                <a:cxnLst>
                  <a:cxn ang="0">
                    <a:pos x="52" y="125"/>
                  </a:cxn>
                  <a:cxn ang="0">
                    <a:pos x="52" y="125"/>
                  </a:cxn>
                  <a:cxn ang="0">
                    <a:pos x="37" y="114"/>
                  </a:cxn>
                  <a:cxn ang="0">
                    <a:pos x="23" y="101"/>
                  </a:cxn>
                  <a:cxn ang="0">
                    <a:pos x="12" y="85"/>
                  </a:cxn>
                  <a:cxn ang="0">
                    <a:pos x="0" y="69"/>
                  </a:cxn>
                  <a:cxn ang="0">
                    <a:pos x="136" y="0"/>
                  </a:cxn>
                  <a:cxn ang="0">
                    <a:pos x="52" y="125"/>
                  </a:cxn>
                </a:cxnLst>
                <a:rect l="0" t="0" r="r" b="b"/>
                <a:pathLst>
                  <a:path w="136" h="125">
                    <a:moveTo>
                      <a:pt x="52" y="125"/>
                    </a:moveTo>
                    <a:lnTo>
                      <a:pt x="52" y="125"/>
                    </a:lnTo>
                    <a:lnTo>
                      <a:pt x="37" y="114"/>
                    </a:lnTo>
                    <a:lnTo>
                      <a:pt x="23" y="101"/>
                    </a:lnTo>
                    <a:lnTo>
                      <a:pt x="12" y="85"/>
                    </a:lnTo>
                    <a:lnTo>
                      <a:pt x="0" y="69"/>
                    </a:lnTo>
                    <a:lnTo>
                      <a:pt x="136" y="0"/>
                    </a:lnTo>
                    <a:lnTo>
                      <a:pt x="52" y="125"/>
                    </a:lnTo>
                    <a:close/>
                  </a:path>
                </a:pathLst>
              </a:custGeom>
              <a:solidFill>
                <a:srgbClr val="9ACAE6"/>
              </a:solidFill>
              <a:ln w="9525">
                <a:noFill/>
                <a:round/>
              </a:ln>
            </p:spPr>
            <p:txBody>
              <a:bodyPr vert="horz" wrap="square" lIns="91440" tIns="45720" rIns="91440" bIns="45720" numCol="1" anchor="t" anchorCtr="0" compatLnSpc="1"/>
              <a:lstStyle/>
              <a:p>
                <a:endParaRPr lang="en-US"/>
              </a:p>
            </p:txBody>
          </p:sp>
          <p:sp>
            <p:nvSpPr>
              <p:cNvPr id="307" name="Freeform 167"/>
              <p:cNvSpPr/>
              <p:nvPr/>
            </p:nvSpPr>
            <p:spPr bwMode="auto">
              <a:xfrm>
                <a:off x="2324717" y="4051162"/>
                <a:ext cx="134768" cy="164914"/>
              </a:xfrm>
              <a:custGeom>
                <a:avLst/>
                <a:gdLst/>
                <a:ahLst/>
                <a:cxnLst>
                  <a:cxn ang="0">
                    <a:pos x="16" y="187"/>
                  </a:cxn>
                  <a:cxn ang="0">
                    <a:pos x="16" y="187"/>
                  </a:cxn>
                  <a:cxn ang="0">
                    <a:pos x="10" y="171"/>
                  </a:cxn>
                  <a:cxn ang="0">
                    <a:pos x="5" y="153"/>
                  </a:cxn>
                  <a:cxn ang="0">
                    <a:pos x="2" y="135"/>
                  </a:cxn>
                  <a:cxn ang="0">
                    <a:pos x="0" y="118"/>
                  </a:cxn>
                  <a:cxn ang="0">
                    <a:pos x="0" y="118"/>
                  </a:cxn>
                  <a:cxn ang="0">
                    <a:pos x="2" y="100"/>
                  </a:cxn>
                  <a:cxn ang="0">
                    <a:pos x="5" y="82"/>
                  </a:cxn>
                  <a:cxn ang="0">
                    <a:pos x="10" y="66"/>
                  </a:cxn>
                  <a:cxn ang="0">
                    <a:pos x="16" y="52"/>
                  </a:cxn>
                  <a:cxn ang="0">
                    <a:pos x="24" y="36"/>
                  </a:cxn>
                  <a:cxn ang="0">
                    <a:pos x="34" y="23"/>
                  </a:cxn>
                  <a:cxn ang="0">
                    <a:pos x="45" y="10"/>
                  </a:cxn>
                  <a:cxn ang="0">
                    <a:pos x="58" y="0"/>
                  </a:cxn>
                  <a:cxn ang="0">
                    <a:pos x="152" y="118"/>
                  </a:cxn>
                  <a:cxn ang="0">
                    <a:pos x="16" y="187"/>
                  </a:cxn>
                </a:cxnLst>
                <a:rect l="0" t="0" r="r" b="b"/>
                <a:pathLst>
                  <a:path w="152" h="187">
                    <a:moveTo>
                      <a:pt x="16" y="187"/>
                    </a:moveTo>
                    <a:lnTo>
                      <a:pt x="16" y="187"/>
                    </a:lnTo>
                    <a:lnTo>
                      <a:pt x="10" y="171"/>
                    </a:lnTo>
                    <a:lnTo>
                      <a:pt x="5" y="153"/>
                    </a:lnTo>
                    <a:lnTo>
                      <a:pt x="2" y="135"/>
                    </a:lnTo>
                    <a:lnTo>
                      <a:pt x="0" y="118"/>
                    </a:lnTo>
                    <a:lnTo>
                      <a:pt x="0" y="118"/>
                    </a:lnTo>
                    <a:lnTo>
                      <a:pt x="2" y="100"/>
                    </a:lnTo>
                    <a:lnTo>
                      <a:pt x="5" y="82"/>
                    </a:lnTo>
                    <a:lnTo>
                      <a:pt x="10" y="66"/>
                    </a:lnTo>
                    <a:lnTo>
                      <a:pt x="16" y="52"/>
                    </a:lnTo>
                    <a:lnTo>
                      <a:pt x="24" y="36"/>
                    </a:lnTo>
                    <a:lnTo>
                      <a:pt x="34" y="23"/>
                    </a:lnTo>
                    <a:lnTo>
                      <a:pt x="45" y="10"/>
                    </a:lnTo>
                    <a:lnTo>
                      <a:pt x="58" y="0"/>
                    </a:lnTo>
                    <a:lnTo>
                      <a:pt x="152" y="118"/>
                    </a:lnTo>
                    <a:lnTo>
                      <a:pt x="16" y="187"/>
                    </a:lnTo>
                    <a:close/>
                  </a:path>
                </a:pathLst>
              </a:custGeom>
              <a:solidFill>
                <a:srgbClr val="87BBDA"/>
              </a:solidFill>
              <a:ln w="9525">
                <a:noFill/>
                <a:round/>
              </a:ln>
            </p:spPr>
            <p:txBody>
              <a:bodyPr vert="horz" wrap="square" lIns="91440" tIns="45720" rIns="91440" bIns="45720" numCol="1" anchor="t" anchorCtr="0" compatLnSpc="1"/>
              <a:lstStyle/>
              <a:p>
                <a:endParaRPr lang="en-US"/>
              </a:p>
            </p:txBody>
          </p:sp>
          <p:sp>
            <p:nvSpPr>
              <p:cNvPr id="308" name="Freeform 168"/>
              <p:cNvSpPr/>
              <p:nvPr/>
            </p:nvSpPr>
            <p:spPr bwMode="auto">
              <a:xfrm>
                <a:off x="2376142" y="4022790"/>
                <a:ext cx="83344" cy="131221"/>
              </a:xfrm>
              <a:custGeom>
                <a:avLst/>
                <a:gdLst/>
                <a:ahLst/>
                <a:cxnLst>
                  <a:cxn ang="0">
                    <a:pos x="0" y="32"/>
                  </a:cxn>
                  <a:cxn ang="0">
                    <a:pos x="0" y="32"/>
                  </a:cxn>
                  <a:cxn ang="0">
                    <a:pos x="10" y="24"/>
                  </a:cxn>
                  <a:cxn ang="0">
                    <a:pos x="21" y="18"/>
                  </a:cxn>
                  <a:cxn ang="0">
                    <a:pos x="32" y="13"/>
                  </a:cxn>
                  <a:cxn ang="0">
                    <a:pos x="44" y="8"/>
                  </a:cxn>
                  <a:cxn ang="0">
                    <a:pos x="55" y="5"/>
                  </a:cxn>
                  <a:cxn ang="0">
                    <a:pos x="68" y="2"/>
                  </a:cxn>
                  <a:cxn ang="0">
                    <a:pos x="81" y="0"/>
                  </a:cxn>
                  <a:cxn ang="0">
                    <a:pos x="94" y="0"/>
                  </a:cxn>
                  <a:cxn ang="0">
                    <a:pos x="94" y="150"/>
                  </a:cxn>
                  <a:cxn ang="0">
                    <a:pos x="0" y="32"/>
                  </a:cxn>
                </a:cxnLst>
                <a:rect l="0" t="0" r="r" b="b"/>
                <a:pathLst>
                  <a:path w="94" h="150">
                    <a:moveTo>
                      <a:pt x="0" y="32"/>
                    </a:moveTo>
                    <a:lnTo>
                      <a:pt x="0" y="32"/>
                    </a:lnTo>
                    <a:lnTo>
                      <a:pt x="10" y="24"/>
                    </a:lnTo>
                    <a:lnTo>
                      <a:pt x="21" y="18"/>
                    </a:lnTo>
                    <a:lnTo>
                      <a:pt x="32" y="13"/>
                    </a:lnTo>
                    <a:lnTo>
                      <a:pt x="44" y="8"/>
                    </a:lnTo>
                    <a:lnTo>
                      <a:pt x="55" y="5"/>
                    </a:lnTo>
                    <a:lnTo>
                      <a:pt x="68" y="2"/>
                    </a:lnTo>
                    <a:lnTo>
                      <a:pt x="81" y="0"/>
                    </a:lnTo>
                    <a:lnTo>
                      <a:pt x="94" y="0"/>
                    </a:lnTo>
                    <a:lnTo>
                      <a:pt x="94" y="150"/>
                    </a:lnTo>
                    <a:lnTo>
                      <a:pt x="0" y="32"/>
                    </a:lnTo>
                    <a:close/>
                  </a:path>
                </a:pathLst>
              </a:custGeom>
              <a:solidFill>
                <a:srgbClr val="73ACCD"/>
              </a:solidFill>
              <a:ln w="9525">
                <a:noFill/>
                <a:round/>
              </a:ln>
            </p:spPr>
            <p:txBody>
              <a:bodyPr vert="horz" wrap="square" lIns="91440" tIns="45720" rIns="91440" bIns="45720" numCol="1" anchor="t" anchorCtr="0" compatLnSpc="1"/>
              <a:lstStyle/>
              <a:p>
                <a:endParaRPr lang="en-US"/>
              </a:p>
            </p:txBody>
          </p:sp>
          <p:sp>
            <p:nvSpPr>
              <p:cNvPr id="309" name="Freeform 169"/>
              <p:cNvSpPr/>
              <p:nvPr/>
            </p:nvSpPr>
            <p:spPr bwMode="auto">
              <a:xfrm>
                <a:off x="2459484" y="4022790"/>
                <a:ext cx="93983" cy="131221"/>
              </a:xfrm>
              <a:custGeom>
                <a:avLst/>
                <a:gdLst/>
                <a:ahLst/>
                <a:cxnLst>
                  <a:cxn ang="0">
                    <a:pos x="0" y="0"/>
                  </a:cxn>
                  <a:cxn ang="0">
                    <a:pos x="0" y="150"/>
                  </a:cxn>
                  <a:cxn ang="0">
                    <a:pos x="106" y="45"/>
                  </a:cxn>
                  <a:cxn ang="0">
                    <a:pos x="106" y="45"/>
                  </a:cxn>
                  <a:cxn ang="0">
                    <a:pos x="96" y="34"/>
                  </a:cxn>
                  <a:cxn ang="0">
                    <a:pos x="83" y="26"/>
                  </a:cxn>
                  <a:cxn ang="0">
                    <a:pos x="72" y="18"/>
                  </a:cxn>
                  <a:cxn ang="0">
                    <a:pos x="57" y="11"/>
                  </a:cxn>
                  <a:cxn ang="0">
                    <a:pos x="45" y="7"/>
                  </a:cxn>
                  <a:cxn ang="0">
                    <a:pos x="30" y="3"/>
                  </a:cxn>
                  <a:cxn ang="0">
                    <a:pos x="14" y="0"/>
                  </a:cxn>
                  <a:cxn ang="0">
                    <a:pos x="0" y="0"/>
                  </a:cxn>
                  <a:cxn ang="0">
                    <a:pos x="0" y="0"/>
                  </a:cxn>
                </a:cxnLst>
                <a:rect l="0" t="0" r="r" b="b"/>
                <a:pathLst>
                  <a:path w="106" h="150">
                    <a:moveTo>
                      <a:pt x="0" y="0"/>
                    </a:moveTo>
                    <a:lnTo>
                      <a:pt x="0" y="150"/>
                    </a:lnTo>
                    <a:lnTo>
                      <a:pt x="106" y="45"/>
                    </a:lnTo>
                    <a:lnTo>
                      <a:pt x="106" y="45"/>
                    </a:lnTo>
                    <a:lnTo>
                      <a:pt x="96" y="34"/>
                    </a:lnTo>
                    <a:lnTo>
                      <a:pt x="83" y="26"/>
                    </a:lnTo>
                    <a:lnTo>
                      <a:pt x="72" y="18"/>
                    </a:lnTo>
                    <a:lnTo>
                      <a:pt x="57" y="11"/>
                    </a:lnTo>
                    <a:lnTo>
                      <a:pt x="45" y="7"/>
                    </a:lnTo>
                    <a:lnTo>
                      <a:pt x="30" y="3"/>
                    </a:lnTo>
                    <a:lnTo>
                      <a:pt x="14" y="0"/>
                    </a:lnTo>
                    <a:lnTo>
                      <a:pt x="0" y="0"/>
                    </a:lnTo>
                    <a:lnTo>
                      <a:pt x="0" y="0"/>
                    </a:lnTo>
                    <a:close/>
                  </a:path>
                </a:pathLst>
              </a:custGeom>
              <a:solidFill>
                <a:srgbClr val="609DC1"/>
              </a:solidFill>
              <a:ln w="9525">
                <a:noFill/>
                <a:round/>
              </a:ln>
            </p:spPr>
            <p:txBody>
              <a:bodyPr vert="horz" wrap="square" lIns="91440" tIns="45720" rIns="91440" bIns="45720" numCol="1" anchor="t" anchorCtr="0" compatLnSpc="1"/>
              <a:lstStyle/>
              <a:p>
                <a:endParaRPr lang="en-US"/>
              </a:p>
            </p:txBody>
          </p:sp>
          <p:sp>
            <p:nvSpPr>
              <p:cNvPr id="310" name="Freeform 170"/>
              <p:cNvSpPr/>
              <p:nvPr/>
            </p:nvSpPr>
            <p:spPr bwMode="auto">
              <a:xfrm>
                <a:off x="1563989" y="4311832"/>
                <a:ext cx="611775" cy="14186"/>
              </a:xfrm>
              <a:custGeom>
                <a:avLst/>
                <a:gdLst/>
                <a:ahLst/>
                <a:cxnLst>
                  <a:cxn ang="0">
                    <a:pos x="0" y="0"/>
                  </a:cxn>
                  <a:cxn ang="0">
                    <a:pos x="690" y="0"/>
                  </a:cxn>
                  <a:cxn ang="0">
                    <a:pos x="690" y="16"/>
                  </a:cxn>
                  <a:cxn ang="0">
                    <a:pos x="2" y="16"/>
                  </a:cxn>
                  <a:cxn ang="0">
                    <a:pos x="0" y="0"/>
                  </a:cxn>
                </a:cxnLst>
                <a:rect l="0" t="0" r="r" b="b"/>
                <a:pathLst>
                  <a:path w="690" h="16">
                    <a:moveTo>
                      <a:pt x="0" y="0"/>
                    </a:moveTo>
                    <a:lnTo>
                      <a:pt x="690" y="0"/>
                    </a:lnTo>
                    <a:lnTo>
                      <a:pt x="690" y="16"/>
                    </a:lnTo>
                    <a:lnTo>
                      <a:pt x="2" y="16"/>
                    </a:lnTo>
                    <a:lnTo>
                      <a:pt x="0"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311" name="Freeform 171"/>
              <p:cNvSpPr/>
              <p:nvPr/>
            </p:nvSpPr>
            <p:spPr bwMode="auto">
              <a:xfrm>
                <a:off x="1563989" y="3983778"/>
                <a:ext cx="109942" cy="328053"/>
              </a:xfrm>
              <a:custGeom>
                <a:avLst/>
                <a:gdLst/>
                <a:ahLst/>
                <a:cxnLst>
                  <a:cxn ang="0">
                    <a:pos x="2" y="0"/>
                  </a:cxn>
                  <a:cxn ang="0">
                    <a:pos x="124" y="0"/>
                  </a:cxn>
                  <a:cxn ang="0">
                    <a:pos x="124" y="370"/>
                  </a:cxn>
                  <a:cxn ang="0">
                    <a:pos x="0" y="370"/>
                  </a:cxn>
                  <a:cxn ang="0">
                    <a:pos x="2" y="0"/>
                  </a:cxn>
                </a:cxnLst>
                <a:rect l="0" t="0" r="r" b="b"/>
                <a:pathLst>
                  <a:path w="124" h="370">
                    <a:moveTo>
                      <a:pt x="2" y="0"/>
                    </a:moveTo>
                    <a:lnTo>
                      <a:pt x="124" y="0"/>
                    </a:lnTo>
                    <a:lnTo>
                      <a:pt x="124" y="370"/>
                    </a:lnTo>
                    <a:lnTo>
                      <a:pt x="0" y="370"/>
                    </a:lnTo>
                    <a:lnTo>
                      <a:pt x="2" y="0"/>
                    </a:lnTo>
                    <a:close/>
                  </a:path>
                </a:pathLst>
              </a:custGeom>
              <a:solidFill>
                <a:srgbClr val="4C8EB4"/>
              </a:solidFill>
              <a:ln w="9525">
                <a:noFill/>
                <a:round/>
              </a:ln>
            </p:spPr>
            <p:txBody>
              <a:bodyPr vert="horz" wrap="square" lIns="91440" tIns="45720" rIns="91440" bIns="45720" numCol="1" anchor="t" anchorCtr="0" compatLnSpc="1"/>
              <a:lstStyle/>
              <a:p>
                <a:endParaRPr lang="en-US"/>
              </a:p>
            </p:txBody>
          </p:sp>
          <p:sp>
            <p:nvSpPr>
              <p:cNvPr id="312" name="Rectangle 172"/>
              <p:cNvSpPr>
                <a:spLocks noChangeArrowheads="1"/>
              </p:cNvSpPr>
              <p:nvPr/>
            </p:nvSpPr>
            <p:spPr bwMode="auto">
              <a:xfrm>
                <a:off x="1689890" y="4106134"/>
                <a:ext cx="108169" cy="205698"/>
              </a:xfrm>
              <a:prstGeom prst="rect">
                <a:avLst/>
              </a:prstGeom>
              <a:solidFill>
                <a:srgbClr val="609DC1"/>
              </a:solidFill>
              <a:ln w="9525">
                <a:noFill/>
                <a:miter lim="800000"/>
              </a:ln>
            </p:spPr>
            <p:txBody>
              <a:bodyPr vert="horz" wrap="square" lIns="91440" tIns="45720" rIns="91440" bIns="45720" numCol="1" anchor="t" anchorCtr="0" compatLnSpc="1"/>
              <a:lstStyle/>
              <a:p>
                <a:endParaRPr lang="en-US"/>
              </a:p>
            </p:txBody>
          </p:sp>
          <p:sp>
            <p:nvSpPr>
              <p:cNvPr id="313" name="Rectangle 173"/>
              <p:cNvSpPr>
                <a:spLocks noChangeArrowheads="1"/>
              </p:cNvSpPr>
              <p:nvPr/>
            </p:nvSpPr>
            <p:spPr bwMode="auto">
              <a:xfrm>
                <a:off x="1815792" y="4175290"/>
                <a:ext cx="108169" cy="136541"/>
              </a:xfrm>
              <a:prstGeom prst="rect">
                <a:avLst/>
              </a:prstGeom>
              <a:solidFill>
                <a:srgbClr val="73ACCD"/>
              </a:solidFill>
              <a:ln w="9525">
                <a:noFill/>
                <a:miter lim="800000"/>
              </a:ln>
            </p:spPr>
            <p:txBody>
              <a:bodyPr vert="horz" wrap="square" lIns="91440" tIns="45720" rIns="91440" bIns="45720" numCol="1" anchor="t" anchorCtr="0" compatLnSpc="1"/>
              <a:lstStyle/>
              <a:p>
                <a:endParaRPr lang="en-US"/>
              </a:p>
            </p:txBody>
          </p:sp>
          <p:sp>
            <p:nvSpPr>
              <p:cNvPr id="314" name="Rectangle 174"/>
              <p:cNvSpPr>
                <a:spLocks noChangeArrowheads="1"/>
              </p:cNvSpPr>
              <p:nvPr/>
            </p:nvSpPr>
            <p:spPr bwMode="auto">
              <a:xfrm>
                <a:off x="1941693" y="4113227"/>
                <a:ext cx="108169" cy="198605"/>
              </a:xfrm>
              <a:prstGeom prst="rect">
                <a:avLst/>
              </a:prstGeom>
              <a:solidFill>
                <a:srgbClr val="87BBDA"/>
              </a:solidFill>
              <a:ln w="9525">
                <a:noFill/>
                <a:miter lim="800000"/>
              </a:ln>
            </p:spPr>
            <p:txBody>
              <a:bodyPr vert="horz" wrap="square" lIns="91440" tIns="45720" rIns="91440" bIns="45720" numCol="1" anchor="t" anchorCtr="0" compatLnSpc="1"/>
              <a:lstStyle/>
              <a:p>
                <a:endParaRPr lang="en-US"/>
              </a:p>
            </p:txBody>
          </p:sp>
          <p:sp>
            <p:nvSpPr>
              <p:cNvPr id="315" name="Rectangle 175"/>
              <p:cNvSpPr>
                <a:spLocks noChangeArrowheads="1"/>
              </p:cNvSpPr>
              <p:nvPr/>
            </p:nvSpPr>
            <p:spPr bwMode="auto">
              <a:xfrm>
                <a:off x="2067595" y="4168197"/>
                <a:ext cx="108169" cy="143634"/>
              </a:xfrm>
              <a:prstGeom prst="rect">
                <a:avLst/>
              </a:prstGeom>
              <a:solidFill>
                <a:srgbClr val="9ACAE6"/>
              </a:solidFill>
              <a:ln w="9525">
                <a:noFill/>
                <a:miter lim="800000"/>
              </a:ln>
            </p:spPr>
            <p:txBody>
              <a:bodyPr vert="horz" wrap="square" lIns="91440" tIns="45720" rIns="91440" bIns="45720" numCol="1" anchor="t" anchorCtr="0" compatLnSpc="1"/>
              <a:lstStyle/>
              <a:p>
                <a:endParaRPr lang="en-US"/>
              </a:p>
            </p:txBody>
          </p:sp>
          <p:sp>
            <p:nvSpPr>
              <p:cNvPr id="316" name="Rectangle 176"/>
              <p:cNvSpPr>
                <a:spLocks noChangeArrowheads="1"/>
              </p:cNvSpPr>
              <p:nvPr/>
            </p:nvSpPr>
            <p:spPr bwMode="auto">
              <a:xfrm>
                <a:off x="2333584" y="4311832"/>
                <a:ext cx="54972"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7" name="Rectangle 177"/>
              <p:cNvSpPr>
                <a:spLocks noChangeArrowheads="1"/>
              </p:cNvSpPr>
              <p:nvPr/>
            </p:nvSpPr>
            <p:spPr bwMode="auto">
              <a:xfrm>
                <a:off x="2415153" y="4311832"/>
                <a:ext cx="163140" cy="1418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8" name="Rectangle 178"/>
              <p:cNvSpPr>
                <a:spLocks noChangeArrowheads="1"/>
              </p:cNvSpPr>
              <p:nvPr/>
            </p:nvSpPr>
            <p:spPr bwMode="auto">
              <a:xfrm>
                <a:off x="1563989" y="4375669"/>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19" name="Rectangle 179"/>
              <p:cNvSpPr>
                <a:spLocks noChangeArrowheads="1"/>
              </p:cNvSpPr>
              <p:nvPr/>
            </p:nvSpPr>
            <p:spPr bwMode="auto">
              <a:xfrm>
                <a:off x="1563989" y="4430640"/>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0" name="Rectangle 180"/>
              <p:cNvSpPr>
                <a:spLocks noChangeArrowheads="1"/>
              </p:cNvSpPr>
              <p:nvPr/>
            </p:nvSpPr>
            <p:spPr bwMode="auto">
              <a:xfrm>
                <a:off x="1563989" y="4485611"/>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1" name="Rectangle 181"/>
              <p:cNvSpPr>
                <a:spLocks noChangeArrowheads="1"/>
              </p:cNvSpPr>
              <p:nvPr/>
            </p:nvSpPr>
            <p:spPr bwMode="auto">
              <a:xfrm>
                <a:off x="1563989" y="4540582"/>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2" name="Rectangle 182"/>
              <p:cNvSpPr>
                <a:spLocks noChangeArrowheads="1"/>
              </p:cNvSpPr>
              <p:nvPr/>
            </p:nvSpPr>
            <p:spPr bwMode="auto">
              <a:xfrm>
                <a:off x="1563989" y="4595553"/>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3" name="Rectangle 183"/>
              <p:cNvSpPr>
                <a:spLocks noChangeArrowheads="1"/>
              </p:cNvSpPr>
              <p:nvPr/>
            </p:nvSpPr>
            <p:spPr bwMode="auto">
              <a:xfrm>
                <a:off x="1563989" y="4650524"/>
                <a:ext cx="471687"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4" name="Rectangle 184"/>
              <p:cNvSpPr>
                <a:spLocks noChangeArrowheads="1"/>
              </p:cNvSpPr>
              <p:nvPr/>
            </p:nvSpPr>
            <p:spPr bwMode="auto">
              <a:xfrm>
                <a:off x="1563989" y="4705495"/>
                <a:ext cx="471687"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5" name="Rectangle 185"/>
              <p:cNvSpPr>
                <a:spLocks noChangeArrowheads="1"/>
              </p:cNvSpPr>
              <p:nvPr/>
            </p:nvSpPr>
            <p:spPr bwMode="auto">
              <a:xfrm>
                <a:off x="1563989" y="4758693"/>
                <a:ext cx="235844"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6" name="Rectangle 186"/>
              <p:cNvSpPr>
                <a:spLocks noChangeArrowheads="1"/>
              </p:cNvSpPr>
              <p:nvPr/>
            </p:nvSpPr>
            <p:spPr bwMode="auto">
              <a:xfrm>
                <a:off x="2119019" y="4375669"/>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7" name="Rectangle 187"/>
              <p:cNvSpPr>
                <a:spLocks noChangeArrowheads="1"/>
              </p:cNvSpPr>
              <p:nvPr/>
            </p:nvSpPr>
            <p:spPr bwMode="auto">
              <a:xfrm>
                <a:off x="2119019" y="4430640"/>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8" name="Rectangle 188"/>
              <p:cNvSpPr>
                <a:spLocks noChangeArrowheads="1"/>
              </p:cNvSpPr>
              <p:nvPr/>
            </p:nvSpPr>
            <p:spPr bwMode="auto">
              <a:xfrm>
                <a:off x="2119019" y="4485611"/>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29" name="Rectangle 189"/>
              <p:cNvSpPr>
                <a:spLocks noChangeArrowheads="1"/>
              </p:cNvSpPr>
              <p:nvPr/>
            </p:nvSpPr>
            <p:spPr bwMode="auto">
              <a:xfrm>
                <a:off x="2119019" y="4540582"/>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0" name="Rectangle 190"/>
              <p:cNvSpPr>
                <a:spLocks noChangeArrowheads="1"/>
              </p:cNvSpPr>
              <p:nvPr/>
            </p:nvSpPr>
            <p:spPr bwMode="auto">
              <a:xfrm>
                <a:off x="2119019" y="4595553"/>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1" name="Rectangle 191"/>
              <p:cNvSpPr>
                <a:spLocks noChangeArrowheads="1"/>
              </p:cNvSpPr>
              <p:nvPr/>
            </p:nvSpPr>
            <p:spPr bwMode="auto">
              <a:xfrm>
                <a:off x="2119019" y="4650524"/>
                <a:ext cx="473461" cy="30146"/>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2" name="Rectangle 192"/>
              <p:cNvSpPr>
                <a:spLocks noChangeArrowheads="1"/>
              </p:cNvSpPr>
              <p:nvPr/>
            </p:nvSpPr>
            <p:spPr bwMode="auto">
              <a:xfrm>
                <a:off x="2119019" y="4705495"/>
                <a:ext cx="473461"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3" name="Rectangle 193"/>
              <p:cNvSpPr>
                <a:spLocks noChangeArrowheads="1"/>
              </p:cNvSpPr>
              <p:nvPr/>
            </p:nvSpPr>
            <p:spPr bwMode="auto">
              <a:xfrm>
                <a:off x="2119019" y="4758693"/>
                <a:ext cx="333373" cy="31919"/>
              </a:xfrm>
              <a:prstGeom prst="rect">
                <a:avLst/>
              </a:prstGeom>
              <a:solidFill>
                <a:srgbClr val="CCCCCC"/>
              </a:solidFill>
              <a:ln w="9525">
                <a:noFill/>
                <a:miter lim="800000"/>
              </a:ln>
            </p:spPr>
            <p:txBody>
              <a:bodyPr vert="horz" wrap="square" lIns="91440" tIns="45720" rIns="91440" bIns="45720" numCol="1" anchor="t" anchorCtr="0" compatLnSpc="1"/>
              <a:lstStyle/>
              <a:p>
                <a:endParaRPr lang="en-US"/>
              </a:p>
            </p:txBody>
          </p:sp>
          <p:sp>
            <p:nvSpPr>
              <p:cNvPr id="334" name="Freeform 194"/>
              <p:cNvSpPr/>
              <p:nvPr/>
            </p:nvSpPr>
            <p:spPr bwMode="auto">
              <a:xfrm>
                <a:off x="2674049" y="4700175"/>
                <a:ext cx="297907" cy="473461"/>
              </a:xfrm>
              <a:custGeom>
                <a:avLst/>
                <a:gdLst/>
                <a:ahLst/>
                <a:cxnLst>
                  <a:cxn ang="0">
                    <a:pos x="295" y="529"/>
                  </a:cxn>
                  <a:cxn ang="0">
                    <a:pos x="337" y="516"/>
                  </a:cxn>
                  <a:cxn ang="0">
                    <a:pos x="316" y="466"/>
                  </a:cxn>
                  <a:cxn ang="0">
                    <a:pos x="150" y="69"/>
                  </a:cxn>
                  <a:cxn ang="0">
                    <a:pos x="150" y="69"/>
                  </a:cxn>
                  <a:cxn ang="0">
                    <a:pos x="144" y="55"/>
                  </a:cxn>
                  <a:cxn ang="0">
                    <a:pos x="136" y="43"/>
                  </a:cxn>
                  <a:cxn ang="0">
                    <a:pos x="129" y="32"/>
                  </a:cxn>
                  <a:cxn ang="0">
                    <a:pos x="120" y="22"/>
                  </a:cxn>
                  <a:cxn ang="0">
                    <a:pos x="111" y="16"/>
                  </a:cxn>
                  <a:cxn ang="0">
                    <a:pos x="102" y="10"/>
                  </a:cxn>
                  <a:cxn ang="0">
                    <a:pos x="92" y="6"/>
                  </a:cxn>
                  <a:cxn ang="0">
                    <a:pos x="83" y="3"/>
                  </a:cxn>
                  <a:cxn ang="0">
                    <a:pos x="73" y="2"/>
                  </a:cxn>
                  <a:cxn ang="0">
                    <a:pos x="63" y="0"/>
                  </a:cxn>
                  <a:cxn ang="0">
                    <a:pos x="42" y="2"/>
                  </a:cxn>
                  <a:cxn ang="0">
                    <a:pos x="21" y="5"/>
                  </a:cxn>
                  <a:cxn ang="0">
                    <a:pos x="0" y="11"/>
                  </a:cxn>
                  <a:cxn ang="0">
                    <a:pos x="197" y="479"/>
                  </a:cxn>
                  <a:cxn ang="0">
                    <a:pos x="197" y="479"/>
                  </a:cxn>
                  <a:cxn ang="0">
                    <a:pos x="203" y="494"/>
                  </a:cxn>
                  <a:cxn ang="0">
                    <a:pos x="213" y="505"/>
                  </a:cxn>
                  <a:cxn ang="0">
                    <a:pos x="224" y="516"/>
                  </a:cxn>
                  <a:cxn ang="0">
                    <a:pos x="237" y="524"/>
                  </a:cxn>
                  <a:cxn ang="0">
                    <a:pos x="251" y="529"/>
                  </a:cxn>
                  <a:cxn ang="0">
                    <a:pos x="266" y="532"/>
                  </a:cxn>
                  <a:cxn ang="0">
                    <a:pos x="280" y="532"/>
                  </a:cxn>
                  <a:cxn ang="0">
                    <a:pos x="295" y="529"/>
                  </a:cxn>
                  <a:cxn ang="0">
                    <a:pos x="295" y="529"/>
                  </a:cxn>
                </a:cxnLst>
                <a:rect l="0" t="0" r="r" b="b"/>
                <a:pathLst>
                  <a:path w="337" h="532">
                    <a:moveTo>
                      <a:pt x="295" y="529"/>
                    </a:moveTo>
                    <a:lnTo>
                      <a:pt x="337" y="516"/>
                    </a:lnTo>
                    <a:lnTo>
                      <a:pt x="316" y="466"/>
                    </a:lnTo>
                    <a:lnTo>
                      <a:pt x="150" y="69"/>
                    </a:lnTo>
                    <a:lnTo>
                      <a:pt x="150" y="69"/>
                    </a:lnTo>
                    <a:lnTo>
                      <a:pt x="144" y="55"/>
                    </a:lnTo>
                    <a:lnTo>
                      <a:pt x="136" y="43"/>
                    </a:lnTo>
                    <a:lnTo>
                      <a:pt x="129" y="32"/>
                    </a:lnTo>
                    <a:lnTo>
                      <a:pt x="120" y="22"/>
                    </a:lnTo>
                    <a:lnTo>
                      <a:pt x="111" y="16"/>
                    </a:lnTo>
                    <a:lnTo>
                      <a:pt x="102" y="10"/>
                    </a:lnTo>
                    <a:lnTo>
                      <a:pt x="92" y="6"/>
                    </a:lnTo>
                    <a:lnTo>
                      <a:pt x="83" y="3"/>
                    </a:lnTo>
                    <a:lnTo>
                      <a:pt x="73" y="2"/>
                    </a:lnTo>
                    <a:lnTo>
                      <a:pt x="63" y="0"/>
                    </a:lnTo>
                    <a:lnTo>
                      <a:pt x="42" y="2"/>
                    </a:lnTo>
                    <a:lnTo>
                      <a:pt x="21" y="5"/>
                    </a:lnTo>
                    <a:lnTo>
                      <a:pt x="0" y="11"/>
                    </a:lnTo>
                    <a:lnTo>
                      <a:pt x="197" y="479"/>
                    </a:lnTo>
                    <a:lnTo>
                      <a:pt x="197" y="479"/>
                    </a:lnTo>
                    <a:lnTo>
                      <a:pt x="203" y="494"/>
                    </a:lnTo>
                    <a:lnTo>
                      <a:pt x="213" y="505"/>
                    </a:lnTo>
                    <a:lnTo>
                      <a:pt x="224" y="516"/>
                    </a:lnTo>
                    <a:lnTo>
                      <a:pt x="237" y="524"/>
                    </a:lnTo>
                    <a:lnTo>
                      <a:pt x="251" y="529"/>
                    </a:lnTo>
                    <a:lnTo>
                      <a:pt x="266" y="532"/>
                    </a:lnTo>
                    <a:lnTo>
                      <a:pt x="280" y="532"/>
                    </a:lnTo>
                    <a:lnTo>
                      <a:pt x="295" y="529"/>
                    </a:lnTo>
                    <a:lnTo>
                      <a:pt x="295" y="529"/>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5" name="Freeform 195"/>
              <p:cNvSpPr/>
              <p:nvPr/>
            </p:nvSpPr>
            <p:spPr bwMode="auto">
              <a:xfrm>
                <a:off x="2714834" y="4889914"/>
                <a:ext cx="416716" cy="296135"/>
              </a:xfrm>
              <a:custGeom>
                <a:avLst/>
                <a:gdLst/>
                <a:ahLst/>
                <a:cxnLst>
                  <a:cxn ang="0">
                    <a:pos x="0" y="129"/>
                  </a:cxn>
                  <a:cxn ang="0">
                    <a:pos x="405" y="0"/>
                  </a:cxn>
                  <a:cxn ang="0">
                    <a:pos x="471" y="206"/>
                  </a:cxn>
                  <a:cxn ang="0">
                    <a:pos x="64" y="335"/>
                  </a:cxn>
                  <a:cxn ang="0">
                    <a:pos x="0" y="129"/>
                  </a:cxn>
                </a:cxnLst>
                <a:rect l="0" t="0" r="r" b="b"/>
                <a:pathLst>
                  <a:path w="471" h="335">
                    <a:moveTo>
                      <a:pt x="0" y="129"/>
                    </a:moveTo>
                    <a:lnTo>
                      <a:pt x="405" y="0"/>
                    </a:lnTo>
                    <a:lnTo>
                      <a:pt x="471" y="206"/>
                    </a:lnTo>
                    <a:lnTo>
                      <a:pt x="64" y="335"/>
                    </a:lnTo>
                    <a:lnTo>
                      <a:pt x="0" y="129"/>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36" name="Freeform 196"/>
              <p:cNvSpPr/>
              <p:nvPr/>
            </p:nvSpPr>
            <p:spPr bwMode="auto">
              <a:xfrm>
                <a:off x="2737887" y="5031775"/>
                <a:ext cx="503605" cy="299681"/>
              </a:xfrm>
              <a:custGeom>
                <a:avLst/>
                <a:gdLst/>
                <a:ahLst/>
                <a:cxnLst>
                  <a:cxn ang="0">
                    <a:pos x="0" y="147"/>
                  </a:cxn>
                  <a:cxn ang="0">
                    <a:pos x="459" y="0"/>
                  </a:cxn>
                  <a:cxn ang="0">
                    <a:pos x="568" y="338"/>
                  </a:cxn>
                  <a:cxn ang="0">
                    <a:pos x="61" y="338"/>
                  </a:cxn>
                  <a:cxn ang="0">
                    <a:pos x="0" y="147"/>
                  </a:cxn>
                </a:cxnLst>
                <a:rect l="0" t="0" r="r" b="b"/>
                <a:pathLst>
                  <a:path w="568" h="338">
                    <a:moveTo>
                      <a:pt x="0" y="147"/>
                    </a:moveTo>
                    <a:lnTo>
                      <a:pt x="459" y="0"/>
                    </a:lnTo>
                    <a:lnTo>
                      <a:pt x="568" y="338"/>
                    </a:lnTo>
                    <a:lnTo>
                      <a:pt x="61" y="338"/>
                    </a:lnTo>
                    <a:lnTo>
                      <a:pt x="0" y="147"/>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37" name="Freeform 197"/>
              <p:cNvSpPr/>
              <p:nvPr/>
            </p:nvSpPr>
            <p:spPr bwMode="auto">
              <a:xfrm>
                <a:off x="2941811" y="5031775"/>
                <a:ext cx="299681" cy="299681"/>
              </a:xfrm>
              <a:custGeom>
                <a:avLst/>
                <a:gdLst/>
                <a:ahLst/>
                <a:cxnLst>
                  <a:cxn ang="0">
                    <a:pos x="0" y="74"/>
                  </a:cxn>
                  <a:cxn ang="0">
                    <a:pos x="229" y="0"/>
                  </a:cxn>
                  <a:cxn ang="0">
                    <a:pos x="338" y="338"/>
                  </a:cxn>
                  <a:cxn ang="0">
                    <a:pos x="86" y="338"/>
                  </a:cxn>
                  <a:cxn ang="0">
                    <a:pos x="0" y="74"/>
                  </a:cxn>
                </a:cxnLst>
                <a:rect l="0" t="0" r="r" b="b"/>
                <a:pathLst>
                  <a:path w="338" h="338">
                    <a:moveTo>
                      <a:pt x="0" y="74"/>
                    </a:moveTo>
                    <a:lnTo>
                      <a:pt x="229" y="0"/>
                    </a:lnTo>
                    <a:lnTo>
                      <a:pt x="338" y="338"/>
                    </a:lnTo>
                    <a:lnTo>
                      <a:pt x="86" y="338"/>
                    </a:lnTo>
                    <a:lnTo>
                      <a:pt x="0" y="74"/>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sp>
            <p:nvSpPr>
              <p:cNvPr id="338" name="Freeform 198"/>
              <p:cNvSpPr/>
              <p:nvPr/>
            </p:nvSpPr>
            <p:spPr bwMode="auto">
              <a:xfrm>
                <a:off x="2468351" y="4349070"/>
                <a:ext cx="507152" cy="590496"/>
              </a:xfrm>
              <a:custGeom>
                <a:avLst/>
                <a:gdLst/>
                <a:ahLst/>
                <a:cxnLst>
                  <a:cxn ang="0">
                    <a:pos x="38" y="4"/>
                  </a:cxn>
                  <a:cxn ang="0">
                    <a:pos x="38" y="4"/>
                  </a:cxn>
                  <a:cxn ang="0">
                    <a:pos x="38" y="4"/>
                  </a:cxn>
                  <a:cxn ang="0">
                    <a:pos x="50" y="0"/>
                  </a:cxn>
                  <a:cxn ang="0">
                    <a:pos x="63" y="0"/>
                  </a:cxn>
                  <a:cxn ang="0">
                    <a:pos x="74" y="0"/>
                  </a:cxn>
                  <a:cxn ang="0">
                    <a:pos x="85" y="3"/>
                  </a:cxn>
                  <a:cxn ang="0">
                    <a:pos x="96" y="9"/>
                  </a:cxn>
                  <a:cxn ang="0">
                    <a:pos x="106" y="16"/>
                  </a:cxn>
                  <a:cxn ang="0">
                    <a:pos x="114" y="25"/>
                  </a:cxn>
                  <a:cxn ang="0">
                    <a:pos x="120" y="37"/>
                  </a:cxn>
                  <a:cxn ang="0">
                    <a:pos x="201" y="210"/>
                  </a:cxn>
                  <a:cxn ang="0">
                    <a:pos x="354" y="321"/>
                  </a:cxn>
                  <a:cxn ang="0">
                    <a:pos x="571" y="448"/>
                  </a:cxn>
                  <a:cxn ang="0">
                    <a:pos x="465" y="666"/>
                  </a:cxn>
                  <a:cxn ang="0">
                    <a:pos x="309" y="556"/>
                  </a:cxn>
                  <a:cxn ang="0">
                    <a:pos x="309" y="556"/>
                  </a:cxn>
                  <a:cxn ang="0">
                    <a:pos x="297" y="558"/>
                  </a:cxn>
                  <a:cxn ang="0">
                    <a:pos x="288" y="559"/>
                  </a:cxn>
                  <a:cxn ang="0">
                    <a:pos x="277" y="558"/>
                  </a:cxn>
                  <a:cxn ang="0">
                    <a:pos x="267" y="555"/>
                  </a:cxn>
                  <a:cxn ang="0">
                    <a:pos x="257" y="550"/>
                  </a:cxn>
                  <a:cxn ang="0">
                    <a:pos x="246" y="543"/>
                  </a:cxn>
                  <a:cxn ang="0">
                    <a:pos x="228" y="529"/>
                  </a:cxn>
                  <a:cxn ang="0">
                    <a:pos x="211" y="510"/>
                  </a:cxn>
                  <a:cxn ang="0">
                    <a:pos x="196" y="490"/>
                  </a:cxn>
                  <a:cxn ang="0">
                    <a:pos x="183" y="473"/>
                  </a:cxn>
                  <a:cxn ang="0">
                    <a:pos x="174" y="455"/>
                  </a:cxn>
                  <a:cxn ang="0">
                    <a:pos x="6" y="88"/>
                  </a:cxn>
                  <a:cxn ang="0">
                    <a:pos x="6" y="88"/>
                  </a:cxn>
                  <a:cxn ang="0">
                    <a:pos x="1" y="75"/>
                  </a:cxn>
                  <a:cxn ang="0">
                    <a:pos x="0" y="64"/>
                  </a:cxn>
                  <a:cxn ang="0">
                    <a:pos x="1" y="51"/>
                  </a:cxn>
                  <a:cxn ang="0">
                    <a:pos x="5" y="40"/>
                  </a:cxn>
                  <a:cxn ang="0">
                    <a:pos x="9" y="29"/>
                  </a:cxn>
                  <a:cxn ang="0">
                    <a:pos x="17" y="19"/>
                  </a:cxn>
                  <a:cxn ang="0">
                    <a:pos x="27" y="11"/>
                  </a:cxn>
                  <a:cxn ang="0">
                    <a:pos x="38" y="4"/>
                  </a:cxn>
                  <a:cxn ang="0">
                    <a:pos x="38" y="4"/>
                  </a:cxn>
                </a:cxnLst>
                <a:rect l="0" t="0" r="r" b="b"/>
                <a:pathLst>
                  <a:path w="571" h="666">
                    <a:moveTo>
                      <a:pt x="38" y="4"/>
                    </a:moveTo>
                    <a:lnTo>
                      <a:pt x="38" y="4"/>
                    </a:lnTo>
                    <a:lnTo>
                      <a:pt x="38" y="4"/>
                    </a:lnTo>
                    <a:lnTo>
                      <a:pt x="50" y="0"/>
                    </a:lnTo>
                    <a:lnTo>
                      <a:pt x="63" y="0"/>
                    </a:lnTo>
                    <a:lnTo>
                      <a:pt x="74" y="0"/>
                    </a:lnTo>
                    <a:lnTo>
                      <a:pt x="85" y="3"/>
                    </a:lnTo>
                    <a:lnTo>
                      <a:pt x="96" y="9"/>
                    </a:lnTo>
                    <a:lnTo>
                      <a:pt x="106" y="16"/>
                    </a:lnTo>
                    <a:lnTo>
                      <a:pt x="114" y="25"/>
                    </a:lnTo>
                    <a:lnTo>
                      <a:pt x="120" y="37"/>
                    </a:lnTo>
                    <a:lnTo>
                      <a:pt x="201" y="210"/>
                    </a:lnTo>
                    <a:lnTo>
                      <a:pt x="354" y="321"/>
                    </a:lnTo>
                    <a:lnTo>
                      <a:pt x="571" y="448"/>
                    </a:lnTo>
                    <a:lnTo>
                      <a:pt x="465" y="666"/>
                    </a:lnTo>
                    <a:lnTo>
                      <a:pt x="309" y="556"/>
                    </a:lnTo>
                    <a:lnTo>
                      <a:pt x="309" y="556"/>
                    </a:lnTo>
                    <a:lnTo>
                      <a:pt x="297" y="558"/>
                    </a:lnTo>
                    <a:lnTo>
                      <a:pt x="288" y="559"/>
                    </a:lnTo>
                    <a:lnTo>
                      <a:pt x="277" y="558"/>
                    </a:lnTo>
                    <a:lnTo>
                      <a:pt x="267" y="555"/>
                    </a:lnTo>
                    <a:lnTo>
                      <a:pt x="257" y="550"/>
                    </a:lnTo>
                    <a:lnTo>
                      <a:pt x="246" y="543"/>
                    </a:lnTo>
                    <a:lnTo>
                      <a:pt x="228" y="529"/>
                    </a:lnTo>
                    <a:lnTo>
                      <a:pt x="211" y="510"/>
                    </a:lnTo>
                    <a:lnTo>
                      <a:pt x="196" y="490"/>
                    </a:lnTo>
                    <a:lnTo>
                      <a:pt x="183" y="473"/>
                    </a:lnTo>
                    <a:lnTo>
                      <a:pt x="174" y="455"/>
                    </a:lnTo>
                    <a:lnTo>
                      <a:pt x="6" y="88"/>
                    </a:lnTo>
                    <a:lnTo>
                      <a:pt x="6" y="88"/>
                    </a:lnTo>
                    <a:lnTo>
                      <a:pt x="1" y="75"/>
                    </a:lnTo>
                    <a:lnTo>
                      <a:pt x="0" y="64"/>
                    </a:lnTo>
                    <a:lnTo>
                      <a:pt x="1" y="51"/>
                    </a:lnTo>
                    <a:lnTo>
                      <a:pt x="5" y="40"/>
                    </a:lnTo>
                    <a:lnTo>
                      <a:pt x="9" y="29"/>
                    </a:lnTo>
                    <a:lnTo>
                      <a:pt x="17" y="19"/>
                    </a:lnTo>
                    <a:lnTo>
                      <a:pt x="27" y="11"/>
                    </a:lnTo>
                    <a:lnTo>
                      <a:pt x="38" y="4"/>
                    </a:lnTo>
                    <a:lnTo>
                      <a:pt x="38" y="4"/>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39" name="Freeform 199"/>
              <p:cNvSpPr/>
              <p:nvPr/>
            </p:nvSpPr>
            <p:spPr bwMode="auto">
              <a:xfrm>
                <a:off x="718144" y="4673577"/>
                <a:ext cx="492966" cy="549710"/>
              </a:xfrm>
              <a:custGeom>
                <a:avLst/>
                <a:gdLst/>
                <a:ahLst/>
                <a:cxnLst>
                  <a:cxn ang="0">
                    <a:pos x="235" y="0"/>
                  </a:cxn>
                  <a:cxn ang="0">
                    <a:pos x="557" y="169"/>
                  </a:cxn>
                  <a:cxn ang="0">
                    <a:pos x="324" y="620"/>
                  </a:cxn>
                  <a:cxn ang="0">
                    <a:pos x="0" y="452"/>
                  </a:cxn>
                  <a:cxn ang="0">
                    <a:pos x="235" y="0"/>
                  </a:cxn>
                </a:cxnLst>
                <a:rect l="0" t="0" r="r" b="b"/>
                <a:pathLst>
                  <a:path w="557" h="620">
                    <a:moveTo>
                      <a:pt x="235" y="0"/>
                    </a:moveTo>
                    <a:lnTo>
                      <a:pt x="557" y="169"/>
                    </a:lnTo>
                    <a:lnTo>
                      <a:pt x="324" y="620"/>
                    </a:lnTo>
                    <a:lnTo>
                      <a:pt x="0" y="452"/>
                    </a:lnTo>
                    <a:lnTo>
                      <a:pt x="235" y="0"/>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0" name="Freeform 200"/>
              <p:cNvSpPr/>
              <p:nvPr/>
            </p:nvSpPr>
            <p:spPr bwMode="auto">
              <a:xfrm>
                <a:off x="863551" y="4095494"/>
                <a:ext cx="757182" cy="812152"/>
              </a:xfrm>
              <a:custGeom>
                <a:avLst/>
                <a:gdLst/>
                <a:ahLst/>
                <a:cxnLst>
                  <a:cxn ang="0">
                    <a:pos x="503" y="658"/>
                  </a:cxn>
                  <a:cxn ang="0">
                    <a:pos x="714" y="539"/>
                  </a:cxn>
                  <a:cxn ang="0">
                    <a:pos x="754" y="531"/>
                  </a:cxn>
                  <a:cxn ang="0">
                    <a:pos x="788" y="539"/>
                  </a:cxn>
                  <a:cxn ang="0">
                    <a:pos x="814" y="560"/>
                  </a:cxn>
                  <a:cxn ang="0">
                    <a:pos x="835" y="595"/>
                  </a:cxn>
                  <a:cxn ang="0">
                    <a:pos x="423" y="893"/>
                  </a:cxn>
                  <a:cxn ang="0">
                    <a:pos x="386" y="909"/>
                  </a:cxn>
                  <a:cxn ang="0">
                    <a:pos x="341" y="915"/>
                  </a:cxn>
                  <a:cxn ang="0">
                    <a:pos x="277" y="907"/>
                  </a:cxn>
                  <a:cxn ang="0">
                    <a:pos x="174" y="870"/>
                  </a:cxn>
                  <a:cxn ang="0">
                    <a:pos x="113" y="833"/>
                  </a:cxn>
                  <a:cxn ang="0">
                    <a:pos x="45" y="764"/>
                  </a:cxn>
                  <a:cxn ang="0">
                    <a:pos x="22" y="722"/>
                  </a:cxn>
                  <a:cxn ang="0">
                    <a:pos x="8" y="677"/>
                  </a:cxn>
                  <a:cxn ang="0">
                    <a:pos x="2" y="574"/>
                  </a:cxn>
                  <a:cxn ang="0">
                    <a:pos x="31" y="453"/>
                  </a:cxn>
                  <a:cxn ang="0">
                    <a:pos x="127" y="157"/>
                  </a:cxn>
                  <a:cxn ang="0">
                    <a:pos x="140" y="130"/>
                  </a:cxn>
                  <a:cxn ang="0">
                    <a:pos x="172" y="109"/>
                  </a:cxn>
                  <a:cxn ang="0">
                    <a:pos x="207" y="109"/>
                  </a:cxn>
                  <a:cxn ang="0">
                    <a:pos x="238" y="129"/>
                  </a:cxn>
                  <a:cxn ang="0">
                    <a:pos x="253" y="164"/>
                  </a:cxn>
                  <a:cxn ang="0">
                    <a:pos x="224" y="281"/>
                  </a:cxn>
                  <a:cxn ang="0">
                    <a:pos x="243" y="277"/>
                  </a:cxn>
                  <a:cxn ang="0">
                    <a:pos x="318" y="96"/>
                  </a:cxn>
                  <a:cxn ang="0">
                    <a:pos x="347" y="72"/>
                  </a:cxn>
                  <a:cxn ang="0">
                    <a:pos x="383" y="71"/>
                  </a:cxn>
                  <a:cxn ang="0">
                    <a:pos x="413" y="88"/>
                  </a:cxn>
                  <a:cxn ang="0">
                    <a:pos x="433" y="117"/>
                  </a:cxn>
                  <a:cxn ang="0">
                    <a:pos x="431" y="156"/>
                  </a:cxn>
                  <a:cxn ang="0">
                    <a:pos x="389" y="299"/>
                  </a:cxn>
                  <a:cxn ang="0">
                    <a:pos x="479" y="117"/>
                  </a:cxn>
                  <a:cxn ang="0">
                    <a:pos x="512" y="96"/>
                  </a:cxn>
                  <a:cxn ang="0">
                    <a:pos x="547" y="98"/>
                  </a:cxn>
                  <a:cxn ang="0">
                    <a:pos x="577" y="116"/>
                  </a:cxn>
                  <a:cxn ang="0">
                    <a:pos x="594" y="148"/>
                  </a:cxn>
                  <a:cxn ang="0">
                    <a:pos x="587" y="188"/>
                  </a:cxn>
                  <a:cxn ang="0">
                    <a:pos x="502" y="399"/>
                  </a:cxn>
                  <a:cxn ang="0">
                    <a:pos x="743" y="18"/>
                  </a:cxn>
                  <a:cxn ang="0">
                    <a:pos x="775" y="0"/>
                  </a:cxn>
                  <a:cxn ang="0">
                    <a:pos x="811" y="5"/>
                  </a:cxn>
                  <a:cxn ang="0">
                    <a:pos x="840" y="26"/>
                  </a:cxn>
                  <a:cxn ang="0">
                    <a:pos x="853" y="58"/>
                  </a:cxn>
                  <a:cxn ang="0">
                    <a:pos x="841" y="98"/>
                  </a:cxn>
                </a:cxnLst>
                <a:rect l="0" t="0" r="r" b="b"/>
                <a:pathLst>
                  <a:path w="853" h="915">
                    <a:moveTo>
                      <a:pt x="577" y="518"/>
                    </a:moveTo>
                    <a:lnTo>
                      <a:pt x="577" y="518"/>
                    </a:lnTo>
                    <a:lnTo>
                      <a:pt x="503" y="658"/>
                    </a:lnTo>
                    <a:lnTo>
                      <a:pt x="700" y="547"/>
                    </a:lnTo>
                    <a:lnTo>
                      <a:pt x="700" y="547"/>
                    </a:lnTo>
                    <a:lnTo>
                      <a:pt x="714" y="539"/>
                    </a:lnTo>
                    <a:lnTo>
                      <a:pt x="729" y="534"/>
                    </a:lnTo>
                    <a:lnTo>
                      <a:pt x="742" y="531"/>
                    </a:lnTo>
                    <a:lnTo>
                      <a:pt x="754" y="531"/>
                    </a:lnTo>
                    <a:lnTo>
                      <a:pt x="767" y="532"/>
                    </a:lnTo>
                    <a:lnTo>
                      <a:pt x="779" y="536"/>
                    </a:lnTo>
                    <a:lnTo>
                      <a:pt x="788" y="539"/>
                    </a:lnTo>
                    <a:lnTo>
                      <a:pt x="798" y="545"/>
                    </a:lnTo>
                    <a:lnTo>
                      <a:pt x="806" y="552"/>
                    </a:lnTo>
                    <a:lnTo>
                      <a:pt x="814" y="560"/>
                    </a:lnTo>
                    <a:lnTo>
                      <a:pt x="820" y="568"/>
                    </a:lnTo>
                    <a:lnTo>
                      <a:pt x="827" y="577"/>
                    </a:lnTo>
                    <a:lnTo>
                      <a:pt x="835" y="595"/>
                    </a:lnTo>
                    <a:lnTo>
                      <a:pt x="841" y="613"/>
                    </a:lnTo>
                    <a:lnTo>
                      <a:pt x="423" y="893"/>
                    </a:lnTo>
                    <a:lnTo>
                      <a:pt x="423" y="893"/>
                    </a:lnTo>
                    <a:lnTo>
                      <a:pt x="412" y="899"/>
                    </a:lnTo>
                    <a:lnTo>
                      <a:pt x="399" y="906"/>
                    </a:lnTo>
                    <a:lnTo>
                      <a:pt x="386" y="909"/>
                    </a:lnTo>
                    <a:lnTo>
                      <a:pt x="372" y="912"/>
                    </a:lnTo>
                    <a:lnTo>
                      <a:pt x="357" y="914"/>
                    </a:lnTo>
                    <a:lnTo>
                      <a:pt x="341" y="915"/>
                    </a:lnTo>
                    <a:lnTo>
                      <a:pt x="327" y="914"/>
                    </a:lnTo>
                    <a:lnTo>
                      <a:pt x="309" y="912"/>
                    </a:lnTo>
                    <a:lnTo>
                      <a:pt x="277" y="907"/>
                    </a:lnTo>
                    <a:lnTo>
                      <a:pt x="241" y="898"/>
                    </a:lnTo>
                    <a:lnTo>
                      <a:pt x="207" y="885"/>
                    </a:lnTo>
                    <a:lnTo>
                      <a:pt x="174" y="870"/>
                    </a:lnTo>
                    <a:lnTo>
                      <a:pt x="174" y="870"/>
                    </a:lnTo>
                    <a:lnTo>
                      <a:pt x="142" y="852"/>
                    </a:lnTo>
                    <a:lnTo>
                      <a:pt x="113" y="833"/>
                    </a:lnTo>
                    <a:lnTo>
                      <a:pt x="87" y="812"/>
                    </a:lnTo>
                    <a:lnTo>
                      <a:pt x="64" y="790"/>
                    </a:lnTo>
                    <a:lnTo>
                      <a:pt x="45" y="764"/>
                    </a:lnTo>
                    <a:lnTo>
                      <a:pt x="37" y="751"/>
                    </a:lnTo>
                    <a:lnTo>
                      <a:pt x="29" y="737"/>
                    </a:lnTo>
                    <a:lnTo>
                      <a:pt x="22" y="722"/>
                    </a:lnTo>
                    <a:lnTo>
                      <a:pt x="16" y="708"/>
                    </a:lnTo>
                    <a:lnTo>
                      <a:pt x="11" y="693"/>
                    </a:lnTo>
                    <a:lnTo>
                      <a:pt x="8" y="677"/>
                    </a:lnTo>
                    <a:lnTo>
                      <a:pt x="2" y="645"/>
                    </a:lnTo>
                    <a:lnTo>
                      <a:pt x="0" y="610"/>
                    </a:lnTo>
                    <a:lnTo>
                      <a:pt x="2" y="574"/>
                    </a:lnTo>
                    <a:lnTo>
                      <a:pt x="8" y="536"/>
                    </a:lnTo>
                    <a:lnTo>
                      <a:pt x="18" y="495"/>
                    </a:lnTo>
                    <a:lnTo>
                      <a:pt x="31" y="453"/>
                    </a:lnTo>
                    <a:lnTo>
                      <a:pt x="48" y="410"/>
                    </a:lnTo>
                    <a:lnTo>
                      <a:pt x="69" y="365"/>
                    </a:lnTo>
                    <a:lnTo>
                      <a:pt x="127" y="157"/>
                    </a:lnTo>
                    <a:lnTo>
                      <a:pt x="127" y="157"/>
                    </a:lnTo>
                    <a:lnTo>
                      <a:pt x="133" y="141"/>
                    </a:lnTo>
                    <a:lnTo>
                      <a:pt x="140" y="130"/>
                    </a:lnTo>
                    <a:lnTo>
                      <a:pt x="150" y="120"/>
                    </a:lnTo>
                    <a:lnTo>
                      <a:pt x="161" y="114"/>
                    </a:lnTo>
                    <a:lnTo>
                      <a:pt x="172" y="109"/>
                    </a:lnTo>
                    <a:lnTo>
                      <a:pt x="183" y="108"/>
                    </a:lnTo>
                    <a:lnTo>
                      <a:pt x="196" y="108"/>
                    </a:lnTo>
                    <a:lnTo>
                      <a:pt x="207" y="109"/>
                    </a:lnTo>
                    <a:lnTo>
                      <a:pt x="219" y="114"/>
                    </a:lnTo>
                    <a:lnTo>
                      <a:pt x="228" y="120"/>
                    </a:lnTo>
                    <a:lnTo>
                      <a:pt x="238" y="129"/>
                    </a:lnTo>
                    <a:lnTo>
                      <a:pt x="244" y="140"/>
                    </a:lnTo>
                    <a:lnTo>
                      <a:pt x="249" y="151"/>
                    </a:lnTo>
                    <a:lnTo>
                      <a:pt x="253" y="164"/>
                    </a:lnTo>
                    <a:lnTo>
                      <a:pt x="253" y="178"/>
                    </a:lnTo>
                    <a:lnTo>
                      <a:pt x="249" y="194"/>
                    </a:lnTo>
                    <a:lnTo>
                      <a:pt x="224" y="281"/>
                    </a:lnTo>
                    <a:lnTo>
                      <a:pt x="224" y="281"/>
                    </a:lnTo>
                    <a:lnTo>
                      <a:pt x="233" y="278"/>
                    </a:lnTo>
                    <a:lnTo>
                      <a:pt x="243" y="277"/>
                    </a:lnTo>
                    <a:lnTo>
                      <a:pt x="310" y="111"/>
                    </a:lnTo>
                    <a:lnTo>
                      <a:pt x="310" y="111"/>
                    </a:lnTo>
                    <a:lnTo>
                      <a:pt x="318" y="96"/>
                    </a:lnTo>
                    <a:lnTo>
                      <a:pt x="327" y="85"/>
                    </a:lnTo>
                    <a:lnTo>
                      <a:pt x="338" y="77"/>
                    </a:lnTo>
                    <a:lnTo>
                      <a:pt x="347" y="72"/>
                    </a:lnTo>
                    <a:lnTo>
                      <a:pt x="359" y="69"/>
                    </a:lnTo>
                    <a:lnTo>
                      <a:pt x="372" y="69"/>
                    </a:lnTo>
                    <a:lnTo>
                      <a:pt x="383" y="71"/>
                    </a:lnTo>
                    <a:lnTo>
                      <a:pt x="394" y="75"/>
                    </a:lnTo>
                    <a:lnTo>
                      <a:pt x="405" y="80"/>
                    </a:lnTo>
                    <a:lnTo>
                      <a:pt x="413" y="88"/>
                    </a:lnTo>
                    <a:lnTo>
                      <a:pt x="421" y="96"/>
                    </a:lnTo>
                    <a:lnTo>
                      <a:pt x="428" y="106"/>
                    </a:lnTo>
                    <a:lnTo>
                      <a:pt x="433" y="117"/>
                    </a:lnTo>
                    <a:lnTo>
                      <a:pt x="434" y="130"/>
                    </a:lnTo>
                    <a:lnTo>
                      <a:pt x="434" y="143"/>
                    </a:lnTo>
                    <a:lnTo>
                      <a:pt x="431" y="156"/>
                    </a:lnTo>
                    <a:lnTo>
                      <a:pt x="376" y="294"/>
                    </a:lnTo>
                    <a:lnTo>
                      <a:pt x="376" y="294"/>
                    </a:lnTo>
                    <a:lnTo>
                      <a:pt x="389" y="299"/>
                    </a:lnTo>
                    <a:lnTo>
                      <a:pt x="473" y="130"/>
                    </a:lnTo>
                    <a:lnTo>
                      <a:pt x="473" y="130"/>
                    </a:lnTo>
                    <a:lnTo>
                      <a:pt x="479" y="117"/>
                    </a:lnTo>
                    <a:lnTo>
                      <a:pt x="489" y="108"/>
                    </a:lnTo>
                    <a:lnTo>
                      <a:pt x="500" y="101"/>
                    </a:lnTo>
                    <a:lnTo>
                      <a:pt x="512" y="96"/>
                    </a:lnTo>
                    <a:lnTo>
                      <a:pt x="523" y="95"/>
                    </a:lnTo>
                    <a:lnTo>
                      <a:pt x="534" y="95"/>
                    </a:lnTo>
                    <a:lnTo>
                      <a:pt x="547" y="98"/>
                    </a:lnTo>
                    <a:lnTo>
                      <a:pt x="558" y="103"/>
                    </a:lnTo>
                    <a:lnTo>
                      <a:pt x="568" y="108"/>
                    </a:lnTo>
                    <a:lnTo>
                      <a:pt x="577" y="116"/>
                    </a:lnTo>
                    <a:lnTo>
                      <a:pt x="584" y="125"/>
                    </a:lnTo>
                    <a:lnTo>
                      <a:pt x="590" y="137"/>
                    </a:lnTo>
                    <a:lnTo>
                      <a:pt x="594" y="148"/>
                    </a:lnTo>
                    <a:lnTo>
                      <a:pt x="594" y="161"/>
                    </a:lnTo>
                    <a:lnTo>
                      <a:pt x="592" y="174"/>
                    </a:lnTo>
                    <a:lnTo>
                      <a:pt x="587" y="188"/>
                    </a:lnTo>
                    <a:lnTo>
                      <a:pt x="491" y="383"/>
                    </a:lnTo>
                    <a:lnTo>
                      <a:pt x="491" y="383"/>
                    </a:lnTo>
                    <a:lnTo>
                      <a:pt x="502" y="399"/>
                    </a:lnTo>
                    <a:lnTo>
                      <a:pt x="734" y="29"/>
                    </a:lnTo>
                    <a:lnTo>
                      <a:pt x="734" y="29"/>
                    </a:lnTo>
                    <a:lnTo>
                      <a:pt x="743" y="18"/>
                    </a:lnTo>
                    <a:lnTo>
                      <a:pt x="753" y="9"/>
                    </a:lnTo>
                    <a:lnTo>
                      <a:pt x="764" y="3"/>
                    </a:lnTo>
                    <a:lnTo>
                      <a:pt x="775" y="0"/>
                    </a:lnTo>
                    <a:lnTo>
                      <a:pt x="787" y="0"/>
                    </a:lnTo>
                    <a:lnTo>
                      <a:pt x="800" y="0"/>
                    </a:lnTo>
                    <a:lnTo>
                      <a:pt x="811" y="5"/>
                    </a:lnTo>
                    <a:lnTo>
                      <a:pt x="822" y="9"/>
                    </a:lnTo>
                    <a:lnTo>
                      <a:pt x="832" y="16"/>
                    </a:lnTo>
                    <a:lnTo>
                      <a:pt x="840" y="26"/>
                    </a:lnTo>
                    <a:lnTo>
                      <a:pt x="846" y="35"/>
                    </a:lnTo>
                    <a:lnTo>
                      <a:pt x="851" y="46"/>
                    </a:lnTo>
                    <a:lnTo>
                      <a:pt x="853" y="58"/>
                    </a:lnTo>
                    <a:lnTo>
                      <a:pt x="853" y="71"/>
                    </a:lnTo>
                    <a:lnTo>
                      <a:pt x="848" y="83"/>
                    </a:lnTo>
                    <a:lnTo>
                      <a:pt x="841" y="98"/>
                    </a:lnTo>
                    <a:lnTo>
                      <a:pt x="577" y="518"/>
                    </a:lnTo>
                    <a:close/>
                  </a:path>
                </a:pathLst>
              </a:custGeom>
              <a:solidFill>
                <a:srgbClr val="F2CAA9"/>
              </a:solidFill>
              <a:ln w="9525">
                <a:noFill/>
                <a:round/>
              </a:ln>
            </p:spPr>
            <p:txBody>
              <a:bodyPr vert="horz" wrap="square" lIns="91440" tIns="45720" rIns="91440" bIns="45720" numCol="1" anchor="t" anchorCtr="0" compatLnSpc="1"/>
              <a:lstStyle/>
              <a:p>
                <a:endParaRPr lang="en-US"/>
              </a:p>
            </p:txBody>
          </p:sp>
          <p:sp>
            <p:nvSpPr>
              <p:cNvPr id="341" name="Freeform 201"/>
              <p:cNvSpPr/>
              <p:nvPr/>
            </p:nvSpPr>
            <p:spPr bwMode="auto">
              <a:xfrm>
                <a:off x="602883" y="4829623"/>
                <a:ext cx="551484" cy="501833"/>
              </a:xfrm>
              <a:custGeom>
                <a:avLst/>
                <a:gdLst/>
                <a:ahLst/>
                <a:cxnLst>
                  <a:cxn ang="0">
                    <a:pos x="225" y="0"/>
                  </a:cxn>
                  <a:cxn ang="0">
                    <a:pos x="621" y="206"/>
                  </a:cxn>
                  <a:cxn ang="0">
                    <a:pos x="439" y="566"/>
                  </a:cxn>
                  <a:cxn ang="0">
                    <a:pos x="228" y="566"/>
                  </a:cxn>
                  <a:cxn ang="0">
                    <a:pos x="0" y="447"/>
                  </a:cxn>
                  <a:cxn ang="0">
                    <a:pos x="225" y="0"/>
                  </a:cxn>
                </a:cxnLst>
                <a:rect l="0" t="0" r="r" b="b"/>
                <a:pathLst>
                  <a:path w="621" h="566">
                    <a:moveTo>
                      <a:pt x="225" y="0"/>
                    </a:moveTo>
                    <a:lnTo>
                      <a:pt x="621" y="206"/>
                    </a:lnTo>
                    <a:lnTo>
                      <a:pt x="439" y="566"/>
                    </a:lnTo>
                    <a:lnTo>
                      <a:pt x="228" y="566"/>
                    </a:lnTo>
                    <a:lnTo>
                      <a:pt x="0" y="447"/>
                    </a:lnTo>
                    <a:lnTo>
                      <a:pt x="225" y="0"/>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sp>
            <p:nvSpPr>
              <p:cNvPr id="342" name="Freeform 202"/>
              <p:cNvSpPr/>
              <p:nvPr/>
            </p:nvSpPr>
            <p:spPr bwMode="auto">
              <a:xfrm>
                <a:off x="500034" y="4959071"/>
                <a:ext cx="611775" cy="372384"/>
              </a:xfrm>
              <a:custGeom>
                <a:avLst/>
                <a:gdLst/>
                <a:ahLst/>
                <a:cxnLst>
                  <a:cxn ang="0">
                    <a:pos x="603" y="420"/>
                  </a:cxn>
                  <a:cxn ang="0">
                    <a:pos x="692" y="248"/>
                  </a:cxn>
                  <a:cxn ang="0">
                    <a:pos x="217" y="0"/>
                  </a:cxn>
                  <a:cxn ang="0">
                    <a:pos x="0" y="420"/>
                  </a:cxn>
                  <a:cxn ang="0">
                    <a:pos x="603" y="420"/>
                  </a:cxn>
                </a:cxnLst>
                <a:rect l="0" t="0" r="r" b="b"/>
                <a:pathLst>
                  <a:path w="692" h="420">
                    <a:moveTo>
                      <a:pt x="603" y="420"/>
                    </a:moveTo>
                    <a:lnTo>
                      <a:pt x="692" y="248"/>
                    </a:lnTo>
                    <a:lnTo>
                      <a:pt x="217" y="0"/>
                    </a:lnTo>
                    <a:lnTo>
                      <a:pt x="0" y="420"/>
                    </a:lnTo>
                    <a:lnTo>
                      <a:pt x="603" y="420"/>
                    </a:lnTo>
                    <a:close/>
                  </a:path>
                </a:pathLst>
              </a:custGeom>
              <a:solidFill>
                <a:schemeClr val="accent2">
                  <a:lumMod val="60000"/>
                  <a:lumOff val="40000"/>
                </a:schemeClr>
              </a:solidFill>
              <a:ln w="9525">
                <a:noFill/>
                <a:round/>
              </a:ln>
            </p:spPr>
            <p:txBody>
              <a:bodyPr vert="horz" wrap="square" lIns="91440" tIns="45720" rIns="91440" bIns="45720" numCol="1" anchor="t" anchorCtr="0" compatLnSpc="1"/>
              <a:lstStyle/>
              <a:p>
                <a:endParaRPr lang="en-US"/>
              </a:p>
            </p:txBody>
          </p:sp>
          <p:sp>
            <p:nvSpPr>
              <p:cNvPr id="343" name="Freeform 203"/>
              <p:cNvSpPr/>
              <p:nvPr/>
            </p:nvSpPr>
            <p:spPr bwMode="auto">
              <a:xfrm>
                <a:off x="767796" y="5069013"/>
                <a:ext cx="344012" cy="262442"/>
              </a:xfrm>
              <a:custGeom>
                <a:avLst/>
                <a:gdLst/>
                <a:ahLst/>
                <a:cxnLst>
                  <a:cxn ang="0">
                    <a:pos x="300" y="296"/>
                  </a:cxn>
                  <a:cxn ang="0">
                    <a:pos x="389" y="124"/>
                  </a:cxn>
                  <a:cxn ang="0">
                    <a:pos x="152" y="0"/>
                  </a:cxn>
                  <a:cxn ang="0">
                    <a:pos x="0" y="296"/>
                  </a:cxn>
                  <a:cxn ang="0">
                    <a:pos x="300" y="296"/>
                  </a:cxn>
                </a:cxnLst>
                <a:rect l="0" t="0" r="r" b="b"/>
                <a:pathLst>
                  <a:path w="389" h="296">
                    <a:moveTo>
                      <a:pt x="300" y="296"/>
                    </a:moveTo>
                    <a:lnTo>
                      <a:pt x="389" y="124"/>
                    </a:lnTo>
                    <a:lnTo>
                      <a:pt x="152" y="0"/>
                    </a:lnTo>
                    <a:lnTo>
                      <a:pt x="0" y="296"/>
                    </a:lnTo>
                    <a:lnTo>
                      <a:pt x="300" y="296"/>
                    </a:ln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207" name="Group 101"/>
            <p:cNvGrpSpPr/>
            <p:nvPr/>
          </p:nvGrpSpPr>
          <p:grpSpPr>
            <a:xfrm>
              <a:off x="3643306" y="4214824"/>
              <a:ext cx="892176" cy="465138"/>
              <a:chOff x="762000" y="2654300"/>
              <a:chExt cx="892176" cy="465138"/>
            </a:xfrm>
          </p:grpSpPr>
          <p:sp>
            <p:nvSpPr>
              <p:cNvPr id="284" name="Freeform 3501"/>
              <p:cNvSpPr>
                <a:spLocks noEditPoints="1"/>
              </p:cNvSpPr>
              <p:nvPr/>
            </p:nvSpPr>
            <p:spPr bwMode="auto">
              <a:xfrm>
                <a:off x="766763" y="2670175"/>
                <a:ext cx="887413" cy="449263"/>
              </a:xfrm>
              <a:custGeom>
                <a:avLst/>
                <a:gdLst/>
                <a:ahLst/>
                <a:cxnLst>
                  <a:cxn ang="0">
                    <a:pos x="8" y="497"/>
                  </a:cxn>
                  <a:cxn ang="0">
                    <a:pos x="3" y="492"/>
                  </a:cxn>
                  <a:cxn ang="0">
                    <a:pos x="1099" y="0"/>
                  </a:cxn>
                  <a:cxn ang="0">
                    <a:pos x="1081" y="0"/>
                  </a:cxn>
                  <a:cxn ang="0">
                    <a:pos x="1034" y="8"/>
                  </a:cxn>
                  <a:cxn ang="0">
                    <a:pos x="960" y="31"/>
                  </a:cxn>
                  <a:cxn ang="0">
                    <a:pos x="894" y="59"/>
                  </a:cxn>
                  <a:cxn ang="0">
                    <a:pos x="868" y="72"/>
                  </a:cxn>
                  <a:cxn ang="0">
                    <a:pos x="851" y="75"/>
                  </a:cxn>
                  <a:cxn ang="0">
                    <a:pos x="840" y="83"/>
                  </a:cxn>
                  <a:cxn ang="0">
                    <a:pos x="837" y="96"/>
                  </a:cxn>
                  <a:cxn ang="0">
                    <a:pos x="842" y="94"/>
                  </a:cxn>
                  <a:cxn ang="0">
                    <a:pos x="3" y="492"/>
                  </a:cxn>
                  <a:cxn ang="0">
                    <a:pos x="1" y="500"/>
                  </a:cxn>
                  <a:cxn ang="0">
                    <a:pos x="1" y="519"/>
                  </a:cxn>
                  <a:cxn ang="0">
                    <a:pos x="9" y="544"/>
                  </a:cxn>
                  <a:cxn ang="0">
                    <a:pos x="22" y="560"/>
                  </a:cxn>
                  <a:cxn ang="0">
                    <a:pos x="729" y="234"/>
                  </a:cxn>
                  <a:cxn ang="0">
                    <a:pos x="729" y="236"/>
                  </a:cxn>
                  <a:cxn ang="0">
                    <a:pos x="736" y="239"/>
                  </a:cxn>
                  <a:cxn ang="0">
                    <a:pos x="741" y="239"/>
                  </a:cxn>
                  <a:cxn ang="0">
                    <a:pos x="759" y="236"/>
                  </a:cxn>
                  <a:cxn ang="0">
                    <a:pos x="788" y="228"/>
                  </a:cxn>
                  <a:cxn ang="0">
                    <a:pos x="897" y="176"/>
                  </a:cxn>
                  <a:cxn ang="0">
                    <a:pos x="899" y="177"/>
                  </a:cxn>
                  <a:cxn ang="0">
                    <a:pos x="905" y="179"/>
                  </a:cxn>
                  <a:cxn ang="0">
                    <a:pos x="912" y="176"/>
                  </a:cxn>
                  <a:cxn ang="0">
                    <a:pos x="918" y="168"/>
                  </a:cxn>
                  <a:cxn ang="0">
                    <a:pos x="939" y="155"/>
                  </a:cxn>
                  <a:cxn ang="0">
                    <a:pos x="1026" y="103"/>
                  </a:cxn>
                  <a:cxn ang="0">
                    <a:pos x="1089" y="54"/>
                  </a:cxn>
                  <a:cxn ang="0">
                    <a:pos x="1117" y="28"/>
                  </a:cxn>
                  <a:cxn ang="0">
                    <a:pos x="1117" y="24"/>
                  </a:cxn>
                  <a:cxn ang="0">
                    <a:pos x="1115" y="8"/>
                  </a:cxn>
                  <a:cxn ang="0">
                    <a:pos x="1107" y="2"/>
                  </a:cxn>
                </a:cxnLst>
                <a:rect l="0" t="0" r="r" b="b"/>
                <a:pathLst>
                  <a:path w="1117" h="565">
                    <a:moveTo>
                      <a:pt x="8" y="497"/>
                    </a:moveTo>
                    <a:lnTo>
                      <a:pt x="8" y="497"/>
                    </a:lnTo>
                    <a:lnTo>
                      <a:pt x="3" y="492"/>
                    </a:lnTo>
                    <a:lnTo>
                      <a:pt x="3" y="492"/>
                    </a:lnTo>
                    <a:lnTo>
                      <a:pt x="8" y="497"/>
                    </a:lnTo>
                    <a:close/>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85" name="Freeform 3502"/>
              <p:cNvSpPr/>
              <p:nvPr/>
            </p:nvSpPr>
            <p:spPr bwMode="auto">
              <a:xfrm>
                <a:off x="769938" y="3060700"/>
                <a:ext cx="3175" cy="3175"/>
              </a:xfrm>
              <a:custGeom>
                <a:avLst/>
                <a:gdLst/>
                <a:ahLst/>
                <a:cxnLst>
                  <a:cxn ang="0">
                    <a:pos x="5" y="5"/>
                  </a:cxn>
                  <a:cxn ang="0">
                    <a:pos x="5" y="5"/>
                  </a:cxn>
                  <a:cxn ang="0">
                    <a:pos x="0" y="0"/>
                  </a:cxn>
                  <a:cxn ang="0">
                    <a:pos x="0" y="0"/>
                  </a:cxn>
                  <a:cxn ang="0">
                    <a:pos x="5" y="5"/>
                  </a:cxn>
                </a:cxnLst>
                <a:rect l="0" t="0" r="r" b="b"/>
                <a:pathLst>
                  <a:path w="5" h="5">
                    <a:moveTo>
                      <a:pt x="5" y="5"/>
                    </a:moveTo>
                    <a:lnTo>
                      <a:pt x="5" y="5"/>
                    </a:lnTo>
                    <a:lnTo>
                      <a:pt x="0" y="0"/>
                    </a:lnTo>
                    <a:lnTo>
                      <a:pt x="0" y="0"/>
                    </a:lnTo>
                    <a:lnTo>
                      <a:pt x="5" y="5"/>
                    </a:lnTo>
                  </a:path>
                </a:pathLst>
              </a:custGeom>
              <a:noFill/>
              <a:ln w="9525">
                <a:noFill/>
                <a:round/>
              </a:ln>
            </p:spPr>
            <p:txBody>
              <a:bodyPr vert="horz" wrap="square" lIns="91440" tIns="45720" rIns="91440" bIns="45720" numCol="1" anchor="t" anchorCtr="0" compatLnSpc="1"/>
              <a:lstStyle/>
              <a:p>
                <a:endParaRPr lang="en-US"/>
              </a:p>
            </p:txBody>
          </p:sp>
          <p:sp>
            <p:nvSpPr>
              <p:cNvPr id="286" name="Freeform 3503"/>
              <p:cNvSpPr/>
              <p:nvPr/>
            </p:nvSpPr>
            <p:spPr bwMode="auto">
              <a:xfrm>
                <a:off x="766763" y="2670175"/>
                <a:ext cx="887413" cy="449263"/>
              </a:xfrm>
              <a:custGeom>
                <a:avLst/>
                <a:gdLst/>
                <a:ahLst/>
                <a:cxnLst>
                  <a:cxn ang="0">
                    <a:pos x="1099" y="0"/>
                  </a:cxn>
                  <a:cxn ang="0">
                    <a:pos x="1061" y="3"/>
                  </a:cxn>
                  <a:cxn ang="0">
                    <a:pos x="1000" y="18"/>
                  </a:cxn>
                  <a:cxn ang="0">
                    <a:pos x="916" y="47"/>
                  </a:cxn>
                  <a:cxn ang="0">
                    <a:pos x="868" y="72"/>
                  </a:cxn>
                  <a:cxn ang="0">
                    <a:pos x="863" y="72"/>
                  </a:cxn>
                  <a:cxn ang="0">
                    <a:pos x="846" y="78"/>
                  </a:cxn>
                  <a:cxn ang="0">
                    <a:pos x="837" y="90"/>
                  </a:cxn>
                  <a:cxn ang="0">
                    <a:pos x="837" y="96"/>
                  </a:cxn>
                  <a:cxn ang="0">
                    <a:pos x="3" y="492"/>
                  </a:cxn>
                  <a:cxn ang="0">
                    <a:pos x="3" y="492"/>
                  </a:cxn>
                  <a:cxn ang="0">
                    <a:pos x="0" y="506"/>
                  </a:cxn>
                  <a:cxn ang="0">
                    <a:pos x="4" y="533"/>
                  </a:cxn>
                  <a:cxn ang="0">
                    <a:pos x="16" y="552"/>
                  </a:cxn>
                  <a:cxn ang="0">
                    <a:pos x="27" y="565"/>
                  </a:cxn>
                  <a:cxn ang="0">
                    <a:pos x="729" y="234"/>
                  </a:cxn>
                  <a:cxn ang="0">
                    <a:pos x="731" y="238"/>
                  </a:cxn>
                  <a:cxn ang="0">
                    <a:pos x="741" y="239"/>
                  </a:cxn>
                  <a:cxn ang="0">
                    <a:pos x="749" y="239"/>
                  </a:cxn>
                  <a:cxn ang="0">
                    <a:pos x="772" y="233"/>
                  </a:cxn>
                  <a:cxn ang="0">
                    <a:pos x="833" y="208"/>
                  </a:cxn>
                  <a:cxn ang="0">
                    <a:pos x="897" y="176"/>
                  </a:cxn>
                  <a:cxn ang="0">
                    <a:pos x="905" y="179"/>
                  </a:cxn>
                  <a:cxn ang="0">
                    <a:pos x="908" y="177"/>
                  </a:cxn>
                  <a:cxn ang="0">
                    <a:pos x="915" y="173"/>
                  </a:cxn>
                  <a:cxn ang="0">
                    <a:pos x="918" y="168"/>
                  </a:cxn>
                  <a:cxn ang="0">
                    <a:pos x="993" y="124"/>
                  </a:cxn>
                  <a:cxn ang="0">
                    <a:pos x="1058" y="80"/>
                  </a:cxn>
                  <a:cxn ang="0">
                    <a:pos x="1104" y="41"/>
                  </a:cxn>
                  <a:cxn ang="0">
                    <a:pos x="1117" y="28"/>
                  </a:cxn>
                  <a:cxn ang="0">
                    <a:pos x="1117" y="15"/>
                  </a:cxn>
                  <a:cxn ang="0">
                    <a:pos x="1112" y="5"/>
                  </a:cxn>
                  <a:cxn ang="0">
                    <a:pos x="1099" y="0"/>
                  </a:cxn>
                </a:cxnLst>
                <a:rect l="0" t="0" r="r" b="b"/>
                <a:pathLst>
                  <a:path w="1117" h="565">
                    <a:moveTo>
                      <a:pt x="1099" y="0"/>
                    </a:moveTo>
                    <a:lnTo>
                      <a:pt x="1099" y="0"/>
                    </a:lnTo>
                    <a:lnTo>
                      <a:pt x="1081" y="0"/>
                    </a:lnTo>
                    <a:lnTo>
                      <a:pt x="1061" y="3"/>
                    </a:lnTo>
                    <a:lnTo>
                      <a:pt x="1034" y="8"/>
                    </a:lnTo>
                    <a:lnTo>
                      <a:pt x="1000" y="18"/>
                    </a:lnTo>
                    <a:lnTo>
                      <a:pt x="960" y="31"/>
                    </a:lnTo>
                    <a:lnTo>
                      <a:pt x="916" y="47"/>
                    </a:lnTo>
                    <a:lnTo>
                      <a:pt x="894" y="59"/>
                    </a:lnTo>
                    <a:lnTo>
                      <a:pt x="868" y="72"/>
                    </a:lnTo>
                    <a:lnTo>
                      <a:pt x="868" y="72"/>
                    </a:lnTo>
                    <a:lnTo>
                      <a:pt x="863" y="72"/>
                    </a:lnTo>
                    <a:lnTo>
                      <a:pt x="851" y="75"/>
                    </a:lnTo>
                    <a:lnTo>
                      <a:pt x="846" y="78"/>
                    </a:lnTo>
                    <a:lnTo>
                      <a:pt x="840" y="83"/>
                    </a:lnTo>
                    <a:lnTo>
                      <a:pt x="837" y="90"/>
                    </a:lnTo>
                    <a:lnTo>
                      <a:pt x="837" y="96"/>
                    </a:lnTo>
                    <a:lnTo>
                      <a:pt x="837" y="96"/>
                    </a:lnTo>
                    <a:lnTo>
                      <a:pt x="842" y="94"/>
                    </a:lnTo>
                    <a:lnTo>
                      <a:pt x="3" y="492"/>
                    </a:lnTo>
                    <a:lnTo>
                      <a:pt x="3" y="492"/>
                    </a:lnTo>
                    <a:lnTo>
                      <a:pt x="3" y="492"/>
                    </a:lnTo>
                    <a:lnTo>
                      <a:pt x="1" y="500"/>
                    </a:lnTo>
                    <a:lnTo>
                      <a:pt x="0" y="506"/>
                    </a:lnTo>
                    <a:lnTo>
                      <a:pt x="1" y="519"/>
                    </a:lnTo>
                    <a:lnTo>
                      <a:pt x="4" y="533"/>
                    </a:lnTo>
                    <a:lnTo>
                      <a:pt x="9" y="544"/>
                    </a:lnTo>
                    <a:lnTo>
                      <a:pt x="16" y="552"/>
                    </a:lnTo>
                    <a:lnTo>
                      <a:pt x="22" y="560"/>
                    </a:lnTo>
                    <a:lnTo>
                      <a:pt x="27" y="565"/>
                    </a:lnTo>
                    <a:lnTo>
                      <a:pt x="729" y="234"/>
                    </a:lnTo>
                    <a:lnTo>
                      <a:pt x="729" y="234"/>
                    </a:lnTo>
                    <a:lnTo>
                      <a:pt x="729" y="236"/>
                    </a:lnTo>
                    <a:lnTo>
                      <a:pt x="731" y="238"/>
                    </a:lnTo>
                    <a:lnTo>
                      <a:pt x="736" y="239"/>
                    </a:lnTo>
                    <a:lnTo>
                      <a:pt x="741" y="239"/>
                    </a:lnTo>
                    <a:lnTo>
                      <a:pt x="741" y="239"/>
                    </a:lnTo>
                    <a:lnTo>
                      <a:pt x="749" y="239"/>
                    </a:lnTo>
                    <a:lnTo>
                      <a:pt x="759" y="236"/>
                    </a:lnTo>
                    <a:lnTo>
                      <a:pt x="772" y="233"/>
                    </a:lnTo>
                    <a:lnTo>
                      <a:pt x="788" y="228"/>
                    </a:lnTo>
                    <a:lnTo>
                      <a:pt x="833" y="208"/>
                    </a:lnTo>
                    <a:lnTo>
                      <a:pt x="897" y="176"/>
                    </a:lnTo>
                    <a:lnTo>
                      <a:pt x="897" y="176"/>
                    </a:lnTo>
                    <a:lnTo>
                      <a:pt x="899" y="177"/>
                    </a:lnTo>
                    <a:lnTo>
                      <a:pt x="905" y="179"/>
                    </a:lnTo>
                    <a:lnTo>
                      <a:pt x="905" y="179"/>
                    </a:lnTo>
                    <a:lnTo>
                      <a:pt x="908" y="177"/>
                    </a:lnTo>
                    <a:lnTo>
                      <a:pt x="912" y="176"/>
                    </a:lnTo>
                    <a:lnTo>
                      <a:pt x="915" y="173"/>
                    </a:lnTo>
                    <a:lnTo>
                      <a:pt x="918" y="168"/>
                    </a:lnTo>
                    <a:lnTo>
                      <a:pt x="918" y="168"/>
                    </a:lnTo>
                    <a:lnTo>
                      <a:pt x="939" y="155"/>
                    </a:lnTo>
                    <a:lnTo>
                      <a:pt x="993" y="124"/>
                    </a:lnTo>
                    <a:lnTo>
                      <a:pt x="1026" y="103"/>
                    </a:lnTo>
                    <a:lnTo>
                      <a:pt x="1058" y="80"/>
                    </a:lnTo>
                    <a:lnTo>
                      <a:pt x="1089" y="54"/>
                    </a:lnTo>
                    <a:lnTo>
                      <a:pt x="1104" y="41"/>
                    </a:lnTo>
                    <a:lnTo>
                      <a:pt x="1117" y="28"/>
                    </a:lnTo>
                    <a:lnTo>
                      <a:pt x="1117" y="28"/>
                    </a:lnTo>
                    <a:lnTo>
                      <a:pt x="1117" y="24"/>
                    </a:lnTo>
                    <a:lnTo>
                      <a:pt x="1117" y="15"/>
                    </a:lnTo>
                    <a:lnTo>
                      <a:pt x="1115" y="8"/>
                    </a:lnTo>
                    <a:lnTo>
                      <a:pt x="1112" y="5"/>
                    </a:lnTo>
                    <a:lnTo>
                      <a:pt x="1107" y="2"/>
                    </a:lnTo>
                    <a:lnTo>
                      <a:pt x="1099" y="0"/>
                    </a:lnTo>
                  </a:path>
                </a:pathLst>
              </a:custGeom>
              <a:noFill/>
              <a:ln w="9525">
                <a:noFill/>
                <a:round/>
              </a:ln>
            </p:spPr>
            <p:txBody>
              <a:bodyPr vert="horz" wrap="square" lIns="91440" tIns="45720" rIns="91440" bIns="45720" numCol="1" anchor="t" anchorCtr="0" compatLnSpc="1"/>
              <a:lstStyle/>
              <a:p>
                <a:endParaRPr lang="en-US"/>
              </a:p>
            </p:txBody>
          </p:sp>
          <p:sp>
            <p:nvSpPr>
              <p:cNvPr id="287" name="Freeform 3504"/>
              <p:cNvSpPr/>
              <p:nvPr/>
            </p:nvSpPr>
            <p:spPr bwMode="auto">
              <a:xfrm>
                <a:off x="1341438" y="2654300"/>
                <a:ext cx="307975" cy="190500"/>
              </a:xfrm>
              <a:custGeom>
                <a:avLst/>
                <a:gdLst/>
                <a:ahLst/>
                <a:cxnLst>
                  <a:cxn ang="0">
                    <a:pos x="0" y="233"/>
                  </a:cxn>
                  <a:cxn ang="0">
                    <a:pos x="1" y="237"/>
                  </a:cxn>
                  <a:cxn ang="0">
                    <a:pos x="18" y="240"/>
                  </a:cxn>
                  <a:cxn ang="0">
                    <a:pos x="68" y="225"/>
                  </a:cxn>
                  <a:cxn ang="0">
                    <a:pos x="167" y="176"/>
                  </a:cxn>
                  <a:cxn ang="0">
                    <a:pos x="169" y="178"/>
                  </a:cxn>
                  <a:cxn ang="0">
                    <a:pos x="179" y="178"/>
                  </a:cxn>
                  <a:cxn ang="0">
                    <a:pos x="185" y="173"/>
                  </a:cxn>
                  <a:cxn ang="0">
                    <a:pos x="189" y="168"/>
                  </a:cxn>
                  <a:cxn ang="0">
                    <a:pos x="264" y="124"/>
                  </a:cxn>
                  <a:cxn ang="0">
                    <a:pos x="329" y="80"/>
                  </a:cxn>
                  <a:cxn ang="0">
                    <a:pos x="374" y="41"/>
                  </a:cxn>
                  <a:cxn ang="0">
                    <a:pos x="387" y="28"/>
                  </a:cxn>
                  <a:cxn ang="0">
                    <a:pos x="387" y="15"/>
                  </a:cxn>
                  <a:cxn ang="0">
                    <a:pos x="382" y="5"/>
                  </a:cxn>
                  <a:cxn ang="0">
                    <a:pos x="369" y="0"/>
                  </a:cxn>
                  <a:cxn ang="0">
                    <a:pos x="351" y="0"/>
                  </a:cxn>
                  <a:cxn ang="0">
                    <a:pos x="304" y="9"/>
                  </a:cxn>
                  <a:cxn ang="0">
                    <a:pos x="231" y="31"/>
                  </a:cxn>
                  <a:cxn ang="0">
                    <a:pos x="164" y="59"/>
                  </a:cxn>
                  <a:cxn ang="0">
                    <a:pos x="138" y="72"/>
                  </a:cxn>
                  <a:cxn ang="0">
                    <a:pos x="122" y="75"/>
                  </a:cxn>
                  <a:cxn ang="0">
                    <a:pos x="110" y="84"/>
                  </a:cxn>
                  <a:cxn ang="0">
                    <a:pos x="107" y="97"/>
                  </a:cxn>
                  <a:cxn ang="0">
                    <a:pos x="107" y="97"/>
                  </a:cxn>
                  <a:cxn ang="0">
                    <a:pos x="125" y="93"/>
                  </a:cxn>
                  <a:cxn ang="0">
                    <a:pos x="145" y="92"/>
                  </a:cxn>
                  <a:cxn ang="0">
                    <a:pos x="156" y="106"/>
                  </a:cxn>
                  <a:cxn ang="0">
                    <a:pos x="163" y="123"/>
                  </a:cxn>
                  <a:cxn ang="0">
                    <a:pos x="161" y="126"/>
                  </a:cxn>
                  <a:cxn ang="0">
                    <a:pos x="158" y="137"/>
                  </a:cxn>
                  <a:cxn ang="0">
                    <a:pos x="133" y="147"/>
                  </a:cxn>
                  <a:cxn ang="0">
                    <a:pos x="81" y="171"/>
                  </a:cxn>
                  <a:cxn ang="0">
                    <a:pos x="26" y="202"/>
                  </a:cxn>
                  <a:cxn ang="0">
                    <a:pos x="8" y="219"/>
                  </a:cxn>
                  <a:cxn ang="0">
                    <a:pos x="0" y="233"/>
                  </a:cxn>
                </a:cxnLst>
                <a:rect l="0" t="0" r="r" b="b"/>
                <a:pathLst>
                  <a:path w="387" h="240">
                    <a:moveTo>
                      <a:pt x="0" y="233"/>
                    </a:moveTo>
                    <a:lnTo>
                      <a:pt x="0" y="233"/>
                    </a:lnTo>
                    <a:lnTo>
                      <a:pt x="0" y="235"/>
                    </a:lnTo>
                    <a:lnTo>
                      <a:pt x="1" y="237"/>
                    </a:lnTo>
                    <a:lnTo>
                      <a:pt x="6" y="240"/>
                    </a:lnTo>
                    <a:lnTo>
                      <a:pt x="18" y="240"/>
                    </a:lnTo>
                    <a:lnTo>
                      <a:pt x="37" y="235"/>
                    </a:lnTo>
                    <a:lnTo>
                      <a:pt x="68" y="225"/>
                    </a:lnTo>
                    <a:lnTo>
                      <a:pt x="110" y="206"/>
                    </a:lnTo>
                    <a:lnTo>
                      <a:pt x="167" y="176"/>
                    </a:lnTo>
                    <a:lnTo>
                      <a:pt x="167" y="176"/>
                    </a:lnTo>
                    <a:lnTo>
                      <a:pt x="169" y="178"/>
                    </a:lnTo>
                    <a:lnTo>
                      <a:pt x="176" y="180"/>
                    </a:lnTo>
                    <a:lnTo>
                      <a:pt x="179" y="178"/>
                    </a:lnTo>
                    <a:lnTo>
                      <a:pt x="182" y="176"/>
                    </a:lnTo>
                    <a:lnTo>
                      <a:pt x="185" y="173"/>
                    </a:lnTo>
                    <a:lnTo>
                      <a:pt x="189" y="168"/>
                    </a:lnTo>
                    <a:lnTo>
                      <a:pt x="189" y="168"/>
                    </a:lnTo>
                    <a:lnTo>
                      <a:pt x="210" y="155"/>
                    </a:lnTo>
                    <a:lnTo>
                      <a:pt x="264" y="124"/>
                    </a:lnTo>
                    <a:lnTo>
                      <a:pt x="296" y="103"/>
                    </a:lnTo>
                    <a:lnTo>
                      <a:pt x="329" y="80"/>
                    </a:lnTo>
                    <a:lnTo>
                      <a:pt x="360" y="54"/>
                    </a:lnTo>
                    <a:lnTo>
                      <a:pt x="374" y="41"/>
                    </a:lnTo>
                    <a:lnTo>
                      <a:pt x="387" y="28"/>
                    </a:lnTo>
                    <a:lnTo>
                      <a:pt x="387" y="28"/>
                    </a:lnTo>
                    <a:lnTo>
                      <a:pt x="387" y="25"/>
                    </a:lnTo>
                    <a:lnTo>
                      <a:pt x="387" y="15"/>
                    </a:lnTo>
                    <a:lnTo>
                      <a:pt x="386" y="9"/>
                    </a:lnTo>
                    <a:lnTo>
                      <a:pt x="382" y="5"/>
                    </a:lnTo>
                    <a:lnTo>
                      <a:pt x="378" y="2"/>
                    </a:lnTo>
                    <a:lnTo>
                      <a:pt x="369" y="0"/>
                    </a:lnTo>
                    <a:lnTo>
                      <a:pt x="369" y="0"/>
                    </a:lnTo>
                    <a:lnTo>
                      <a:pt x="351" y="0"/>
                    </a:lnTo>
                    <a:lnTo>
                      <a:pt x="332" y="4"/>
                    </a:lnTo>
                    <a:lnTo>
                      <a:pt x="304" y="9"/>
                    </a:lnTo>
                    <a:lnTo>
                      <a:pt x="270" y="18"/>
                    </a:lnTo>
                    <a:lnTo>
                      <a:pt x="231" y="31"/>
                    </a:lnTo>
                    <a:lnTo>
                      <a:pt x="187" y="48"/>
                    </a:lnTo>
                    <a:lnTo>
                      <a:pt x="164" y="59"/>
                    </a:lnTo>
                    <a:lnTo>
                      <a:pt x="138" y="72"/>
                    </a:lnTo>
                    <a:lnTo>
                      <a:pt x="138" y="72"/>
                    </a:lnTo>
                    <a:lnTo>
                      <a:pt x="133" y="72"/>
                    </a:lnTo>
                    <a:lnTo>
                      <a:pt x="122" y="75"/>
                    </a:lnTo>
                    <a:lnTo>
                      <a:pt x="117" y="79"/>
                    </a:lnTo>
                    <a:lnTo>
                      <a:pt x="110" y="84"/>
                    </a:lnTo>
                    <a:lnTo>
                      <a:pt x="107" y="90"/>
                    </a:lnTo>
                    <a:lnTo>
                      <a:pt x="107" y="97"/>
                    </a:lnTo>
                    <a:lnTo>
                      <a:pt x="107" y="97"/>
                    </a:lnTo>
                    <a:lnTo>
                      <a:pt x="107" y="97"/>
                    </a:lnTo>
                    <a:lnTo>
                      <a:pt x="114" y="95"/>
                    </a:lnTo>
                    <a:lnTo>
                      <a:pt x="125" y="93"/>
                    </a:lnTo>
                    <a:lnTo>
                      <a:pt x="145" y="92"/>
                    </a:lnTo>
                    <a:lnTo>
                      <a:pt x="145" y="92"/>
                    </a:lnTo>
                    <a:lnTo>
                      <a:pt x="148" y="97"/>
                    </a:lnTo>
                    <a:lnTo>
                      <a:pt x="156" y="106"/>
                    </a:lnTo>
                    <a:lnTo>
                      <a:pt x="163" y="118"/>
                    </a:lnTo>
                    <a:lnTo>
                      <a:pt x="163" y="123"/>
                    </a:lnTo>
                    <a:lnTo>
                      <a:pt x="161" y="126"/>
                    </a:lnTo>
                    <a:lnTo>
                      <a:pt x="161" y="126"/>
                    </a:lnTo>
                    <a:lnTo>
                      <a:pt x="161" y="127"/>
                    </a:lnTo>
                    <a:lnTo>
                      <a:pt x="158" y="137"/>
                    </a:lnTo>
                    <a:lnTo>
                      <a:pt x="158" y="137"/>
                    </a:lnTo>
                    <a:lnTo>
                      <a:pt x="133" y="147"/>
                    </a:lnTo>
                    <a:lnTo>
                      <a:pt x="109" y="158"/>
                    </a:lnTo>
                    <a:lnTo>
                      <a:pt x="81" y="171"/>
                    </a:lnTo>
                    <a:lnTo>
                      <a:pt x="52" y="186"/>
                    </a:lnTo>
                    <a:lnTo>
                      <a:pt x="26" y="202"/>
                    </a:lnTo>
                    <a:lnTo>
                      <a:pt x="16" y="211"/>
                    </a:lnTo>
                    <a:lnTo>
                      <a:pt x="8" y="219"/>
                    </a:lnTo>
                    <a:lnTo>
                      <a:pt x="1" y="227"/>
                    </a:lnTo>
                    <a:lnTo>
                      <a:pt x="0" y="233"/>
                    </a:lnTo>
                    <a:lnTo>
                      <a:pt x="0" y="233"/>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sp>
            <p:nvSpPr>
              <p:cNvPr id="288" name="Freeform 3505"/>
              <p:cNvSpPr/>
              <p:nvPr/>
            </p:nvSpPr>
            <p:spPr bwMode="auto">
              <a:xfrm>
                <a:off x="765175" y="2716213"/>
                <a:ext cx="717550" cy="387350"/>
              </a:xfrm>
              <a:custGeom>
                <a:avLst/>
                <a:gdLst/>
                <a:ahLst/>
                <a:cxnLst>
                  <a:cxn ang="0">
                    <a:pos x="25" y="487"/>
                  </a:cxn>
                  <a:cxn ang="0">
                    <a:pos x="904" y="71"/>
                  </a:cxn>
                  <a:cxn ang="0">
                    <a:pos x="904" y="71"/>
                  </a:cxn>
                  <a:cxn ang="0">
                    <a:pos x="906" y="63"/>
                  </a:cxn>
                  <a:cxn ang="0">
                    <a:pos x="904" y="53"/>
                  </a:cxn>
                  <a:cxn ang="0">
                    <a:pos x="903" y="42"/>
                  </a:cxn>
                  <a:cxn ang="0">
                    <a:pos x="899" y="31"/>
                  </a:cxn>
                  <a:cxn ang="0">
                    <a:pos x="894" y="19"/>
                  </a:cxn>
                  <a:cxn ang="0">
                    <a:pos x="885" y="8"/>
                  </a:cxn>
                  <a:cxn ang="0">
                    <a:pos x="880" y="3"/>
                  </a:cxn>
                  <a:cxn ang="0">
                    <a:pos x="873" y="0"/>
                  </a:cxn>
                  <a:cxn ang="0">
                    <a:pos x="0" y="413"/>
                  </a:cxn>
                  <a:cxn ang="0">
                    <a:pos x="0" y="413"/>
                  </a:cxn>
                  <a:cxn ang="0">
                    <a:pos x="7" y="418"/>
                  </a:cxn>
                  <a:cxn ang="0">
                    <a:pos x="13" y="425"/>
                  </a:cxn>
                  <a:cxn ang="0">
                    <a:pos x="20" y="434"/>
                  </a:cxn>
                  <a:cxn ang="0">
                    <a:pos x="25" y="444"/>
                  </a:cxn>
                  <a:cxn ang="0">
                    <a:pos x="28" y="457"/>
                  </a:cxn>
                  <a:cxn ang="0">
                    <a:pos x="30" y="464"/>
                  </a:cxn>
                  <a:cxn ang="0">
                    <a:pos x="30" y="472"/>
                  </a:cxn>
                  <a:cxn ang="0">
                    <a:pos x="28" y="478"/>
                  </a:cxn>
                  <a:cxn ang="0">
                    <a:pos x="25" y="487"/>
                  </a:cxn>
                  <a:cxn ang="0">
                    <a:pos x="25" y="487"/>
                  </a:cxn>
                </a:cxnLst>
                <a:rect l="0" t="0" r="r" b="b"/>
                <a:pathLst>
                  <a:path w="906" h="487">
                    <a:moveTo>
                      <a:pt x="25" y="487"/>
                    </a:moveTo>
                    <a:lnTo>
                      <a:pt x="904" y="71"/>
                    </a:lnTo>
                    <a:lnTo>
                      <a:pt x="904" y="71"/>
                    </a:lnTo>
                    <a:lnTo>
                      <a:pt x="906" y="63"/>
                    </a:lnTo>
                    <a:lnTo>
                      <a:pt x="904" y="53"/>
                    </a:lnTo>
                    <a:lnTo>
                      <a:pt x="903" y="42"/>
                    </a:lnTo>
                    <a:lnTo>
                      <a:pt x="899" y="31"/>
                    </a:lnTo>
                    <a:lnTo>
                      <a:pt x="894" y="19"/>
                    </a:lnTo>
                    <a:lnTo>
                      <a:pt x="885" y="8"/>
                    </a:lnTo>
                    <a:lnTo>
                      <a:pt x="880" y="3"/>
                    </a:lnTo>
                    <a:lnTo>
                      <a:pt x="873" y="0"/>
                    </a:lnTo>
                    <a:lnTo>
                      <a:pt x="0" y="413"/>
                    </a:lnTo>
                    <a:lnTo>
                      <a:pt x="0" y="413"/>
                    </a:lnTo>
                    <a:lnTo>
                      <a:pt x="7" y="418"/>
                    </a:lnTo>
                    <a:lnTo>
                      <a:pt x="13" y="425"/>
                    </a:lnTo>
                    <a:lnTo>
                      <a:pt x="20" y="434"/>
                    </a:lnTo>
                    <a:lnTo>
                      <a:pt x="25" y="444"/>
                    </a:lnTo>
                    <a:lnTo>
                      <a:pt x="28" y="457"/>
                    </a:lnTo>
                    <a:lnTo>
                      <a:pt x="30" y="464"/>
                    </a:lnTo>
                    <a:lnTo>
                      <a:pt x="30" y="472"/>
                    </a:lnTo>
                    <a:lnTo>
                      <a:pt x="28" y="478"/>
                    </a:lnTo>
                    <a:lnTo>
                      <a:pt x="25" y="487"/>
                    </a:lnTo>
                    <a:lnTo>
                      <a:pt x="25" y="487"/>
                    </a:lnTo>
                    <a:close/>
                  </a:path>
                </a:pathLst>
              </a:custGeom>
              <a:solidFill>
                <a:srgbClr val="E6E6E6"/>
              </a:solidFill>
              <a:ln w="9525">
                <a:noFill/>
                <a:round/>
              </a:ln>
            </p:spPr>
            <p:txBody>
              <a:bodyPr vert="horz" wrap="square" lIns="91440" tIns="45720" rIns="91440" bIns="45720" numCol="1" anchor="t" anchorCtr="0" compatLnSpc="1"/>
              <a:lstStyle/>
              <a:p>
                <a:endParaRPr lang="en-US"/>
              </a:p>
            </p:txBody>
          </p:sp>
          <p:sp>
            <p:nvSpPr>
              <p:cNvPr id="289" name="Freeform 3506"/>
              <p:cNvSpPr/>
              <p:nvPr/>
            </p:nvSpPr>
            <p:spPr bwMode="auto">
              <a:xfrm>
                <a:off x="785813" y="2740025"/>
                <a:ext cx="696913" cy="346075"/>
              </a:xfrm>
              <a:custGeom>
                <a:avLst/>
                <a:gdLst/>
                <a:ahLst/>
                <a:cxnLst>
                  <a:cxn ang="0">
                    <a:pos x="2" y="436"/>
                  </a:cxn>
                  <a:cxn ang="0">
                    <a:pos x="878" y="18"/>
                  </a:cxn>
                  <a:cxn ang="0">
                    <a:pos x="873" y="0"/>
                  </a:cxn>
                  <a:cxn ang="0">
                    <a:pos x="0" y="418"/>
                  </a:cxn>
                  <a:cxn ang="0">
                    <a:pos x="0" y="418"/>
                  </a:cxn>
                  <a:cxn ang="0">
                    <a:pos x="2" y="423"/>
                  </a:cxn>
                  <a:cxn ang="0">
                    <a:pos x="2" y="428"/>
                  </a:cxn>
                  <a:cxn ang="0">
                    <a:pos x="2" y="436"/>
                  </a:cxn>
                  <a:cxn ang="0">
                    <a:pos x="2" y="436"/>
                  </a:cxn>
                </a:cxnLst>
                <a:rect l="0" t="0" r="r" b="b"/>
                <a:pathLst>
                  <a:path w="878" h="436">
                    <a:moveTo>
                      <a:pt x="2" y="436"/>
                    </a:moveTo>
                    <a:lnTo>
                      <a:pt x="878" y="18"/>
                    </a:lnTo>
                    <a:lnTo>
                      <a:pt x="873" y="0"/>
                    </a:lnTo>
                    <a:lnTo>
                      <a:pt x="0" y="418"/>
                    </a:lnTo>
                    <a:lnTo>
                      <a:pt x="0" y="418"/>
                    </a:lnTo>
                    <a:lnTo>
                      <a:pt x="2" y="423"/>
                    </a:lnTo>
                    <a:lnTo>
                      <a:pt x="2" y="428"/>
                    </a:lnTo>
                    <a:lnTo>
                      <a:pt x="2" y="436"/>
                    </a:lnTo>
                    <a:lnTo>
                      <a:pt x="2" y="436"/>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90" name="Freeform 3507"/>
              <p:cNvSpPr/>
              <p:nvPr/>
            </p:nvSpPr>
            <p:spPr bwMode="auto">
              <a:xfrm>
                <a:off x="762000" y="3044825"/>
                <a:ext cx="26988" cy="58738"/>
              </a:xfrm>
              <a:custGeom>
                <a:avLst/>
                <a:gdLst/>
                <a:ahLst/>
                <a:cxnLst>
                  <a:cxn ang="0">
                    <a:pos x="28" y="74"/>
                  </a:cxn>
                  <a:cxn ang="0">
                    <a:pos x="28" y="74"/>
                  </a:cxn>
                  <a:cxn ang="0">
                    <a:pos x="23" y="69"/>
                  </a:cxn>
                  <a:cxn ang="0">
                    <a:pos x="16" y="61"/>
                  </a:cxn>
                  <a:cxn ang="0">
                    <a:pos x="10" y="52"/>
                  </a:cxn>
                  <a:cxn ang="0">
                    <a:pos x="5" y="41"/>
                  </a:cxn>
                  <a:cxn ang="0">
                    <a:pos x="2" y="28"/>
                  </a:cxn>
                  <a:cxn ang="0">
                    <a:pos x="0" y="15"/>
                  </a:cxn>
                  <a:cxn ang="0">
                    <a:pos x="2" y="8"/>
                  </a:cxn>
                  <a:cxn ang="0">
                    <a:pos x="3" y="0"/>
                  </a:cxn>
                  <a:cxn ang="0">
                    <a:pos x="3" y="0"/>
                  </a:cxn>
                  <a:cxn ang="0">
                    <a:pos x="10" y="7"/>
                  </a:cxn>
                  <a:cxn ang="0">
                    <a:pos x="18" y="13"/>
                  </a:cxn>
                  <a:cxn ang="0">
                    <a:pos x="24" y="23"/>
                  </a:cxn>
                  <a:cxn ang="0">
                    <a:pos x="31" y="34"/>
                  </a:cxn>
                  <a:cxn ang="0">
                    <a:pos x="34" y="46"/>
                  </a:cxn>
                  <a:cxn ang="0">
                    <a:pos x="34" y="52"/>
                  </a:cxn>
                  <a:cxn ang="0">
                    <a:pos x="34" y="61"/>
                  </a:cxn>
                  <a:cxn ang="0">
                    <a:pos x="33" y="67"/>
                  </a:cxn>
                  <a:cxn ang="0">
                    <a:pos x="28" y="74"/>
                  </a:cxn>
                  <a:cxn ang="0">
                    <a:pos x="28" y="74"/>
                  </a:cxn>
                </a:cxnLst>
                <a:rect l="0" t="0" r="r" b="b"/>
                <a:pathLst>
                  <a:path w="34" h="74">
                    <a:moveTo>
                      <a:pt x="28" y="74"/>
                    </a:moveTo>
                    <a:lnTo>
                      <a:pt x="28" y="74"/>
                    </a:lnTo>
                    <a:lnTo>
                      <a:pt x="23" y="69"/>
                    </a:lnTo>
                    <a:lnTo>
                      <a:pt x="16" y="61"/>
                    </a:lnTo>
                    <a:lnTo>
                      <a:pt x="10" y="52"/>
                    </a:lnTo>
                    <a:lnTo>
                      <a:pt x="5" y="41"/>
                    </a:lnTo>
                    <a:lnTo>
                      <a:pt x="2" y="28"/>
                    </a:lnTo>
                    <a:lnTo>
                      <a:pt x="0" y="15"/>
                    </a:lnTo>
                    <a:lnTo>
                      <a:pt x="2" y="8"/>
                    </a:lnTo>
                    <a:lnTo>
                      <a:pt x="3" y="0"/>
                    </a:lnTo>
                    <a:lnTo>
                      <a:pt x="3" y="0"/>
                    </a:lnTo>
                    <a:lnTo>
                      <a:pt x="10" y="7"/>
                    </a:lnTo>
                    <a:lnTo>
                      <a:pt x="18" y="13"/>
                    </a:lnTo>
                    <a:lnTo>
                      <a:pt x="24" y="23"/>
                    </a:lnTo>
                    <a:lnTo>
                      <a:pt x="31" y="34"/>
                    </a:lnTo>
                    <a:lnTo>
                      <a:pt x="34" y="46"/>
                    </a:lnTo>
                    <a:lnTo>
                      <a:pt x="34" y="52"/>
                    </a:lnTo>
                    <a:lnTo>
                      <a:pt x="34" y="61"/>
                    </a:lnTo>
                    <a:lnTo>
                      <a:pt x="33" y="67"/>
                    </a:lnTo>
                    <a:lnTo>
                      <a:pt x="28" y="74"/>
                    </a:lnTo>
                    <a:lnTo>
                      <a:pt x="28" y="74"/>
                    </a:lnTo>
                    <a:close/>
                  </a:path>
                </a:pathLst>
              </a:custGeom>
              <a:solidFill>
                <a:srgbClr val="2E3192"/>
              </a:solidFill>
              <a:ln w="9525">
                <a:noFill/>
                <a:round/>
              </a:ln>
            </p:spPr>
            <p:txBody>
              <a:bodyPr vert="horz" wrap="square" lIns="91440" tIns="45720" rIns="91440" bIns="45720" numCol="1" anchor="t" anchorCtr="0" compatLnSpc="1"/>
              <a:lstStyle/>
              <a:p>
                <a:endParaRPr lang="en-US"/>
              </a:p>
            </p:txBody>
          </p:sp>
        </p:grpSp>
        <p:grpSp>
          <p:nvGrpSpPr>
            <p:cNvPr id="208" name="Group 109"/>
            <p:cNvGrpSpPr/>
            <p:nvPr/>
          </p:nvGrpSpPr>
          <p:grpSpPr>
            <a:xfrm>
              <a:off x="3643306" y="3571882"/>
              <a:ext cx="573088" cy="576262"/>
              <a:chOff x="2093913" y="1893888"/>
              <a:chExt cx="573088" cy="576262"/>
            </a:xfrm>
          </p:grpSpPr>
          <p:sp>
            <p:nvSpPr>
              <p:cNvPr id="209" name="Freeform 3241"/>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close/>
                  </a:path>
                </a:pathLst>
              </a:custGeom>
              <a:solidFill>
                <a:srgbClr val="C1C1C1"/>
              </a:solidFill>
              <a:ln w="9525">
                <a:noFill/>
                <a:round/>
              </a:ln>
            </p:spPr>
            <p:txBody>
              <a:bodyPr vert="horz" wrap="square" lIns="91440" tIns="45720" rIns="91440" bIns="45720" numCol="1" anchor="t" anchorCtr="0" compatLnSpc="1"/>
              <a:lstStyle/>
              <a:p>
                <a:endParaRPr lang="en-US"/>
              </a:p>
            </p:txBody>
          </p:sp>
          <p:sp>
            <p:nvSpPr>
              <p:cNvPr id="210" name="Freeform 3242"/>
              <p:cNvSpPr/>
              <p:nvPr/>
            </p:nvSpPr>
            <p:spPr bwMode="auto">
              <a:xfrm>
                <a:off x="2147888" y="1908175"/>
                <a:ext cx="519113" cy="561975"/>
              </a:xfrm>
              <a:custGeom>
                <a:avLst/>
                <a:gdLst/>
                <a:ahLst/>
                <a:cxnLst>
                  <a:cxn ang="0">
                    <a:pos x="373" y="0"/>
                  </a:cxn>
                  <a:cxn ang="0">
                    <a:pos x="373" y="0"/>
                  </a:cxn>
                  <a:cxn ang="0">
                    <a:pos x="365" y="1"/>
                  </a:cxn>
                  <a:cxn ang="0">
                    <a:pos x="358" y="3"/>
                  </a:cxn>
                  <a:cxn ang="0">
                    <a:pos x="15" y="190"/>
                  </a:cxn>
                  <a:cxn ang="0">
                    <a:pos x="15" y="190"/>
                  </a:cxn>
                  <a:cxn ang="0">
                    <a:pos x="10" y="194"/>
                  </a:cxn>
                  <a:cxn ang="0">
                    <a:pos x="7" y="198"/>
                  </a:cxn>
                  <a:cxn ang="0">
                    <a:pos x="3" y="203"/>
                  </a:cxn>
                  <a:cxn ang="0">
                    <a:pos x="0" y="208"/>
                  </a:cxn>
                  <a:cxn ang="0">
                    <a:pos x="0" y="213"/>
                  </a:cxn>
                  <a:cxn ang="0">
                    <a:pos x="0" y="220"/>
                  </a:cxn>
                  <a:cxn ang="0">
                    <a:pos x="0" y="225"/>
                  </a:cxn>
                  <a:cxn ang="0">
                    <a:pos x="3" y="231"/>
                  </a:cxn>
                  <a:cxn ang="0">
                    <a:pos x="67" y="347"/>
                  </a:cxn>
                  <a:cxn ang="0">
                    <a:pos x="67" y="347"/>
                  </a:cxn>
                  <a:cxn ang="0">
                    <a:pos x="68" y="350"/>
                  </a:cxn>
                  <a:cxn ang="0">
                    <a:pos x="68" y="350"/>
                  </a:cxn>
                  <a:cxn ang="0">
                    <a:pos x="254" y="692"/>
                  </a:cxn>
                  <a:cxn ang="0">
                    <a:pos x="254" y="692"/>
                  </a:cxn>
                  <a:cxn ang="0">
                    <a:pos x="259" y="698"/>
                  </a:cxn>
                  <a:cxn ang="0">
                    <a:pos x="265" y="703"/>
                  </a:cxn>
                  <a:cxn ang="0">
                    <a:pos x="272" y="707"/>
                  </a:cxn>
                  <a:cxn ang="0">
                    <a:pos x="280" y="707"/>
                  </a:cxn>
                  <a:cxn ang="0">
                    <a:pos x="280" y="707"/>
                  </a:cxn>
                  <a:cxn ang="0">
                    <a:pos x="287" y="707"/>
                  </a:cxn>
                  <a:cxn ang="0">
                    <a:pos x="295" y="703"/>
                  </a:cxn>
                  <a:cxn ang="0">
                    <a:pos x="637" y="516"/>
                  </a:cxn>
                  <a:cxn ang="0">
                    <a:pos x="637" y="516"/>
                  </a:cxn>
                  <a:cxn ang="0">
                    <a:pos x="642" y="513"/>
                  </a:cxn>
                  <a:cxn ang="0">
                    <a:pos x="647" y="508"/>
                  </a:cxn>
                  <a:cxn ang="0">
                    <a:pos x="650" y="505"/>
                  </a:cxn>
                  <a:cxn ang="0">
                    <a:pos x="652" y="498"/>
                  </a:cxn>
                  <a:cxn ang="0">
                    <a:pos x="653" y="493"/>
                  </a:cxn>
                  <a:cxn ang="0">
                    <a:pos x="653" y="487"/>
                  </a:cxn>
                  <a:cxn ang="0">
                    <a:pos x="652" y="482"/>
                  </a:cxn>
                  <a:cxn ang="0">
                    <a:pos x="650" y="475"/>
                  </a:cxn>
                  <a:cxn ang="0">
                    <a:pos x="463" y="133"/>
                  </a:cxn>
                  <a:cxn ang="0">
                    <a:pos x="399" y="16"/>
                  </a:cxn>
                  <a:cxn ang="0">
                    <a:pos x="399" y="16"/>
                  </a:cxn>
                  <a:cxn ang="0">
                    <a:pos x="394" y="10"/>
                  </a:cxn>
                  <a:cxn ang="0">
                    <a:pos x="388" y="5"/>
                  </a:cxn>
                  <a:cxn ang="0">
                    <a:pos x="380" y="1"/>
                  </a:cxn>
                  <a:cxn ang="0">
                    <a:pos x="373" y="0"/>
                  </a:cxn>
                </a:cxnLst>
                <a:rect l="0" t="0" r="r" b="b"/>
                <a:pathLst>
                  <a:path w="653" h="707">
                    <a:moveTo>
                      <a:pt x="373" y="0"/>
                    </a:moveTo>
                    <a:lnTo>
                      <a:pt x="373" y="0"/>
                    </a:lnTo>
                    <a:lnTo>
                      <a:pt x="365" y="1"/>
                    </a:lnTo>
                    <a:lnTo>
                      <a:pt x="358" y="3"/>
                    </a:lnTo>
                    <a:lnTo>
                      <a:pt x="15" y="190"/>
                    </a:lnTo>
                    <a:lnTo>
                      <a:pt x="15" y="190"/>
                    </a:lnTo>
                    <a:lnTo>
                      <a:pt x="10" y="194"/>
                    </a:lnTo>
                    <a:lnTo>
                      <a:pt x="7" y="198"/>
                    </a:lnTo>
                    <a:lnTo>
                      <a:pt x="3" y="203"/>
                    </a:lnTo>
                    <a:lnTo>
                      <a:pt x="0" y="208"/>
                    </a:lnTo>
                    <a:lnTo>
                      <a:pt x="0" y="213"/>
                    </a:lnTo>
                    <a:lnTo>
                      <a:pt x="0" y="220"/>
                    </a:lnTo>
                    <a:lnTo>
                      <a:pt x="0" y="225"/>
                    </a:lnTo>
                    <a:lnTo>
                      <a:pt x="3" y="231"/>
                    </a:lnTo>
                    <a:lnTo>
                      <a:pt x="67" y="347"/>
                    </a:lnTo>
                    <a:lnTo>
                      <a:pt x="67" y="347"/>
                    </a:lnTo>
                    <a:lnTo>
                      <a:pt x="68" y="350"/>
                    </a:lnTo>
                    <a:lnTo>
                      <a:pt x="68" y="350"/>
                    </a:lnTo>
                    <a:lnTo>
                      <a:pt x="254" y="692"/>
                    </a:lnTo>
                    <a:lnTo>
                      <a:pt x="254" y="692"/>
                    </a:lnTo>
                    <a:lnTo>
                      <a:pt x="259" y="698"/>
                    </a:lnTo>
                    <a:lnTo>
                      <a:pt x="265" y="703"/>
                    </a:lnTo>
                    <a:lnTo>
                      <a:pt x="272" y="707"/>
                    </a:lnTo>
                    <a:lnTo>
                      <a:pt x="280" y="707"/>
                    </a:lnTo>
                    <a:lnTo>
                      <a:pt x="280" y="707"/>
                    </a:lnTo>
                    <a:lnTo>
                      <a:pt x="287" y="707"/>
                    </a:lnTo>
                    <a:lnTo>
                      <a:pt x="295" y="703"/>
                    </a:lnTo>
                    <a:lnTo>
                      <a:pt x="637" y="516"/>
                    </a:lnTo>
                    <a:lnTo>
                      <a:pt x="637" y="516"/>
                    </a:lnTo>
                    <a:lnTo>
                      <a:pt x="642" y="513"/>
                    </a:lnTo>
                    <a:lnTo>
                      <a:pt x="647" y="508"/>
                    </a:lnTo>
                    <a:lnTo>
                      <a:pt x="650" y="505"/>
                    </a:lnTo>
                    <a:lnTo>
                      <a:pt x="652" y="498"/>
                    </a:lnTo>
                    <a:lnTo>
                      <a:pt x="653" y="493"/>
                    </a:lnTo>
                    <a:lnTo>
                      <a:pt x="653" y="487"/>
                    </a:lnTo>
                    <a:lnTo>
                      <a:pt x="652" y="482"/>
                    </a:lnTo>
                    <a:lnTo>
                      <a:pt x="650" y="475"/>
                    </a:lnTo>
                    <a:lnTo>
                      <a:pt x="463" y="133"/>
                    </a:lnTo>
                    <a:lnTo>
                      <a:pt x="399" y="16"/>
                    </a:lnTo>
                    <a:lnTo>
                      <a:pt x="399" y="16"/>
                    </a:lnTo>
                    <a:lnTo>
                      <a:pt x="394" y="10"/>
                    </a:lnTo>
                    <a:lnTo>
                      <a:pt x="388" y="5"/>
                    </a:lnTo>
                    <a:lnTo>
                      <a:pt x="380" y="1"/>
                    </a:lnTo>
                    <a:lnTo>
                      <a:pt x="373" y="0"/>
                    </a:lnTo>
                  </a:path>
                </a:pathLst>
              </a:custGeom>
              <a:noFill/>
              <a:ln w="9525">
                <a:noFill/>
                <a:round/>
              </a:ln>
            </p:spPr>
            <p:txBody>
              <a:bodyPr vert="horz" wrap="square" lIns="91440" tIns="45720" rIns="91440" bIns="45720" numCol="1" anchor="t" anchorCtr="0" compatLnSpc="1"/>
              <a:lstStyle/>
              <a:p>
                <a:endParaRPr lang="en-US"/>
              </a:p>
            </p:txBody>
          </p:sp>
          <p:sp>
            <p:nvSpPr>
              <p:cNvPr id="211" name="Freeform 3796"/>
              <p:cNvSpPr/>
              <p:nvPr/>
            </p:nvSpPr>
            <p:spPr bwMode="auto">
              <a:xfrm>
                <a:off x="2093913" y="1893888"/>
                <a:ext cx="366713" cy="276225"/>
              </a:xfrm>
              <a:custGeom>
                <a:avLst/>
                <a:gdLst/>
                <a:ahLst/>
                <a:cxnLst>
                  <a:cxn ang="0">
                    <a:pos x="399" y="17"/>
                  </a:cxn>
                  <a:cxn ang="0">
                    <a:pos x="399" y="17"/>
                  </a:cxn>
                  <a:cxn ang="0">
                    <a:pos x="395" y="12"/>
                  </a:cxn>
                  <a:cxn ang="0">
                    <a:pos x="391" y="7"/>
                  </a:cxn>
                  <a:cxn ang="0">
                    <a:pos x="386" y="3"/>
                  </a:cxn>
                  <a:cxn ang="0">
                    <a:pos x="381" y="2"/>
                  </a:cxn>
                  <a:cxn ang="0">
                    <a:pos x="376" y="0"/>
                  </a:cxn>
                  <a:cxn ang="0">
                    <a:pos x="369" y="0"/>
                  </a:cxn>
                  <a:cxn ang="0">
                    <a:pos x="364" y="2"/>
                  </a:cxn>
                  <a:cxn ang="0">
                    <a:pos x="358" y="3"/>
                  </a:cxn>
                  <a:cxn ang="0">
                    <a:pos x="16" y="191"/>
                  </a:cxn>
                  <a:cxn ang="0">
                    <a:pos x="16" y="191"/>
                  </a:cxn>
                  <a:cxn ang="0">
                    <a:pos x="11" y="194"/>
                  </a:cxn>
                  <a:cxn ang="0">
                    <a:pos x="6" y="199"/>
                  </a:cxn>
                  <a:cxn ang="0">
                    <a:pos x="3" y="204"/>
                  </a:cxn>
                  <a:cxn ang="0">
                    <a:pos x="1" y="209"/>
                  </a:cxn>
                  <a:cxn ang="0">
                    <a:pos x="0" y="215"/>
                  </a:cxn>
                  <a:cxn ang="0">
                    <a:pos x="0" y="220"/>
                  </a:cxn>
                  <a:cxn ang="0">
                    <a:pos x="1" y="227"/>
                  </a:cxn>
                  <a:cxn ang="0">
                    <a:pos x="3" y="231"/>
                  </a:cxn>
                  <a:cxn ang="0">
                    <a:pos x="68" y="349"/>
                  </a:cxn>
                  <a:cxn ang="0">
                    <a:pos x="462" y="134"/>
                  </a:cxn>
                  <a:cxn ang="0">
                    <a:pos x="399" y="17"/>
                  </a:cxn>
                </a:cxnLst>
                <a:rect l="0" t="0" r="r" b="b"/>
                <a:pathLst>
                  <a:path w="462" h="349">
                    <a:moveTo>
                      <a:pt x="399" y="17"/>
                    </a:moveTo>
                    <a:lnTo>
                      <a:pt x="399" y="17"/>
                    </a:lnTo>
                    <a:lnTo>
                      <a:pt x="395" y="12"/>
                    </a:lnTo>
                    <a:lnTo>
                      <a:pt x="391" y="7"/>
                    </a:lnTo>
                    <a:lnTo>
                      <a:pt x="386" y="3"/>
                    </a:lnTo>
                    <a:lnTo>
                      <a:pt x="381" y="2"/>
                    </a:lnTo>
                    <a:lnTo>
                      <a:pt x="376" y="0"/>
                    </a:lnTo>
                    <a:lnTo>
                      <a:pt x="369" y="0"/>
                    </a:lnTo>
                    <a:lnTo>
                      <a:pt x="364" y="2"/>
                    </a:lnTo>
                    <a:lnTo>
                      <a:pt x="358" y="3"/>
                    </a:lnTo>
                    <a:lnTo>
                      <a:pt x="16" y="191"/>
                    </a:lnTo>
                    <a:lnTo>
                      <a:pt x="16" y="191"/>
                    </a:lnTo>
                    <a:lnTo>
                      <a:pt x="11" y="194"/>
                    </a:lnTo>
                    <a:lnTo>
                      <a:pt x="6" y="199"/>
                    </a:lnTo>
                    <a:lnTo>
                      <a:pt x="3" y="204"/>
                    </a:lnTo>
                    <a:lnTo>
                      <a:pt x="1" y="209"/>
                    </a:lnTo>
                    <a:lnTo>
                      <a:pt x="0" y="215"/>
                    </a:lnTo>
                    <a:lnTo>
                      <a:pt x="0" y="220"/>
                    </a:lnTo>
                    <a:lnTo>
                      <a:pt x="1" y="227"/>
                    </a:lnTo>
                    <a:lnTo>
                      <a:pt x="3" y="231"/>
                    </a:lnTo>
                    <a:lnTo>
                      <a:pt x="68" y="349"/>
                    </a:lnTo>
                    <a:lnTo>
                      <a:pt x="462" y="134"/>
                    </a:lnTo>
                    <a:lnTo>
                      <a:pt x="399" y="17"/>
                    </a:lnTo>
                    <a:close/>
                  </a:path>
                </a:pathLst>
              </a:custGeom>
              <a:solidFill>
                <a:srgbClr val="1A1A1A"/>
              </a:solidFill>
              <a:ln w="9525">
                <a:noFill/>
                <a:round/>
              </a:ln>
            </p:spPr>
            <p:txBody>
              <a:bodyPr vert="horz" wrap="square" lIns="91440" tIns="45720" rIns="91440" bIns="45720" numCol="1" anchor="t" anchorCtr="0" compatLnSpc="1"/>
              <a:lstStyle/>
              <a:p>
                <a:endParaRPr lang="en-US"/>
              </a:p>
            </p:txBody>
          </p:sp>
          <p:sp>
            <p:nvSpPr>
              <p:cNvPr id="212" name="Freeform 3797"/>
              <p:cNvSpPr/>
              <p:nvPr/>
            </p:nvSpPr>
            <p:spPr bwMode="auto">
              <a:xfrm>
                <a:off x="2147888" y="1998663"/>
                <a:ext cx="463550" cy="455613"/>
              </a:xfrm>
              <a:custGeom>
                <a:avLst/>
                <a:gdLst/>
                <a:ahLst/>
                <a:cxnLst>
                  <a:cxn ang="0">
                    <a:pos x="0" y="215"/>
                  </a:cxn>
                  <a:cxn ang="0">
                    <a:pos x="186" y="558"/>
                  </a:cxn>
                  <a:cxn ang="0">
                    <a:pos x="186" y="558"/>
                  </a:cxn>
                  <a:cxn ang="0">
                    <a:pos x="191" y="563"/>
                  </a:cxn>
                  <a:cxn ang="0">
                    <a:pos x="194" y="567"/>
                  </a:cxn>
                  <a:cxn ang="0">
                    <a:pos x="199" y="570"/>
                  </a:cxn>
                  <a:cxn ang="0">
                    <a:pos x="204" y="573"/>
                  </a:cxn>
                  <a:cxn ang="0">
                    <a:pos x="210" y="573"/>
                  </a:cxn>
                  <a:cxn ang="0">
                    <a:pos x="215" y="573"/>
                  </a:cxn>
                  <a:cxn ang="0">
                    <a:pos x="222" y="571"/>
                  </a:cxn>
                  <a:cxn ang="0">
                    <a:pos x="226" y="570"/>
                  </a:cxn>
                  <a:cxn ang="0">
                    <a:pos x="570" y="382"/>
                  </a:cxn>
                  <a:cxn ang="0">
                    <a:pos x="570" y="382"/>
                  </a:cxn>
                  <a:cxn ang="0">
                    <a:pos x="575" y="379"/>
                  </a:cxn>
                  <a:cxn ang="0">
                    <a:pos x="578" y="376"/>
                  </a:cxn>
                  <a:cxn ang="0">
                    <a:pos x="581" y="371"/>
                  </a:cxn>
                  <a:cxn ang="0">
                    <a:pos x="585" y="365"/>
                  </a:cxn>
                  <a:cxn ang="0">
                    <a:pos x="585" y="360"/>
                  </a:cxn>
                  <a:cxn ang="0">
                    <a:pos x="585" y="353"/>
                  </a:cxn>
                  <a:cxn ang="0">
                    <a:pos x="585" y="348"/>
                  </a:cxn>
                  <a:cxn ang="0">
                    <a:pos x="581" y="343"/>
                  </a:cxn>
                  <a:cxn ang="0">
                    <a:pos x="394" y="0"/>
                  </a:cxn>
                  <a:cxn ang="0">
                    <a:pos x="0" y="215"/>
                  </a:cxn>
                </a:cxnLst>
                <a:rect l="0" t="0" r="r" b="b"/>
                <a:pathLst>
                  <a:path w="585" h="573">
                    <a:moveTo>
                      <a:pt x="0" y="215"/>
                    </a:moveTo>
                    <a:lnTo>
                      <a:pt x="186" y="558"/>
                    </a:lnTo>
                    <a:lnTo>
                      <a:pt x="186" y="558"/>
                    </a:lnTo>
                    <a:lnTo>
                      <a:pt x="191" y="563"/>
                    </a:lnTo>
                    <a:lnTo>
                      <a:pt x="194" y="567"/>
                    </a:lnTo>
                    <a:lnTo>
                      <a:pt x="199" y="570"/>
                    </a:lnTo>
                    <a:lnTo>
                      <a:pt x="204" y="573"/>
                    </a:lnTo>
                    <a:lnTo>
                      <a:pt x="210" y="573"/>
                    </a:lnTo>
                    <a:lnTo>
                      <a:pt x="215" y="573"/>
                    </a:lnTo>
                    <a:lnTo>
                      <a:pt x="222" y="571"/>
                    </a:lnTo>
                    <a:lnTo>
                      <a:pt x="226" y="570"/>
                    </a:lnTo>
                    <a:lnTo>
                      <a:pt x="570" y="382"/>
                    </a:lnTo>
                    <a:lnTo>
                      <a:pt x="570" y="382"/>
                    </a:lnTo>
                    <a:lnTo>
                      <a:pt x="575" y="379"/>
                    </a:lnTo>
                    <a:lnTo>
                      <a:pt x="578" y="376"/>
                    </a:lnTo>
                    <a:lnTo>
                      <a:pt x="581" y="371"/>
                    </a:lnTo>
                    <a:lnTo>
                      <a:pt x="585" y="365"/>
                    </a:lnTo>
                    <a:lnTo>
                      <a:pt x="585" y="360"/>
                    </a:lnTo>
                    <a:lnTo>
                      <a:pt x="585" y="353"/>
                    </a:lnTo>
                    <a:lnTo>
                      <a:pt x="585" y="348"/>
                    </a:lnTo>
                    <a:lnTo>
                      <a:pt x="581" y="343"/>
                    </a:lnTo>
                    <a:lnTo>
                      <a:pt x="394" y="0"/>
                    </a:lnTo>
                    <a:lnTo>
                      <a:pt x="0" y="215"/>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3" name="Freeform 3798"/>
              <p:cNvSpPr/>
              <p:nvPr/>
            </p:nvSpPr>
            <p:spPr bwMode="auto">
              <a:xfrm>
                <a:off x="2146301" y="1998663"/>
                <a:ext cx="315913" cy="173038"/>
              </a:xfrm>
              <a:custGeom>
                <a:avLst/>
                <a:gdLst/>
                <a:ahLst/>
                <a:cxnLst>
                  <a:cxn ang="0">
                    <a:pos x="398" y="3"/>
                  </a:cxn>
                  <a:cxn ang="0">
                    <a:pos x="2" y="218"/>
                  </a:cxn>
                  <a:cxn ang="0">
                    <a:pos x="0" y="215"/>
                  </a:cxn>
                  <a:cxn ang="0">
                    <a:pos x="396" y="0"/>
                  </a:cxn>
                  <a:cxn ang="0">
                    <a:pos x="398" y="3"/>
                  </a:cxn>
                </a:cxnLst>
                <a:rect l="0" t="0" r="r" b="b"/>
                <a:pathLst>
                  <a:path w="398" h="218">
                    <a:moveTo>
                      <a:pt x="398" y="3"/>
                    </a:moveTo>
                    <a:lnTo>
                      <a:pt x="2" y="218"/>
                    </a:lnTo>
                    <a:lnTo>
                      <a:pt x="0" y="215"/>
                    </a:lnTo>
                    <a:lnTo>
                      <a:pt x="396" y="0"/>
                    </a:lnTo>
                    <a:lnTo>
                      <a:pt x="398" y="3"/>
                    </a:lnTo>
                    <a:close/>
                  </a:path>
                </a:pathLst>
              </a:custGeom>
              <a:solidFill>
                <a:srgbClr val="333333"/>
              </a:solidFill>
              <a:ln w="9525">
                <a:noFill/>
                <a:round/>
              </a:ln>
            </p:spPr>
            <p:txBody>
              <a:bodyPr vert="horz" wrap="square" lIns="91440" tIns="45720" rIns="91440" bIns="45720" numCol="1" anchor="t" anchorCtr="0" compatLnSpc="1"/>
              <a:lstStyle/>
              <a:p>
                <a:endParaRPr lang="en-US"/>
              </a:p>
            </p:txBody>
          </p:sp>
          <p:sp>
            <p:nvSpPr>
              <p:cNvPr id="214" name="Freeform 3799"/>
              <p:cNvSpPr/>
              <p:nvPr/>
            </p:nvSpPr>
            <p:spPr bwMode="auto">
              <a:xfrm>
                <a:off x="2276476" y="2308225"/>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5" y="60"/>
                  </a:cxn>
                  <a:cxn ang="0">
                    <a:pos x="2" y="37"/>
                  </a:cxn>
                  <a:cxn ang="0">
                    <a:pos x="2" y="37"/>
                  </a:cxn>
                  <a:cxn ang="0">
                    <a:pos x="0" y="33"/>
                  </a:cxn>
                  <a:cxn ang="0">
                    <a:pos x="0" y="29"/>
                  </a:cxn>
                  <a:cxn ang="0">
                    <a:pos x="2" y="24"/>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5" y="60"/>
                    </a:lnTo>
                    <a:lnTo>
                      <a:pt x="2" y="37"/>
                    </a:lnTo>
                    <a:lnTo>
                      <a:pt x="2" y="37"/>
                    </a:lnTo>
                    <a:lnTo>
                      <a:pt x="0" y="33"/>
                    </a:lnTo>
                    <a:lnTo>
                      <a:pt x="0" y="29"/>
                    </a:lnTo>
                    <a:lnTo>
                      <a:pt x="2" y="24"/>
                    </a:lnTo>
                    <a:lnTo>
                      <a:pt x="6" y="21"/>
                    </a:lnTo>
                    <a:lnTo>
                      <a:pt x="42" y="2"/>
                    </a:lnTo>
                    <a:lnTo>
                      <a:pt x="42" y="2"/>
                    </a:lnTo>
                    <a:lnTo>
                      <a:pt x="47" y="0"/>
                    </a:lnTo>
                    <a:lnTo>
                      <a:pt x="52" y="0"/>
                    </a:lnTo>
                    <a:lnTo>
                      <a:pt x="55" y="3"/>
                    </a:lnTo>
                    <a:lnTo>
                      <a:pt x="59" y="7"/>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5" name="Freeform 3800"/>
              <p:cNvSpPr/>
              <p:nvPr/>
            </p:nvSpPr>
            <p:spPr bwMode="auto">
              <a:xfrm>
                <a:off x="2328863" y="2279650"/>
                <a:ext cx="57150" cy="53975"/>
              </a:xfrm>
              <a:custGeom>
                <a:avLst/>
                <a:gdLst/>
                <a:ahLst/>
                <a:cxnLst>
                  <a:cxn ang="0">
                    <a:pos x="72" y="31"/>
                  </a:cxn>
                  <a:cxn ang="0">
                    <a:pos x="72" y="31"/>
                  </a:cxn>
                  <a:cxn ang="0">
                    <a:pos x="72" y="34"/>
                  </a:cxn>
                  <a:cxn ang="0">
                    <a:pos x="72" y="39"/>
                  </a:cxn>
                  <a:cxn ang="0">
                    <a:pos x="70" y="44"/>
                  </a:cxn>
                  <a:cxn ang="0">
                    <a:pos x="67" y="46"/>
                  </a:cxn>
                  <a:cxn ang="0">
                    <a:pos x="29" y="67"/>
                  </a:cxn>
                  <a:cxn ang="0">
                    <a:pos x="29" y="67"/>
                  </a:cxn>
                  <a:cxn ang="0">
                    <a:pos x="26" y="69"/>
                  </a:cxn>
                  <a:cxn ang="0">
                    <a:pos x="21" y="67"/>
                  </a:cxn>
                  <a:cxn ang="0">
                    <a:pos x="16" y="65"/>
                  </a:cxn>
                  <a:cxn ang="0">
                    <a:pos x="13" y="62"/>
                  </a:cxn>
                  <a:cxn ang="0">
                    <a:pos x="2" y="38"/>
                  </a:cxn>
                  <a:cxn ang="0">
                    <a:pos x="2" y="38"/>
                  </a:cxn>
                  <a:cxn ang="0">
                    <a:pos x="0" y="34"/>
                  </a:cxn>
                  <a:cxn ang="0">
                    <a:pos x="0" y="29"/>
                  </a:cxn>
                  <a:cxn ang="0">
                    <a:pos x="2" y="25"/>
                  </a:cxn>
                  <a:cxn ang="0">
                    <a:pos x="5" y="23"/>
                  </a:cxn>
                  <a:cxn ang="0">
                    <a:pos x="42" y="2"/>
                  </a:cxn>
                  <a:cxn ang="0">
                    <a:pos x="42" y="2"/>
                  </a:cxn>
                  <a:cxn ang="0">
                    <a:pos x="47" y="0"/>
                  </a:cxn>
                  <a:cxn ang="0">
                    <a:pos x="51" y="2"/>
                  </a:cxn>
                  <a:cxn ang="0">
                    <a:pos x="55" y="3"/>
                  </a:cxn>
                  <a:cxn ang="0">
                    <a:pos x="59" y="7"/>
                  </a:cxn>
                  <a:cxn ang="0">
                    <a:pos x="72" y="31"/>
                  </a:cxn>
                </a:cxnLst>
                <a:rect l="0" t="0" r="r" b="b"/>
                <a:pathLst>
                  <a:path w="72" h="69">
                    <a:moveTo>
                      <a:pt x="72" y="31"/>
                    </a:moveTo>
                    <a:lnTo>
                      <a:pt x="72" y="31"/>
                    </a:lnTo>
                    <a:lnTo>
                      <a:pt x="72" y="34"/>
                    </a:lnTo>
                    <a:lnTo>
                      <a:pt x="72" y="39"/>
                    </a:lnTo>
                    <a:lnTo>
                      <a:pt x="70" y="44"/>
                    </a:lnTo>
                    <a:lnTo>
                      <a:pt x="67" y="46"/>
                    </a:lnTo>
                    <a:lnTo>
                      <a:pt x="29" y="67"/>
                    </a:lnTo>
                    <a:lnTo>
                      <a:pt x="29" y="67"/>
                    </a:lnTo>
                    <a:lnTo>
                      <a:pt x="26" y="69"/>
                    </a:lnTo>
                    <a:lnTo>
                      <a:pt x="21" y="67"/>
                    </a:lnTo>
                    <a:lnTo>
                      <a:pt x="16" y="65"/>
                    </a:lnTo>
                    <a:lnTo>
                      <a:pt x="13" y="62"/>
                    </a:lnTo>
                    <a:lnTo>
                      <a:pt x="2" y="38"/>
                    </a:lnTo>
                    <a:lnTo>
                      <a:pt x="2" y="38"/>
                    </a:lnTo>
                    <a:lnTo>
                      <a:pt x="0" y="34"/>
                    </a:lnTo>
                    <a:lnTo>
                      <a:pt x="0" y="29"/>
                    </a:lnTo>
                    <a:lnTo>
                      <a:pt x="2" y="25"/>
                    </a:lnTo>
                    <a:lnTo>
                      <a:pt x="5" y="23"/>
                    </a:lnTo>
                    <a:lnTo>
                      <a:pt x="42" y="2"/>
                    </a:lnTo>
                    <a:lnTo>
                      <a:pt x="42" y="2"/>
                    </a:lnTo>
                    <a:lnTo>
                      <a:pt x="47" y="0"/>
                    </a:lnTo>
                    <a:lnTo>
                      <a:pt x="51" y="2"/>
                    </a:lnTo>
                    <a:lnTo>
                      <a:pt x="55" y="3"/>
                    </a:lnTo>
                    <a:lnTo>
                      <a:pt x="59"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6" name="Freeform 3801"/>
              <p:cNvSpPr/>
              <p:nvPr/>
            </p:nvSpPr>
            <p:spPr bwMode="auto">
              <a:xfrm>
                <a:off x="2381251" y="2252663"/>
                <a:ext cx="55563" cy="52388"/>
              </a:xfrm>
              <a:custGeom>
                <a:avLst/>
                <a:gdLst/>
                <a:ahLst/>
                <a:cxnLst>
                  <a:cxn ang="0">
                    <a:pos x="70" y="29"/>
                  </a:cxn>
                  <a:cxn ang="0">
                    <a:pos x="70" y="29"/>
                  </a:cxn>
                  <a:cxn ang="0">
                    <a:pos x="72" y="34"/>
                  </a:cxn>
                  <a:cxn ang="0">
                    <a:pos x="72" y="37"/>
                  </a:cxn>
                  <a:cxn ang="0">
                    <a:pos x="70" y="42"/>
                  </a:cxn>
                  <a:cxn ang="0">
                    <a:pos x="65" y="46"/>
                  </a:cxn>
                  <a:cxn ang="0">
                    <a:pos x="30" y="65"/>
                  </a:cxn>
                  <a:cxn ang="0">
                    <a:pos x="30" y="65"/>
                  </a:cxn>
                  <a:cxn ang="0">
                    <a:pos x="25" y="67"/>
                  </a:cxn>
                  <a:cxn ang="0">
                    <a:pos x="21" y="67"/>
                  </a:cxn>
                  <a:cxn ang="0">
                    <a:pos x="16" y="63"/>
                  </a:cxn>
                  <a:cxn ang="0">
                    <a:pos x="13" y="60"/>
                  </a:cxn>
                  <a:cxn ang="0">
                    <a:pos x="0" y="37"/>
                  </a:cxn>
                  <a:cxn ang="0">
                    <a:pos x="0" y="37"/>
                  </a:cxn>
                  <a:cxn ang="0">
                    <a:pos x="0" y="33"/>
                  </a:cxn>
                  <a:cxn ang="0">
                    <a:pos x="0" y="28"/>
                  </a:cxn>
                  <a:cxn ang="0">
                    <a:pos x="2" y="24"/>
                  </a:cxn>
                  <a:cxn ang="0">
                    <a:pos x="5" y="21"/>
                  </a:cxn>
                  <a:cxn ang="0">
                    <a:pos x="43" y="2"/>
                  </a:cxn>
                  <a:cxn ang="0">
                    <a:pos x="43" y="2"/>
                  </a:cxn>
                  <a:cxn ang="0">
                    <a:pos x="46" y="0"/>
                  </a:cxn>
                  <a:cxn ang="0">
                    <a:pos x="51" y="0"/>
                  </a:cxn>
                  <a:cxn ang="0">
                    <a:pos x="56" y="2"/>
                  </a:cxn>
                  <a:cxn ang="0">
                    <a:pos x="59" y="6"/>
                  </a:cxn>
                  <a:cxn ang="0">
                    <a:pos x="70" y="29"/>
                  </a:cxn>
                </a:cxnLst>
                <a:rect l="0" t="0" r="r" b="b"/>
                <a:pathLst>
                  <a:path w="72" h="67">
                    <a:moveTo>
                      <a:pt x="70" y="29"/>
                    </a:moveTo>
                    <a:lnTo>
                      <a:pt x="70" y="29"/>
                    </a:lnTo>
                    <a:lnTo>
                      <a:pt x="72" y="34"/>
                    </a:lnTo>
                    <a:lnTo>
                      <a:pt x="72" y="37"/>
                    </a:lnTo>
                    <a:lnTo>
                      <a:pt x="70" y="42"/>
                    </a:lnTo>
                    <a:lnTo>
                      <a:pt x="65" y="46"/>
                    </a:lnTo>
                    <a:lnTo>
                      <a:pt x="30" y="65"/>
                    </a:lnTo>
                    <a:lnTo>
                      <a:pt x="30" y="65"/>
                    </a:lnTo>
                    <a:lnTo>
                      <a:pt x="25" y="67"/>
                    </a:lnTo>
                    <a:lnTo>
                      <a:pt x="21" y="67"/>
                    </a:lnTo>
                    <a:lnTo>
                      <a:pt x="16" y="63"/>
                    </a:lnTo>
                    <a:lnTo>
                      <a:pt x="13" y="60"/>
                    </a:lnTo>
                    <a:lnTo>
                      <a:pt x="0" y="37"/>
                    </a:lnTo>
                    <a:lnTo>
                      <a:pt x="0" y="37"/>
                    </a:lnTo>
                    <a:lnTo>
                      <a:pt x="0" y="33"/>
                    </a:lnTo>
                    <a:lnTo>
                      <a:pt x="0" y="28"/>
                    </a:lnTo>
                    <a:lnTo>
                      <a:pt x="2" y="24"/>
                    </a:lnTo>
                    <a:lnTo>
                      <a:pt x="5" y="21"/>
                    </a:lnTo>
                    <a:lnTo>
                      <a:pt x="43" y="2"/>
                    </a:lnTo>
                    <a:lnTo>
                      <a:pt x="43" y="2"/>
                    </a:lnTo>
                    <a:lnTo>
                      <a:pt x="46" y="0"/>
                    </a:lnTo>
                    <a:lnTo>
                      <a:pt x="51" y="0"/>
                    </a:lnTo>
                    <a:lnTo>
                      <a:pt x="56" y="2"/>
                    </a:lnTo>
                    <a:lnTo>
                      <a:pt x="59"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7" name="Freeform 3802"/>
              <p:cNvSpPr/>
              <p:nvPr/>
            </p:nvSpPr>
            <p:spPr bwMode="auto">
              <a:xfrm>
                <a:off x="2482851" y="2195513"/>
                <a:ext cx="58738" cy="53975"/>
              </a:xfrm>
              <a:custGeom>
                <a:avLst/>
                <a:gdLst/>
                <a:ahLst/>
                <a:cxnLst>
                  <a:cxn ang="0">
                    <a:pos x="72" y="31"/>
                  </a:cxn>
                  <a:cxn ang="0">
                    <a:pos x="72" y="31"/>
                  </a:cxn>
                  <a:cxn ang="0">
                    <a:pos x="73" y="35"/>
                  </a:cxn>
                  <a:cxn ang="0">
                    <a:pos x="73" y="39"/>
                  </a:cxn>
                  <a:cxn ang="0">
                    <a:pos x="70" y="44"/>
                  </a:cxn>
                  <a:cxn ang="0">
                    <a:pos x="67" y="46"/>
                  </a:cxn>
                  <a:cxn ang="0">
                    <a:pos x="31" y="67"/>
                  </a:cxn>
                  <a:cxn ang="0">
                    <a:pos x="31" y="67"/>
                  </a:cxn>
                  <a:cxn ang="0">
                    <a:pos x="26" y="67"/>
                  </a:cxn>
                  <a:cxn ang="0">
                    <a:pos x="21" y="67"/>
                  </a:cxn>
                  <a:cxn ang="0">
                    <a:pos x="18" y="65"/>
                  </a:cxn>
                  <a:cxn ang="0">
                    <a:pos x="15" y="62"/>
                  </a:cxn>
                  <a:cxn ang="0">
                    <a:pos x="1" y="38"/>
                  </a:cxn>
                  <a:cxn ang="0">
                    <a:pos x="1" y="38"/>
                  </a:cxn>
                  <a:cxn ang="0">
                    <a:pos x="0" y="35"/>
                  </a:cxn>
                  <a:cxn ang="0">
                    <a:pos x="0" y="30"/>
                  </a:cxn>
                  <a:cxn ang="0">
                    <a:pos x="3" y="25"/>
                  </a:cxn>
                  <a:cxn ang="0">
                    <a:pos x="6" y="23"/>
                  </a:cxn>
                  <a:cxn ang="0">
                    <a:pos x="42" y="2"/>
                  </a:cxn>
                  <a:cxn ang="0">
                    <a:pos x="42" y="2"/>
                  </a:cxn>
                  <a:cxn ang="0">
                    <a:pos x="47" y="0"/>
                  </a:cxn>
                  <a:cxn ang="0">
                    <a:pos x="52" y="2"/>
                  </a:cxn>
                  <a:cxn ang="0">
                    <a:pos x="55" y="4"/>
                  </a:cxn>
                  <a:cxn ang="0">
                    <a:pos x="58" y="7"/>
                  </a:cxn>
                  <a:cxn ang="0">
                    <a:pos x="72" y="31"/>
                  </a:cxn>
                </a:cxnLst>
                <a:rect l="0" t="0" r="r" b="b"/>
                <a:pathLst>
                  <a:path w="73" h="67">
                    <a:moveTo>
                      <a:pt x="72" y="31"/>
                    </a:moveTo>
                    <a:lnTo>
                      <a:pt x="72" y="31"/>
                    </a:lnTo>
                    <a:lnTo>
                      <a:pt x="73" y="35"/>
                    </a:lnTo>
                    <a:lnTo>
                      <a:pt x="73" y="39"/>
                    </a:lnTo>
                    <a:lnTo>
                      <a:pt x="70" y="44"/>
                    </a:lnTo>
                    <a:lnTo>
                      <a:pt x="67" y="46"/>
                    </a:lnTo>
                    <a:lnTo>
                      <a:pt x="31" y="67"/>
                    </a:lnTo>
                    <a:lnTo>
                      <a:pt x="31" y="67"/>
                    </a:lnTo>
                    <a:lnTo>
                      <a:pt x="26" y="67"/>
                    </a:lnTo>
                    <a:lnTo>
                      <a:pt x="21" y="67"/>
                    </a:lnTo>
                    <a:lnTo>
                      <a:pt x="18" y="65"/>
                    </a:lnTo>
                    <a:lnTo>
                      <a:pt x="15" y="62"/>
                    </a:lnTo>
                    <a:lnTo>
                      <a:pt x="1" y="38"/>
                    </a:lnTo>
                    <a:lnTo>
                      <a:pt x="1" y="38"/>
                    </a:lnTo>
                    <a:lnTo>
                      <a:pt x="0" y="35"/>
                    </a:lnTo>
                    <a:lnTo>
                      <a:pt x="0" y="30"/>
                    </a:lnTo>
                    <a:lnTo>
                      <a:pt x="3" y="25"/>
                    </a:lnTo>
                    <a:lnTo>
                      <a:pt x="6" y="23"/>
                    </a:lnTo>
                    <a:lnTo>
                      <a:pt x="42" y="2"/>
                    </a:lnTo>
                    <a:lnTo>
                      <a:pt x="42" y="2"/>
                    </a:lnTo>
                    <a:lnTo>
                      <a:pt x="47" y="0"/>
                    </a:lnTo>
                    <a:lnTo>
                      <a:pt x="52" y="2"/>
                    </a:lnTo>
                    <a:lnTo>
                      <a:pt x="55" y="4"/>
                    </a:lnTo>
                    <a:lnTo>
                      <a:pt x="58" y="7"/>
                    </a:lnTo>
                    <a:lnTo>
                      <a:pt x="72" y="31"/>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8" name="Freeform 3803"/>
              <p:cNvSpPr/>
              <p:nvPr/>
            </p:nvSpPr>
            <p:spPr bwMode="auto">
              <a:xfrm>
                <a:off x="2300288" y="2352675"/>
                <a:ext cx="58738" cy="52388"/>
              </a:xfrm>
              <a:custGeom>
                <a:avLst/>
                <a:gdLst/>
                <a:ahLst/>
                <a:cxnLst>
                  <a:cxn ang="0">
                    <a:pos x="72" y="30"/>
                  </a:cxn>
                  <a:cxn ang="0">
                    <a:pos x="72" y="30"/>
                  </a:cxn>
                  <a:cxn ang="0">
                    <a:pos x="73" y="35"/>
                  </a:cxn>
                  <a:cxn ang="0">
                    <a:pos x="73" y="39"/>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4"/>
                  </a:cxn>
                  <a:cxn ang="0">
                    <a:pos x="59" y="7"/>
                  </a:cxn>
                  <a:cxn ang="0">
                    <a:pos x="72" y="30"/>
                  </a:cxn>
                </a:cxnLst>
                <a:rect l="0" t="0" r="r" b="b"/>
                <a:pathLst>
                  <a:path w="73" h="67">
                    <a:moveTo>
                      <a:pt x="72" y="30"/>
                    </a:moveTo>
                    <a:lnTo>
                      <a:pt x="72" y="30"/>
                    </a:lnTo>
                    <a:lnTo>
                      <a:pt x="73" y="35"/>
                    </a:lnTo>
                    <a:lnTo>
                      <a:pt x="73" y="39"/>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4"/>
                    </a:lnTo>
                    <a:lnTo>
                      <a:pt x="59" y="7"/>
                    </a:lnTo>
                    <a:lnTo>
                      <a:pt x="72"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19" name="Freeform 3804"/>
              <p:cNvSpPr/>
              <p:nvPr/>
            </p:nvSpPr>
            <p:spPr bwMode="auto">
              <a:xfrm>
                <a:off x="2352676" y="2324100"/>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2" y="66"/>
                  </a:cxn>
                  <a:cxn ang="0">
                    <a:pos x="18" y="65"/>
                  </a:cxn>
                  <a:cxn ang="0">
                    <a:pos x="15" y="61"/>
                  </a:cxn>
                  <a:cxn ang="0">
                    <a:pos x="2" y="37"/>
                  </a:cxn>
                  <a:cxn ang="0">
                    <a:pos x="2" y="37"/>
                  </a:cxn>
                  <a:cxn ang="0">
                    <a:pos x="0" y="32"/>
                  </a:cxn>
                  <a:cxn ang="0">
                    <a:pos x="0" y="29"/>
                  </a:cxn>
                  <a:cxn ang="0">
                    <a:pos x="4" y="24"/>
                  </a:cxn>
                  <a:cxn ang="0">
                    <a:pos x="7" y="21"/>
                  </a:cxn>
                  <a:cxn ang="0">
                    <a:pos x="43" y="1"/>
                  </a:cxn>
                  <a:cxn ang="0">
                    <a:pos x="43" y="1"/>
                  </a:cxn>
                  <a:cxn ang="0">
                    <a:pos x="48" y="0"/>
                  </a:cxn>
                  <a:cxn ang="0">
                    <a:pos x="52" y="1"/>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2" y="66"/>
                    </a:lnTo>
                    <a:lnTo>
                      <a:pt x="18" y="65"/>
                    </a:lnTo>
                    <a:lnTo>
                      <a:pt x="15" y="61"/>
                    </a:lnTo>
                    <a:lnTo>
                      <a:pt x="2" y="37"/>
                    </a:lnTo>
                    <a:lnTo>
                      <a:pt x="2" y="37"/>
                    </a:lnTo>
                    <a:lnTo>
                      <a:pt x="0" y="32"/>
                    </a:lnTo>
                    <a:lnTo>
                      <a:pt x="0" y="29"/>
                    </a:lnTo>
                    <a:lnTo>
                      <a:pt x="4" y="24"/>
                    </a:lnTo>
                    <a:lnTo>
                      <a:pt x="7" y="21"/>
                    </a:lnTo>
                    <a:lnTo>
                      <a:pt x="43" y="1"/>
                    </a:lnTo>
                    <a:lnTo>
                      <a:pt x="43" y="1"/>
                    </a:lnTo>
                    <a:lnTo>
                      <a:pt x="48" y="0"/>
                    </a:lnTo>
                    <a:lnTo>
                      <a:pt x="52" y="1"/>
                    </a:lnTo>
                    <a:lnTo>
                      <a:pt x="56" y="3"/>
                    </a:lnTo>
                    <a:lnTo>
                      <a:pt x="59" y="6"/>
                    </a:lnTo>
                    <a:lnTo>
                      <a:pt x="72"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0" name="Freeform 3805"/>
              <p:cNvSpPr/>
              <p:nvPr/>
            </p:nvSpPr>
            <p:spPr bwMode="auto">
              <a:xfrm>
                <a:off x="2403476" y="2297113"/>
                <a:ext cx="58738" cy="52388"/>
              </a:xfrm>
              <a:custGeom>
                <a:avLst/>
                <a:gdLst/>
                <a:ahLst/>
                <a:cxnLst>
                  <a:cxn ang="0">
                    <a:pos x="71" y="30"/>
                  </a:cxn>
                  <a:cxn ang="0">
                    <a:pos x="71" y="30"/>
                  </a:cxn>
                  <a:cxn ang="0">
                    <a:pos x="73" y="33"/>
                  </a:cxn>
                  <a:cxn ang="0">
                    <a:pos x="71" y="38"/>
                  </a:cxn>
                  <a:cxn ang="0">
                    <a:pos x="70" y="43"/>
                  </a:cxn>
                  <a:cxn ang="0">
                    <a:pos x="66" y="46"/>
                  </a:cxn>
                  <a:cxn ang="0">
                    <a:pos x="29" y="65"/>
                  </a:cxn>
                  <a:cxn ang="0">
                    <a:pos x="29" y="65"/>
                  </a:cxn>
                  <a:cxn ang="0">
                    <a:pos x="26" y="67"/>
                  </a:cxn>
                  <a:cxn ang="0">
                    <a:pos x="21" y="65"/>
                  </a:cxn>
                  <a:cxn ang="0">
                    <a:pos x="16" y="64"/>
                  </a:cxn>
                  <a:cxn ang="0">
                    <a:pos x="14" y="61"/>
                  </a:cxn>
                  <a:cxn ang="0">
                    <a:pos x="1" y="38"/>
                  </a:cxn>
                  <a:cxn ang="0">
                    <a:pos x="1" y="38"/>
                  </a:cxn>
                  <a:cxn ang="0">
                    <a:pos x="0" y="33"/>
                  </a:cxn>
                  <a:cxn ang="0">
                    <a:pos x="0" y="28"/>
                  </a:cxn>
                  <a:cxn ang="0">
                    <a:pos x="1" y="25"/>
                  </a:cxn>
                  <a:cxn ang="0">
                    <a:pos x="6" y="22"/>
                  </a:cxn>
                  <a:cxn ang="0">
                    <a:pos x="42" y="0"/>
                  </a:cxn>
                  <a:cxn ang="0">
                    <a:pos x="42" y="0"/>
                  </a:cxn>
                  <a:cxn ang="0">
                    <a:pos x="47" y="0"/>
                  </a:cxn>
                  <a:cxn ang="0">
                    <a:pos x="52" y="0"/>
                  </a:cxn>
                  <a:cxn ang="0">
                    <a:pos x="55" y="2"/>
                  </a:cxn>
                  <a:cxn ang="0">
                    <a:pos x="58" y="5"/>
                  </a:cxn>
                  <a:cxn ang="0">
                    <a:pos x="71" y="30"/>
                  </a:cxn>
                </a:cxnLst>
                <a:rect l="0" t="0" r="r" b="b"/>
                <a:pathLst>
                  <a:path w="73" h="67">
                    <a:moveTo>
                      <a:pt x="71" y="30"/>
                    </a:moveTo>
                    <a:lnTo>
                      <a:pt x="71" y="30"/>
                    </a:lnTo>
                    <a:lnTo>
                      <a:pt x="73" y="33"/>
                    </a:lnTo>
                    <a:lnTo>
                      <a:pt x="71" y="38"/>
                    </a:lnTo>
                    <a:lnTo>
                      <a:pt x="70" y="43"/>
                    </a:lnTo>
                    <a:lnTo>
                      <a:pt x="66" y="46"/>
                    </a:lnTo>
                    <a:lnTo>
                      <a:pt x="29" y="65"/>
                    </a:lnTo>
                    <a:lnTo>
                      <a:pt x="29" y="65"/>
                    </a:lnTo>
                    <a:lnTo>
                      <a:pt x="26" y="67"/>
                    </a:lnTo>
                    <a:lnTo>
                      <a:pt x="21" y="65"/>
                    </a:lnTo>
                    <a:lnTo>
                      <a:pt x="16" y="64"/>
                    </a:lnTo>
                    <a:lnTo>
                      <a:pt x="14" y="61"/>
                    </a:lnTo>
                    <a:lnTo>
                      <a:pt x="1" y="38"/>
                    </a:lnTo>
                    <a:lnTo>
                      <a:pt x="1" y="38"/>
                    </a:lnTo>
                    <a:lnTo>
                      <a:pt x="0" y="33"/>
                    </a:lnTo>
                    <a:lnTo>
                      <a:pt x="0" y="28"/>
                    </a:lnTo>
                    <a:lnTo>
                      <a:pt x="1" y="25"/>
                    </a:lnTo>
                    <a:lnTo>
                      <a:pt x="6" y="22"/>
                    </a:lnTo>
                    <a:lnTo>
                      <a:pt x="42" y="0"/>
                    </a:lnTo>
                    <a:lnTo>
                      <a:pt x="42" y="0"/>
                    </a:lnTo>
                    <a:lnTo>
                      <a:pt x="47" y="0"/>
                    </a:lnTo>
                    <a:lnTo>
                      <a:pt x="52" y="0"/>
                    </a:lnTo>
                    <a:lnTo>
                      <a:pt x="55" y="2"/>
                    </a:lnTo>
                    <a:lnTo>
                      <a:pt x="58" y="5"/>
                    </a:lnTo>
                    <a:lnTo>
                      <a:pt x="71" y="30"/>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1" name="Freeform 3806"/>
              <p:cNvSpPr/>
              <p:nvPr/>
            </p:nvSpPr>
            <p:spPr bwMode="auto">
              <a:xfrm>
                <a:off x="2430463" y="2224088"/>
                <a:ext cx="82550" cy="96838"/>
              </a:xfrm>
              <a:custGeom>
                <a:avLst/>
                <a:gdLst/>
                <a:ahLst/>
                <a:cxnLst>
                  <a:cxn ang="0">
                    <a:pos x="42" y="2"/>
                  </a:cxn>
                  <a:cxn ang="0">
                    <a:pos x="6" y="21"/>
                  </a:cxn>
                  <a:cxn ang="0">
                    <a:pos x="6" y="21"/>
                  </a:cxn>
                  <a:cxn ang="0">
                    <a:pos x="3" y="25"/>
                  </a:cxn>
                  <a:cxn ang="0">
                    <a:pos x="1" y="29"/>
                  </a:cxn>
                  <a:cxn ang="0">
                    <a:pos x="0" y="33"/>
                  </a:cxn>
                  <a:cxn ang="0">
                    <a:pos x="1" y="38"/>
                  </a:cxn>
                  <a:cxn ang="0">
                    <a:pos x="44" y="116"/>
                  </a:cxn>
                  <a:cxn ang="0">
                    <a:pos x="44" y="116"/>
                  </a:cxn>
                  <a:cxn ang="0">
                    <a:pos x="47" y="119"/>
                  </a:cxn>
                  <a:cxn ang="0">
                    <a:pos x="52" y="122"/>
                  </a:cxn>
                  <a:cxn ang="0">
                    <a:pos x="57" y="122"/>
                  </a:cxn>
                  <a:cxn ang="0">
                    <a:pos x="60" y="121"/>
                  </a:cxn>
                  <a:cxn ang="0">
                    <a:pos x="97" y="101"/>
                  </a:cxn>
                  <a:cxn ang="0">
                    <a:pos x="97" y="101"/>
                  </a:cxn>
                  <a:cxn ang="0">
                    <a:pos x="101" y="98"/>
                  </a:cxn>
                  <a:cxn ang="0">
                    <a:pos x="102" y="95"/>
                  </a:cxn>
                  <a:cxn ang="0">
                    <a:pos x="102" y="90"/>
                  </a:cxn>
                  <a:cxn ang="0">
                    <a:pos x="102" y="85"/>
                  </a:cxn>
                  <a:cxn ang="0">
                    <a:pos x="58" y="7"/>
                  </a:cxn>
                  <a:cxn ang="0">
                    <a:pos x="58" y="7"/>
                  </a:cxn>
                  <a:cxn ang="0">
                    <a:pos x="57" y="3"/>
                  </a:cxn>
                  <a:cxn ang="0">
                    <a:pos x="52" y="0"/>
                  </a:cxn>
                  <a:cxn ang="0">
                    <a:pos x="47" y="0"/>
                  </a:cxn>
                  <a:cxn ang="0">
                    <a:pos x="42" y="2"/>
                  </a:cxn>
                  <a:cxn ang="0">
                    <a:pos x="42" y="2"/>
                  </a:cxn>
                </a:cxnLst>
                <a:rect l="0" t="0" r="r" b="b"/>
                <a:pathLst>
                  <a:path w="102" h="122">
                    <a:moveTo>
                      <a:pt x="42" y="2"/>
                    </a:moveTo>
                    <a:lnTo>
                      <a:pt x="6" y="21"/>
                    </a:lnTo>
                    <a:lnTo>
                      <a:pt x="6" y="21"/>
                    </a:lnTo>
                    <a:lnTo>
                      <a:pt x="3" y="25"/>
                    </a:lnTo>
                    <a:lnTo>
                      <a:pt x="1" y="29"/>
                    </a:lnTo>
                    <a:lnTo>
                      <a:pt x="0" y="33"/>
                    </a:lnTo>
                    <a:lnTo>
                      <a:pt x="1" y="38"/>
                    </a:lnTo>
                    <a:lnTo>
                      <a:pt x="44" y="116"/>
                    </a:lnTo>
                    <a:lnTo>
                      <a:pt x="44" y="116"/>
                    </a:lnTo>
                    <a:lnTo>
                      <a:pt x="47" y="119"/>
                    </a:lnTo>
                    <a:lnTo>
                      <a:pt x="52" y="122"/>
                    </a:lnTo>
                    <a:lnTo>
                      <a:pt x="57" y="122"/>
                    </a:lnTo>
                    <a:lnTo>
                      <a:pt x="60" y="121"/>
                    </a:lnTo>
                    <a:lnTo>
                      <a:pt x="97" y="101"/>
                    </a:lnTo>
                    <a:lnTo>
                      <a:pt x="97" y="101"/>
                    </a:lnTo>
                    <a:lnTo>
                      <a:pt x="101" y="98"/>
                    </a:lnTo>
                    <a:lnTo>
                      <a:pt x="102" y="95"/>
                    </a:lnTo>
                    <a:lnTo>
                      <a:pt x="102" y="90"/>
                    </a:lnTo>
                    <a:lnTo>
                      <a:pt x="102" y="85"/>
                    </a:lnTo>
                    <a:lnTo>
                      <a:pt x="58" y="7"/>
                    </a:lnTo>
                    <a:lnTo>
                      <a:pt x="58" y="7"/>
                    </a:lnTo>
                    <a:lnTo>
                      <a:pt x="57" y="3"/>
                    </a:lnTo>
                    <a:lnTo>
                      <a:pt x="52" y="0"/>
                    </a:lnTo>
                    <a:lnTo>
                      <a:pt x="47" y="0"/>
                    </a:lnTo>
                    <a:lnTo>
                      <a:pt x="42" y="2"/>
                    </a:lnTo>
                    <a:lnTo>
                      <a:pt x="42" y="2"/>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2" name="Freeform 3807"/>
              <p:cNvSpPr/>
              <p:nvPr/>
            </p:nvSpPr>
            <p:spPr bwMode="auto">
              <a:xfrm>
                <a:off x="2506663" y="2239963"/>
                <a:ext cx="57150" cy="52388"/>
              </a:xfrm>
              <a:custGeom>
                <a:avLst/>
                <a:gdLst/>
                <a:ahLst/>
                <a:cxnLst>
                  <a:cxn ang="0">
                    <a:pos x="70" y="29"/>
                  </a:cxn>
                  <a:cxn ang="0">
                    <a:pos x="70" y="29"/>
                  </a:cxn>
                  <a:cxn ang="0">
                    <a:pos x="71" y="34"/>
                  </a:cxn>
                  <a:cxn ang="0">
                    <a:pos x="71" y="39"/>
                  </a:cxn>
                  <a:cxn ang="0">
                    <a:pos x="70" y="42"/>
                  </a:cxn>
                  <a:cxn ang="0">
                    <a:pos x="65" y="45"/>
                  </a:cxn>
                  <a:cxn ang="0">
                    <a:pos x="29" y="65"/>
                  </a:cxn>
                  <a:cxn ang="0">
                    <a:pos x="29" y="65"/>
                  </a:cxn>
                  <a:cxn ang="0">
                    <a:pos x="24" y="66"/>
                  </a:cxn>
                  <a:cxn ang="0">
                    <a:pos x="21" y="66"/>
                  </a:cxn>
                  <a:cxn ang="0">
                    <a:pos x="16" y="65"/>
                  </a:cxn>
                  <a:cxn ang="0">
                    <a:pos x="13" y="62"/>
                  </a:cxn>
                  <a:cxn ang="0">
                    <a:pos x="0" y="37"/>
                  </a:cxn>
                  <a:cxn ang="0">
                    <a:pos x="0" y="37"/>
                  </a:cxn>
                  <a:cxn ang="0">
                    <a:pos x="0" y="32"/>
                  </a:cxn>
                  <a:cxn ang="0">
                    <a:pos x="0" y="29"/>
                  </a:cxn>
                  <a:cxn ang="0">
                    <a:pos x="1" y="24"/>
                  </a:cxn>
                  <a:cxn ang="0">
                    <a:pos x="5"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5"/>
                    </a:lnTo>
                    <a:lnTo>
                      <a:pt x="29" y="65"/>
                    </a:lnTo>
                    <a:lnTo>
                      <a:pt x="24" y="66"/>
                    </a:lnTo>
                    <a:lnTo>
                      <a:pt x="21" y="66"/>
                    </a:lnTo>
                    <a:lnTo>
                      <a:pt x="16" y="65"/>
                    </a:lnTo>
                    <a:lnTo>
                      <a:pt x="13" y="62"/>
                    </a:lnTo>
                    <a:lnTo>
                      <a:pt x="0" y="37"/>
                    </a:lnTo>
                    <a:lnTo>
                      <a:pt x="0" y="37"/>
                    </a:lnTo>
                    <a:lnTo>
                      <a:pt x="0" y="32"/>
                    </a:lnTo>
                    <a:lnTo>
                      <a:pt x="0" y="29"/>
                    </a:lnTo>
                    <a:lnTo>
                      <a:pt x="1" y="24"/>
                    </a:lnTo>
                    <a:lnTo>
                      <a:pt x="5" y="21"/>
                    </a:lnTo>
                    <a:lnTo>
                      <a:pt x="42" y="1"/>
                    </a:lnTo>
                    <a:lnTo>
                      <a:pt x="42" y="1"/>
                    </a:lnTo>
                    <a:lnTo>
                      <a:pt x="45" y="0"/>
                    </a:lnTo>
                    <a:lnTo>
                      <a:pt x="50" y="1"/>
                    </a:lnTo>
                    <a:lnTo>
                      <a:pt x="55" y="3"/>
                    </a:lnTo>
                    <a:lnTo>
                      <a:pt x="58" y="6"/>
                    </a:lnTo>
                    <a:lnTo>
                      <a:pt x="70" y="29"/>
                    </a:lnTo>
                    <a:close/>
                  </a:path>
                </a:pathLst>
              </a:custGeom>
              <a:solidFill>
                <a:srgbClr val="000000"/>
              </a:solidFill>
              <a:ln w="9525">
                <a:noFill/>
                <a:round/>
              </a:ln>
            </p:spPr>
            <p:txBody>
              <a:bodyPr vert="horz" wrap="square" lIns="91440" tIns="45720" rIns="91440" bIns="45720" numCol="1" anchor="t" anchorCtr="0" compatLnSpc="1"/>
              <a:lstStyle/>
              <a:p>
                <a:endParaRPr lang="en-US"/>
              </a:p>
            </p:txBody>
          </p:sp>
          <p:sp>
            <p:nvSpPr>
              <p:cNvPr id="223" name="Freeform 3808"/>
              <p:cNvSpPr/>
              <p:nvPr/>
            </p:nvSpPr>
            <p:spPr bwMode="auto">
              <a:xfrm>
                <a:off x="2124076" y="1930400"/>
                <a:ext cx="292100" cy="193675"/>
              </a:xfrm>
              <a:custGeom>
                <a:avLst/>
                <a:gdLst/>
                <a:ahLst/>
                <a:cxnLst>
                  <a:cxn ang="0">
                    <a:pos x="40" y="243"/>
                  </a:cxn>
                  <a:cxn ang="0">
                    <a:pos x="40" y="243"/>
                  </a:cxn>
                  <a:cxn ang="0">
                    <a:pos x="37" y="245"/>
                  </a:cxn>
                  <a:cxn ang="0">
                    <a:pos x="32" y="245"/>
                  </a:cxn>
                  <a:cxn ang="0">
                    <a:pos x="31" y="243"/>
                  </a:cxn>
                  <a:cxn ang="0">
                    <a:pos x="27" y="240"/>
                  </a:cxn>
                  <a:cxn ang="0">
                    <a:pos x="0" y="189"/>
                  </a:cxn>
                  <a:cxn ang="0">
                    <a:pos x="0" y="189"/>
                  </a:cxn>
                  <a:cxn ang="0">
                    <a:pos x="0" y="186"/>
                  </a:cxn>
                  <a:cxn ang="0">
                    <a:pos x="0" y="183"/>
                  </a:cxn>
                  <a:cxn ang="0">
                    <a:pos x="1" y="180"/>
                  </a:cxn>
                  <a:cxn ang="0">
                    <a:pos x="3" y="176"/>
                  </a:cxn>
                  <a:cxn ang="0">
                    <a:pos x="325" y="2"/>
                  </a:cxn>
                  <a:cxn ang="0">
                    <a:pos x="325" y="2"/>
                  </a:cxn>
                  <a:cxn ang="0">
                    <a:pos x="329" y="0"/>
                  </a:cxn>
                  <a:cxn ang="0">
                    <a:pos x="332" y="0"/>
                  </a:cxn>
                  <a:cxn ang="0">
                    <a:pos x="335" y="2"/>
                  </a:cxn>
                  <a:cxn ang="0">
                    <a:pos x="337" y="5"/>
                  </a:cxn>
                  <a:cxn ang="0">
                    <a:pos x="365" y="56"/>
                  </a:cxn>
                  <a:cxn ang="0">
                    <a:pos x="365" y="56"/>
                  </a:cxn>
                  <a:cxn ang="0">
                    <a:pos x="366" y="59"/>
                  </a:cxn>
                  <a:cxn ang="0">
                    <a:pos x="366" y="62"/>
                  </a:cxn>
                  <a:cxn ang="0">
                    <a:pos x="365" y="66"/>
                  </a:cxn>
                  <a:cxn ang="0">
                    <a:pos x="361" y="69"/>
                  </a:cxn>
                  <a:cxn ang="0">
                    <a:pos x="40" y="243"/>
                  </a:cxn>
                </a:cxnLst>
                <a:rect l="0" t="0" r="r" b="b"/>
                <a:pathLst>
                  <a:path w="366" h="245">
                    <a:moveTo>
                      <a:pt x="40" y="243"/>
                    </a:moveTo>
                    <a:lnTo>
                      <a:pt x="40" y="243"/>
                    </a:lnTo>
                    <a:lnTo>
                      <a:pt x="37" y="245"/>
                    </a:lnTo>
                    <a:lnTo>
                      <a:pt x="32" y="245"/>
                    </a:lnTo>
                    <a:lnTo>
                      <a:pt x="31" y="243"/>
                    </a:lnTo>
                    <a:lnTo>
                      <a:pt x="27" y="240"/>
                    </a:lnTo>
                    <a:lnTo>
                      <a:pt x="0" y="189"/>
                    </a:lnTo>
                    <a:lnTo>
                      <a:pt x="0" y="189"/>
                    </a:lnTo>
                    <a:lnTo>
                      <a:pt x="0" y="186"/>
                    </a:lnTo>
                    <a:lnTo>
                      <a:pt x="0" y="183"/>
                    </a:lnTo>
                    <a:lnTo>
                      <a:pt x="1" y="180"/>
                    </a:lnTo>
                    <a:lnTo>
                      <a:pt x="3" y="176"/>
                    </a:lnTo>
                    <a:lnTo>
                      <a:pt x="325" y="2"/>
                    </a:lnTo>
                    <a:lnTo>
                      <a:pt x="325" y="2"/>
                    </a:lnTo>
                    <a:lnTo>
                      <a:pt x="329" y="0"/>
                    </a:lnTo>
                    <a:lnTo>
                      <a:pt x="332" y="0"/>
                    </a:lnTo>
                    <a:lnTo>
                      <a:pt x="335" y="2"/>
                    </a:lnTo>
                    <a:lnTo>
                      <a:pt x="337" y="5"/>
                    </a:lnTo>
                    <a:lnTo>
                      <a:pt x="365" y="56"/>
                    </a:lnTo>
                    <a:lnTo>
                      <a:pt x="365" y="56"/>
                    </a:lnTo>
                    <a:lnTo>
                      <a:pt x="366" y="59"/>
                    </a:lnTo>
                    <a:lnTo>
                      <a:pt x="366" y="62"/>
                    </a:lnTo>
                    <a:lnTo>
                      <a:pt x="365" y="66"/>
                    </a:lnTo>
                    <a:lnTo>
                      <a:pt x="361" y="69"/>
                    </a:lnTo>
                    <a:lnTo>
                      <a:pt x="40" y="243"/>
                    </a:lnTo>
                    <a:close/>
                  </a:path>
                </a:pathLst>
              </a:custGeom>
              <a:solidFill>
                <a:srgbClr val="FBF9EC"/>
              </a:solidFill>
              <a:ln w="9525">
                <a:noFill/>
                <a:round/>
              </a:ln>
            </p:spPr>
            <p:txBody>
              <a:bodyPr vert="horz" wrap="square" lIns="91440" tIns="45720" rIns="91440" bIns="45720" numCol="1" anchor="t" anchorCtr="0" compatLnSpc="1"/>
              <a:lstStyle/>
              <a:p>
                <a:endParaRPr lang="en-US"/>
              </a:p>
            </p:txBody>
          </p:sp>
          <p:sp>
            <p:nvSpPr>
              <p:cNvPr id="224" name="Freeform 3809"/>
              <p:cNvSpPr/>
              <p:nvPr/>
            </p:nvSpPr>
            <p:spPr bwMode="auto">
              <a:xfrm>
                <a:off x="2136776" y="1944688"/>
                <a:ext cx="265113" cy="165100"/>
              </a:xfrm>
              <a:custGeom>
                <a:avLst/>
                <a:gdLst/>
                <a:ahLst/>
                <a:cxnLst>
                  <a:cxn ang="0">
                    <a:pos x="332" y="33"/>
                  </a:cxn>
                  <a:cxn ang="0">
                    <a:pos x="332" y="33"/>
                  </a:cxn>
                  <a:cxn ang="0">
                    <a:pos x="334" y="36"/>
                  </a:cxn>
                  <a:cxn ang="0">
                    <a:pos x="334" y="39"/>
                  </a:cxn>
                  <a:cxn ang="0">
                    <a:pos x="332" y="43"/>
                  </a:cxn>
                  <a:cxn ang="0">
                    <a:pos x="329" y="44"/>
                  </a:cxn>
                  <a:cxn ang="0">
                    <a:pos x="28" y="209"/>
                  </a:cxn>
                  <a:cxn ang="0">
                    <a:pos x="28" y="209"/>
                  </a:cxn>
                  <a:cxn ang="0">
                    <a:pos x="24" y="209"/>
                  </a:cxn>
                  <a:cxn ang="0">
                    <a:pos x="21" y="209"/>
                  </a:cxn>
                  <a:cxn ang="0">
                    <a:pos x="18" y="207"/>
                  </a:cxn>
                  <a:cxn ang="0">
                    <a:pos x="16" y="206"/>
                  </a:cxn>
                  <a:cxn ang="0">
                    <a:pos x="0" y="178"/>
                  </a:cxn>
                  <a:cxn ang="0">
                    <a:pos x="0" y="178"/>
                  </a:cxn>
                  <a:cxn ang="0">
                    <a:pos x="0" y="173"/>
                  </a:cxn>
                  <a:cxn ang="0">
                    <a:pos x="0" y="170"/>
                  </a:cxn>
                  <a:cxn ang="0">
                    <a:pos x="2" y="166"/>
                  </a:cxn>
                  <a:cxn ang="0">
                    <a:pos x="5" y="165"/>
                  </a:cxn>
                  <a:cxn ang="0">
                    <a:pos x="306" y="0"/>
                  </a:cxn>
                  <a:cxn ang="0">
                    <a:pos x="306" y="0"/>
                  </a:cxn>
                  <a:cxn ang="0">
                    <a:pos x="309" y="0"/>
                  </a:cxn>
                  <a:cxn ang="0">
                    <a:pos x="313" y="0"/>
                  </a:cxn>
                  <a:cxn ang="0">
                    <a:pos x="316" y="2"/>
                  </a:cxn>
                  <a:cxn ang="0">
                    <a:pos x="318" y="4"/>
                  </a:cxn>
                  <a:cxn ang="0">
                    <a:pos x="332" y="33"/>
                  </a:cxn>
                </a:cxnLst>
                <a:rect l="0" t="0" r="r" b="b"/>
                <a:pathLst>
                  <a:path w="334" h="209">
                    <a:moveTo>
                      <a:pt x="332" y="33"/>
                    </a:moveTo>
                    <a:lnTo>
                      <a:pt x="332" y="33"/>
                    </a:lnTo>
                    <a:lnTo>
                      <a:pt x="334" y="36"/>
                    </a:lnTo>
                    <a:lnTo>
                      <a:pt x="334" y="39"/>
                    </a:lnTo>
                    <a:lnTo>
                      <a:pt x="332" y="43"/>
                    </a:lnTo>
                    <a:lnTo>
                      <a:pt x="329" y="44"/>
                    </a:lnTo>
                    <a:lnTo>
                      <a:pt x="28" y="209"/>
                    </a:lnTo>
                    <a:lnTo>
                      <a:pt x="28" y="209"/>
                    </a:lnTo>
                    <a:lnTo>
                      <a:pt x="24" y="209"/>
                    </a:lnTo>
                    <a:lnTo>
                      <a:pt x="21" y="209"/>
                    </a:lnTo>
                    <a:lnTo>
                      <a:pt x="18" y="207"/>
                    </a:lnTo>
                    <a:lnTo>
                      <a:pt x="16" y="206"/>
                    </a:lnTo>
                    <a:lnTo>
                      <a:pt x="0" y="178"/>
                    </a:lnTo>
                    <a:lnTo>
                      <a:pt x="0" y="178"/>
                    </a:lnTo>
                    <a:lnTo>
                      <a:pt x="0" y="173"/>
                    </a:lnTo>
                    <a:lnTo>
                      <a:pt x="0" y="170"/>
                    </a:lnTo>
                    <a:lnTo>
                      <a:pt x="2" y="166"/>
                    </a:lnTo>
                    <a:lnTo>
                      <a:pt x="5" y="165"/>
                    </a:lnTo>
                    <a:lnTo>
                      <a:pt x="306" y="0"/>
                    </a:lnTo>
                    <a:lnTo>
                      <a:pt x="306" y="0"/>
                    </a:lnTo>
                    <a:lnTo>
                      <a:pt x="309" y="0"/>
                    </a:lnTo>
                    <a:lnTo>
                      <a:pt x="313" y="0"/>
                    </a:lnTo>
                    <a:lnTo>
                      <a:pt x="316" y="2"/>
                    </a:lnTo>
                    <a:lnTo>
                      <a:pt x="318" y="4"/>
                    </a:lnTo>
                    <a:lnTo>
                      <a:pt x="332" y="33"/>
                    </a:lnTo>
                    <a:close/>
                  </a:path>
                </a:pathLst>
              </a:custGeom>
              <a:solidFill>
                <a:srgbClr val="CCFFFF"/>
              </a:solidFill>
              <a:ln w="9525">
                <a:noFill/>
                <a:round/>
              </a:ln>
            </p:spPr>
            <p:txBody>
              <a:bodyPr vert="horz" wrap="square" lIns="91440" tIns="45720" rIns="91440" bIns="45720" numCol="1" anchor="t" anchorCtr="0" compatLnSpc="1"/>
              <a:lstStyle/>
              <a:p>
                <a:endParaRPr lang="en-US"/>
              </a:p>
            </p:txBody>
          </p:sp>
          <p:sp>
            <p:nvSpPr>
              <p:cNvPr id="225" name="Freeform 3810"/>
              <p:cNvSpPr/>
              <p:nvPr/>
            </p:nvSpPr>
            <p:spPr bwMode="auto">
              <a:xfrm>
                <a:off x="2136776" y="1944688"/>
                <a:ext cx="254000" cy="142875"/>
              </a:xfrm>
              <a:custGeom>
                <a:avLst/>
                <a:gdLst/>
                <a:ahLst/>
                <a:cxnLst>
                  <a:cxn ang="0">
                    <a:pos x="306" y="0"/>
                  </a:cxn>
                  <a:cxn ang="0">
                    <a:pos x="5" y="165"/>
                  </a:cxn>
                  <a:cxn ang="0">
                    <a:pos x="5" y="165"/>
                  </a:cxn>
                  <a:cxn ang="0">
                    <a:pos x="2" y="166"/>
                  </a:cxn>
                  <a:cxn ang="0">
                    <a:pos x="0" y="170"/>
                  </a:cxn>
                  <a:cxn ang="0">
                    <a:pos x="0" y="173"/>
                  </a:cxn>
                  <a:cxn ang="0">
                    <a:pos x="0" y="178"/>
                  </a:cxn>
                  <a:cxn ang="0">
                    <a:pos x="2" y="180"/>
                  </a:cxn>
                  <a:cxn ang="0">
                    <a:pos x="2" y="180"/>
                  </a:cxn>
                  <a:cxn ang="0">
                    <a:pos x="2" y="176"/>
                  </a:cxn>
                  <a:cxn ang="0">
                    <a:pos x="2" y="173"/>
                  </a:cxn>
                  <a:cxn ang="0">
                    <a:pos x="3" y="170"/>
                  </a:cxn>
                  <a:cxn ang="0">
                    <a:pos x="5" y="168"/>
                  </a:cxn>
                  <a:cxn ang="0">
                    <a:pos x="306" y="4"/>
                  </a:cxn>
                  <a:cxn ang="0">
                    <a:pos x="306" y="4"/>
                  </a:cxn>
                  <a:cxn ang="0">
                    <a:pos x="309" y="2"/>
                  </a:cxn>
                  <a:cxn ang="0">
                    <a:pos x="314" y="2"/>
                  </a:cxn>
                  <a:cxn ang="0">
                    <a:pos x="316" y="4"/>
                  </a:cxn>
                  <a:cxn ang="0">
                    <a:pos x="319" y="7"/>
                  </a:cxn>
                  <a:cxn ang="0">
                    <a:pos x="318" y="4"/>
                  </a:cxn>
                  <a:cxn ang="0">
                    <a:pos x="318" y="4"/>
                  </a:cxn>
                  <a:cxn ang="0">
                    <a:pos x="316" y="2"/>
                  </a:cxn>
                  <a:cxn ang="0">
                    <a:pos x="313" y="0"/>
                  </a:cxn>
                  <a:cxn ang="0">
                    <a:pos x="309" y="0"/>
                  </a:cxn>
                  <a:cxn ang="0">
                    <a:pos x="306" y="0"/>
                  </a:cxn>
                  <a:cxn ang="0">
                    <a:pos x="306" y="0"/>
                  </a:cxn>
                </a:cxnLst>
                <a:rect l="0" t="0" r="r" b="b"/>
                <a:pathLst>
                  <a:path w="319" h="180">
                    <a:moveTo>
                      <a:pt x="306" y="0"/>
                    </a:moveTo>
                    <a:lnTo>
                      <a:pt x="5" y="165"/>
                    </a:lnTo>
                    <a:lnTo>
                      <a:pt x="5" y="165"/>
                    </a:lnTo>
                    <a:lnTo>
                      <a:pt x="2" y="166"/>
                    </a:lnTo>
                    <a:lnTo>
                      <a:pt x="0" y="170"/>
                    </a:lnTo>
                    <a:lnTo>
                      <a:pt x="0" y="173"/>
                    </a:lnTo>
                    <a:lnTo>
                      <a:pt x="0" y="178"/>
                    </a:lnTo>
                    <a:lnTo>
                      <a:pt x="2" y="180"/>
                    </a:lnTo>
                    <a:lnTo>
                      <a:pt x="2" y="180"/>
                    </a:lnTo>
                    <a:lnTo>
                      <a:pt x="2" y="176"/>
                    </a:lnTo>
                    <a:lnTo>
                      <a:pt x="2" y="173"/>
                    </a:lnTo>
                    <a:lnTo>
                      <a:pt x="3" y="170"/>
                    </a:lnTo>
                    <a:lnTo>
                      <a:pt x="5" y="168"/>
                    </a:lnTo>
                    <a:lnTo>
                      <a:pt x="306" y="4"/>
                    </a:lnTo>
                    <a:lnTo>
                      <a:pt x="306" y="4"/>
                    </a:lnTo>
                    <a:lnTo>
                      <a:pt x="309" y="2"/>
                    </a:lnTo>
                    <a:lnTo>
                      <a:pt x="314" y="2"/>
                    </a:lnTo>
                    <a:lnTo>
                      <a:pt x="316" y="4"/>
                    </a:lnTo>
                    <a:lnTo>
                      <a:pt x="319" y="7"/>
                    </a:lnTo>
                    <a:lnTo>
                      <a:pt x="318" y="4"/>
                    </a:lnTo>
                    <a:lnTo>
                      <a:pt x="318" y="4"/>
                    </a:lnTo>
                    <a:lnTo>
                      <a:pt x="316" y="2"/>
                    </a:lnTo>
                    <a:lnTo>
                      <a:pt x="313" y="0"/>
                    </a:lnTo>
                    <a:lnTo>
                      <a:pt x="309" y="0"/>
                    </a:lnTo>
                    <a:lnTo>
                      <a:pt x="306" y="0"/>
                    </a:lnTo>
                    <a:lnTo>
                      <a:pt x="306" y="0"/>
                    </a:lnTo>
                    <a:close/>
                  </a:path>
                </a:pathLst>
              </a:custGeom>
              <a:solidFill>
                <a:srgbClr val="BDC7B0"/>
              </a:solidFill>
              <a:ln w="9525">
                <a:noFill/>
                <a:round/>
              </a:ln>
            </p:spPr>
            <p:txBody>
              <a:bodyPr vert="horz" wrap="square" lIns="91440" tIns="45720" rIns="91440" bIns="45720" numCol="1" anchor="t" anchorCtr="0" compatLnSpc="1"/>
              <a:lstStyle/>
              <a:p>
                <a:endParaRPr lang="en-US"/>
              </a:p>
            </p:txBody>
          </p:sp>
          <p:sp>
            <p:nvSpPr>
              <p:cNvPr id="226" name="Freeform 3811"/>
              <p:cNvSpPr/>
              <p:nvPr/>
            </p:nvSpPr>
            <p:spPr bwMode="auto">
              <a:xfrm>
                <a:off x="2411413" y="2066925"/>
                <a:ext cx="58738" cy="52388"/>
              </a:xfrm>
              <a:custGeom>
                <a:avLst/>
                <a:gdLst/>
                <a:ahLst/>
                <a:cxnLst>
                  <a:cxn ang="0">
                    <a:pos x="72" y="30"/>
                  </a:cxn>
                  <a:cxn ang="0">
                    <a:pos x="72" y="30"/>
                  </a:cxn>
                  <a:cxn ang="0">
                    <a:pos x="74" y="35"/>
                  </a:cxn>
                  <a:cxn ang="0">
                    <a:pos x="74" y="40"/>
                  </a:cxn>
                  <a:cxn ang="0">
                    <a:pos x="72" y="43"/>
                  </a:cxn>
                  <a:cxn ang="0">
                    <a:pos x="67" y="46"/>
                  </a:cxn>
                  <a:cxn ang="0">
                    <a:pos x="31" y="66"/>
                  </a:cxn>
                  <a:cxn ang="0">
                    <a:pos x="31" y="66"/>
                  </a:cxn>
                  <a:cxn ang="0">
                    <a:pos x="26" y="67"/>
                  </a:cxn>
                  <a:cxn ang="0">
                    <a:pos x="21" y="67"/>
                  </a:cxn>
                  <a:cxn ang="0">
                    <a:pos x="18" y="66"/>
                  </a:cxn>
                  <a:cxn ang="0">
                    <a:pos x="15" y="61"/>
                  </a:cxn>
                  <a:cxn ang="0">
                    <a:pos x="2" y="38"/>
                  </a:cxn>
                  <a:cxn ang="0">
                    <a:pos x="2" y="38"/>
                  </a:cxn>
                  <a:cxn ang="0">
                    <a:pos x="0" y="33"/>
                  </a:cxn>
                  <a:cxn ang="0">
                    <a:pos x="2" y="30"/>
                  </a:cxn>
                  <a:cxn ang="0">
                    <a:pos x="4" y="25"/>
                  </a:cxn>
                  <a:cxn ang="0">
                    <a:pos x="7" y="22"/>
                  </a:cxn>
                  <a:cxn ang="0">
                    <a:pos x="44" y="2"/>
                  </a:cxn>
                  <a:cxn ang="0">
                    <a:pos x="44" y="2"/>
                  </a:cxn>
                  <a:cxn ang="0">
                    <a:pos x="48" y="0"/>
                  </a:cxn>
                  <a:cxn ang="0">
                    <a:pos x="52" y="0"/>
                  </a:cxn>
                  <a:cxn ang="0">
                    <a:pos x="57" y="4"/>
                  </a:cxn>
                  <a:cxn ang="0">
                    <a:pos x="61" y="7"/>
                  </a:cxn>
                  <a:cxn ang="0">
                    <a:pos x="72" y="30"/>
                  </a:cxn>
                </a:cxnLst>
                <a:rect l="0" t="0" r="r" b="b"/>
                <a:pathLst>
                  <a:path w="74" h="67">
                    <a:moveTo>
                      <a:pt x="72" y="30"/>
                    </a:moveTo>
                    <a:lnTo>
                      <a:pt x="72" y="30"/>
                    </a:lnTo>
                    <a:lnTo>
                      <a:pt x="74" y="35"/>
                    </a:lnTo>
                    <a:lnTo>
                      <a:pt x="74" y="40"/>
                    </a:lnTo>
                    <a:lnTo>
                      <a:pt x="72" y="43"/>
                    </a:lnTo>
                    <a:lnTo>
                      <a:pt x="67" y="46"/>
                    </a:lnTo>
                    <a:lnTo>
                      <a:pt x="31" y="66"/>
                    </a:lnTo>
                    <a:lnTo>
                      <a:pt x="31" y="66"/>
                    </a:lnTo>
                    <a:lnTo>
                      <a:pt x="26" y="67"/>
                    </a:lnTo>
                    <a:lnTo>
                      <a:pt x="21" y="67"/>
                    </a:lnTo>
                    <a:lnTo>
                      <a:pt x="18" y="66"/>
                    </a:lnTo>
                    <a:lnTo>
                      <a:pt x="15" y="61"/>
                    </a:lnTo>
                    <a:lnTo>
                      <a:pt x="2" y="38"/>
                    </a:lnTo>
                    <a:lnTo>
                      <a:pt x="2" y="38"/>
                    </a:lnTo>
                    <a:lnTo>
                      <a:pt x="0" y="33"/>
                    </a:lnTo>
                    <a:lnTo>
                      <a:pt x="2" y="30"/>
                    </a:lnTo>
                    <a:lnTo>
                      <a:pt x="4" y="25"/>
                    </a:lnTo>
                    <a:lnTo>
                      <a:pt x="7" y="22"/>
                    </a:lnTo>
                    <a:lnTo>
                      <a:pt x="44" y="2"/>
                    </a:lnTo>
                    <a:lnTo>
                      <a:pt x="44" y="2"/>
                    </a:lnTo>
                    <a:lnTo>
                      <a:pt x="48" y="0"/>
                    </a:lnTo>
                    <a:lnTo>
                      <a:pt x="52" y="0"/>
                    </a:lnTo>
                    <a:lnTo>
                      <a:pt x="57" y="4"/>
                    </a:lnTo>
                    <a:lnTo>
                      <a:pt x="61" y="7"/>
                    </a:lnTo>
                    <a:lnTo>
                      <a:pt x="72" y="3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7" name="Freeform 3812"/>
              <p:cNvSpPr/>
              <p:nvPr/>
            </p:nvSpPr>
            <p:spPr bwMode="auto">
              <a:xfrm>
                <a:off x="2411413" y="2065338"/>
                <a:ext cx="57150" cy="52388"/>
              </a:xfrm>
              <a:custGeom>
                <a:avLst/>
                <a:gdLst/>
                <a:ahLst/>
                <a:cxnLst>
                  <a:cxn ang="0">
                    <a:pos x="70" y="29"/>
                  </a:cxn>
                  <a:cxn ang="0">
                    <a:pos x="70" y="29"/>
                  </a:cxn>
                  <a:cxn ang="0">
                    <a:pos x="72" y="32"/>
                  </a:cxn>
                  <a:cxn ang="0">
                    <a:pos x="72" y="37"/>
                  </a:cxn>
                  <a:cxn ang="0">
                    <a:pos x="70" y="42"/>
                  </a:cxn>
                  <a:cxn ang="0">
                    <a:pos x="67" y="45"/>
                  </a:cxn>
                  <a:cxn ang="0">
                    <a:pos x="30" y="65"/>
                  </a:cxn>
                  <a:cxn ang="0">
                    <a:pos x="30" y="65"/>
                  </a:cxn>
                  <a:cxn ang="0">
                    <a:pos x="25" y="67"/>
                  </a:cxn>
                  <a:cxn ang="0">
                    <a:pos x="21" y="65"/>
                  </a:cxn>
                  <a:cxn ang="0">
                    <a:pos x="17" y="63"/>
                  </a:cxn>
                  <a:cxn ang="0">
                    <a:pos x="13" y="60"/>
                  </a:cxn>
                  <a:cxn ang="0">
                    <a:pos x="0" y="37"/>
                  </a:cxn>
                  <a:cxn ang="0">
                    <a:pos x="0" y="37"/>
                  </a:cxn>
                  <a:cxn ang="0">
                    <a:pos x="0" y="32"/>
                  </a:cxn>
                  <a:cxn ang="0">
                    <a:pos x="0" y="28"/>
                  </a:cxn>
                  <a:cxn ang="0">
                    <a:pos x="2" y="24"/>
                  </a:cxn>
                  <a:cxn ang="0">
                    <a:pos x="5" y="21"/>
                  </a:cxn>
                  <a:cxn ang="0">
                    <a:pos x="43" y="0"/>
                  </a:cxn>
                  <a:cxn ang="0">
                    <a:pos x="43" y="0"/>
                  </a:cxn>
                  <a:cxn ang="0">
                    <a:pos x="48" y="0"/>
                  </a:cxn>
                  <a:cxn ang="0">
                    <a:pos x="51" y="0"/>
                  </a:cxn>
                  <a:cxn ang="0">
                    <a:pos x="56" y="1"/>
                  </a:cxn>
                  <a:cxn ang="0">
                    <a:pos x="59" y="5"/>
                  </a:cxn>
                  <a:cxn ang="0">
                    <a:pos x="70" y="29"/>
                  </a:cxn>
                </a:cxnLst>
                <a:rect l="0" t="0" r="r" b="b"/>
                <a:pathLst>
                  <a:path w="72" h="67">
                    <a:moveTo>
                      <a:pt x="70" y="29"/>
                    </a:moveTo>
                    <a:lnTo>
                      <a:pt x="70" y="29"/>
                    </a:lnTo>
                    <a:lnTo>
                      <a:pt x="72" y="32"/>
                    </a:lnTo>
                    <a:lnTo>
                      <a:pt x="72" y="37"/>
                    </a:lnTo>
                    <a:lnTo>
                      <a:pt x="70" y="42"/>
                    </a:lnTo>
                    <a:lnTo>
                      <a:pt x="67" y="45"/>
                    </a:lnTo>
                    <a:lnTo>
                      <a:pt x="30" y="65"/>
                    </a:lnTo>
                    <a:lnTo>
                      <a:pt x="30" y="65"/>
                    </a:lnTo>
                    <a:lnTo>
                      <a:pt x="25" y="67"/>
                    </a:lnTo>
                    <a:lnTo>
                      <a:pt x="21" y="65"/>
                    </a:lnTo>
                    <a:lnTo>
                      <a:pt x="17" y="63"/>
                    </a:lnTo>
                    <a:lnTo>
                      <a:pt x="13" y="60"/>
                    </a:lnTo>
                    <a:lnTo>
                      <a:pt x="0" y="37"/>
                    </a:lnTo>
                    <a:lnTo>
                      <a:pt x="0" y="37"/>
                    </a:lnTo>
                    <a:lnTo>
                      <a:pt x="0" y="32"/>
                    </a:lnTo>
                    <a:lnTo>
                      <a:pt x="0" y="28"/>
                    </a:lnTo>
                    <a:lnTo>
                      <a:pt x="2" y="24"/>
                    </a:lnTo>
                    <a:lnTo>
                      <a:pt x="5" y="21"/>
                    </a:lnTo>
                    <a:lnTo>
                      <a:pt x="43" y="0"/>
                    </a:lnTo>
                    <a:lnTo>
                      <a:pt x="43" y="0"/>
                    </a:lnTo>
                    <a:lnTo>
                      <a:pt x="48" y="0"/>
                    </a:lnTo>
                    <a:lnTo>
                      <a:pt x="51" y="0"/>
                    </a:lnTo>
                    <a:lnTo>
                      <a:pt x="56" y="1"/>
                    </a:lnTo>
                    <a:lnTo>
                      <a:pt x="59" y="5"/>
                    </a:lnTo>
                    <a:lnTo>
                      <a:pt x="70" y="29"/>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8" name="Freeform 3813"/>
              <p:cNvSpPr/>
              <p:nvPr/>
            </p:nvSpPr>
            <p:spPr bwMode="auto">
              <a:xfrm>
                <a:off x="2422526" y="2089150"/>
                <a:ext cx="46038" cy="28575"/>
              </a:xfrm>
              <a:custGeom>
                <a:avLst/>
                <a:gdLst/>
                <a:ahLst/>
                <a:cxnLst>
                  <a:cxn ang="0">
                    <a:pos x="57" y="0"/>
                  </a:cxn>
                  <a:cxn ang="0">
                    <a:pos x="57" y="0"/>
                  </a:cxn>
                  <a:cxn ang="0">
                    <a:pos x="59" y="5"/>
                  </a:cxn>
                  <a:cxn ang="0">
                    <a:pos x="59" y="10"/>
                  </a:cxn>
                  <a:cxn ang="0">
                    <a:pos x="59" y="10"/>
                  </a:cxn>
                  <a:cxn ang="0">
                    <a:pos x="57" y="13"/>
                  </a:cxn>
                  <a:cxn ang="0">
                    <a:pos x="52" y="16"/>
                  </a:cxn>
                  <a:cxn ang="0">
                    <a:pos x="35" y="26"/>
                  </a:cxn>
                  <a:cxn ang="0">
                    <a:pos x="18" y="36"/>
                  </a:cxn>
                  <a:cxn ang="0">
                    <a:pos x="18" y="36"/>
                  </a:cxn>
                  <a:cxn ang="0">
                    <a:pos x="13" y="38"/>
                  </a:cxn>
                  <a:cxn ang="0">
                    <a:pos x="8" y="38"/>
                  </a:cxn>
                  <a:cxn ang="0">
                    <a:pos x="8" y="38"/>
                  </a:cxn>
                  <a:cxn ang="0">
                    <a:pos x="4" y="34"/>
                  </a:cxn>
                  <a:cxn ang="0">
                    <a:pos x="0" y="31"/>
                  </a:cxn>
                  <a:cxn ang="0">
                    <a:pos x="0" y="31"/>
                  </a:cxn>
                  <a:cxn ang="0">
                    <a:pos x="4" y="34"/>
                  </a:cxn>
                  <a:cxn ang="0">
                    <a:pos x="8" y="36"/>
                  </a:cxn>
                  <a:cxn ang="0">
                    <a:pos x="8" y="36"/>
                  </a:cxn>
                  <a:cxn ang="0">
                    <a:pos x="13" y="36"/>
                  </a:cxn>
                  <a:cxn ang="0">
                    <a:pos x="18" y="34"/>
                  </a:cxn>
                  <a:cxn ang="0">
                    <a:pos x="35" y="25"/>
                  </a:cxn>
                  <a:cxn ang="0">
                    <a:pos x="52" y="16"/>
                  </a:cxn>
                  <a:cxn ang="0">
                    <a:pos x="52" y="16"/>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7" y="13"/>
                    </a:lnTo>
                    <a:lnTo>
                      <a:pt x="52" y="16"/>
                    </a:lnTo>
                    <a:lnTo>
                      <a:pt x="35" y="26"/>
                    </a:lnTo>
                    <a:lnTo>
                      <a:pt x="18" y="36"/>
                    </a:lnTo>
                    <a:lnTo>
                      <a:pt x="18" y="36"/>
                    </a:lnTo>
                    <a:lnTo>
                      <a:pt x="13" y="38"/>
                    </a:lnTo>
                    <a:lnTo>
                      <a:pt x="8" y="38"/>
                    </a:lnTo>
                    <a:lnTo>
                      <a:pt x="8" y="38"/>
                    </a:lnTo>
                    <a:lnTo>
                      <a:pt x="4" y="34"/>
                    </a:lnTo>
                    <a:lnTo>
                      <a:pt x="0" y="31"/>
                    </a:lnTo>
                    <a:lnTo>
                      <a:pt x="0" y="31"/>
                    </a:lnTo>
                    <a:lnTo>
                      <a:pt x="4" y="34"/>
                    </a:lnTo>
                    <a:lnTo>
                      <a:pt x="8" y="36"/>
                    </a:lnTo>
                    <a:lnTo>
                      <a:pt x="8" y="36"/>
                    </a:lnTo>
                    <a:lnTo>
                      <a:pt x="13" y="36"/>
                    </a:lnTo>
                    <a:lnTo>
                      <a:pt x="18" y="34"/>
                    </a:lnTo>
                    <a:lnTo>
                      <a:pt x="35" y="25"/>
                    </a:lnTo>
                    <a:lnTo>
                      <a:pt x="52" y="16"/>
                    </a:lnTo>
                    <a:lnTo>
                      <a:pt x="52" y="16"/>
                    </a:lnTo>
                    <a:lnTo>
                      <a:pt x="56" y="13"/>
                    </a:lnTo>
                    <a:lnTo>
                      <a:pt x="59" y="10"/>
                    </a:lnTo>
                    <a:lnTo>
                      <a:pt x="59" y="10"/>
                    </a:lnTo>
                    <a:lnTo>
                      <a:pt x="59" y="5"/>
                    </a:lnTo>
                    <a:lnTo>
                      <a:pt x="57" y="0"/>
                    </a:lnTo>
                    <a:lnTo>
                      <a:pt x="57" y="0"/>
                    </a:lnTo>
                    <a:close/>
                  </a:path>
                </a:pathLst>
              </a:custGeom>
              <a:solidFill>
                <a:srgbClr val="D34658"/>
              </a:solidFill>
              <a:ln w="9525">
                <a:noFill/>
                <a:round/>
              </a:ln>
            </p:spPr>
            <p:txBody>
              <a:bodyPr vert="horz" wrap="square" lIns="91440" tIns="45720" rIns="91440" bIns="45720" numCol="1" anchor="t" anchorCtr="0" compatLnSpc="1"/>
              <a:lstStyle/>
              <a:p>
                <a:endParaRPr lang="en-US"/>
              </a:p>
            </p:txBody>
          </p:sp>
          <p:sp>
            <p:nvSpPr>
              <p:cNvPr id="229" name="Freeform 3814"/>
              <p:cNvSpPr/>
              <p:nvPr/>
            </p:nvSpPr>
            <p:spPr bwMode="auto">
              <a:xfrm>
                <a:off x="2276476" y="2306638"/>
                <a:ext cx="57150" cy="53975"/>
              </a:xfrm>
              <a:custGeom>
                <a:avLst/>
                <a:gdLst/>
                <a:ahLst/>
                <a:cxnLst>
                  <a:cxn ang="0">
                    <a:pos x="72" y="30"/>
                  </a:cxn>
                  <a:cxn ang="0">
                    <a:pos x="72" y="30"/>
                  </a:cxn>
                  <a:cxn ang="0">
                    <a:pos x="74" y="33"/>
                  </a:cxn>
                  <a:cxn ang="0">
                    <a:pos x="74"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0" y="28"/>
                  </a:cxn>
                  <a:cxn ang="0">
                    <a:pos x="4" y="23"/>
                  </a:cxn>
                  <a:cxn ang="0">
                    <a:pos x="7" y="22"/>
                  </a:cxn>
                  <a:cxn ang="0">
                    <a:pos x="43" y="0"/>
                  </a:cxn>
                  <a:cxn ang="0">
                    <a:pos x="43" y="0"/>
                  </a:cxn>
                  <a:cxn ang="0">
                    <a:pos x="47" y="0"/>
                  </a:cxn>
                  <a:cxn ang="0">
                    <a:pos x="52" y="0"/>
                  </a:cxn>
                  <a:cxn ang="0">
                    <a:pos x="56" y="2"/>
                  </a:cxn>
                  <a:cxn ang="0">
                    <a:pos x="59" y="5"/>
                  </a:cxn>
                  <a:cxn ang="0">
                    <a:pos x="72" y="30"/>
                  </a:cxn>
                </a:cxnLst>
                <a:rect l="0" t="0" r="r" b="b"/>
                <a:pathLst>
                  <a:path w="74" h="67">
                    <a:moveTo>
                      <a:pt x="72" y="30"/>
                    </a:moveTo>
                    <a:lnTo>
                      <a:pt x="72" y="30"/>
                    </a:lnTo>
                    <a:lnTo>
                      <a:pt x="74" y="33"/>
                    </a:lnTo>
                    <a:lnTo>
                      <a:pt x="74"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0" y="28"/>
                    </a:lnTo>
                    <a:lnTo>
                      <a:pt x="4" y="23"/>
                    </a:lnTo>
                    <a:lnTo>
                      <a:pt x="7" y="22"/>
                    </a:lnTo>
                    <a:lnTo>
                      <a:pt x="43" y="0"/>
                    </a:lnTo>
                    <a:lnTo>
                      <a:pt x="43" y="0"/>
                    </a:lnTo>
                    <a:lnTo>
                      <a:pt x="47" y="0"/>
                    </a:lnTo>
                    <a:lnTo>
                      <a:pt x="52" y="0"/>
                    </a:lnTo>
                    <a:lnTo>
                      <a:pt x="56"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0" name="Freeform 3815"/>
              <p:cNvSpPr/>
              <p:nvPr/>
            </p:nvSpPr>
            <p:spPr bwMode="auto">
              <a:xfrm>
                <a:off x="2327276" y="2278063"/>
                <a:ext cx="58738" cy="53975"/>
              </a:xfrm>
              <a:custGeom>
                <a:avLst/>
                <a:gdLst/>
                <a:ahLst/>
                <a:cxnLst>
                  <a:cxn ang="0">
                    <a:pos x="72" y="29"/>
                  </a:cxn>
                  <a:cxn ang="0">
                    <a:pos x="72" y="29"/>
                  </a:cxn>
                  <a:cxn ang="0">
                    <a:pos x="74" y="34"/>
                  </a:cxn>
                  <a:cxn ang="0">
                    <a:pos x="72" y="37"/>
                  </a:cxn>
                  <a:cxn ang="0">
                    <a:pos x="70" y="42"/>
                  </a:cxn>
                  <a:cxn ang="0">
                    <a:pos x="67" y="45"/>
                  </a:cxn>
                  <a:cxn ang="0">
                    <a:pos x="30" y="65"/>
                  </a:cxn>
                  <a:cxn ang="0">
                    <a:pos x="30" y="65"/>
                  </a:cxn>
                  <a:cxn ang="0">
                    <a:pos x="26" y="66"/>
                  </a:cxn>
                  <a:cxn ang="0">
                    <a:pos x="22" y="66"/>
                  </a:cxn>
                  <a:cxn ang="0">
                    <a:pos x="17" y="63"/>
                  </a:cxn>
                  <a:cxn ang="0">
                    <a:pos x="13" y="60"/>
                  </a:cxn>
                  <a:cxn ang="0">
                    <a:pos x="2" y="37"/>
                  </a:cxn>
                  <a:cxn ang="0">
                    <a:pos x="2" y="37"/>
                  </a:cxn>
                  <a:cxn ang="0">
                    <a:pos x="0" y="32"/>
                  </a:cxn>
                  <a:cxn ang="0">
                    <a:pos x="0" y="27"/>
                  </a:cxn>
                  <a:cxn ang="0">
                    <a:pos x="2" y="24"/>
                  </a:cxn>
                  <a:cxn ang="0">
                    <a:pos x="7" y="21"/>
                  </a:cxn>
                  <a:cxn ang="0">
                    <a:pos x="43" y="1"/>
                  </a:cxn>
                  <a:cxn ang="0">
                    <a:pos x="43" y="1"/>
                  </a:cxn>
                  <a:cxn ang="0">
                    <a:pos x="48" y="0"/>
                  </a:cxn>
                  <a:cxn ang="0">
                    <a:pos x="53" y="0"/>
                  </a:cxn>
                  <a:cxn ang="0">
                    <a:pos x="56" y="1"/>
                  </a:cxn>
                  <a:cxn ang="0">
                    <a:pos x="59" y="6"/>
                  </a:cxn>
                  <a:cxn ang="0">
                    <a:pos x="72" y="29"/>
                  </a:cxn>
                </a:cxnLst>
                <a:rect l="0" t="0" r="r" b="b"/>
                <a:pathLst>
                  <a:path w="74" h="66">
                    <a:moveTo>
                      <a:pt x="72" y="29"/>
                    </a:moveTo>
                    <a:lnTo>
                      <a:pt x="72" y="29"/>
                    </a:lnTo>
                    <a:lnTo>
                      <a:pt x="74" y="34"/>
                    </a:lnTo>
                    <a:lnTo>
                      <a:pt x="72" y="37"/>
                    </a:lnTo>
                    <a:lnTo>
                      <a:pt x="70" y="42"/>
                    </a:lnTo>
                    <a:lnTo>
                      <a:pt x="67" y="45"/>
                    </a:lnTo>
                    <a:lnTo>
                      <a:pt x="30" y="65"/>
                    </a:lnTo>
                    <a:lnTo>
                      <a:pt x="30" y="65"/>
                    </a:lnTo>
                    <a:lnTo>
                      <a:pt x="26" y="66"/>
                    </a:lnTo>
                    <a:lnTo>
                      <a:pt x="22" y="66"/>
                    </a:lnTo>
                    <a:lnTo>
                      <a:pt x="17" y="63"/>
                    </a:lnTo>
                    <a:lnTo>
                      <a:pt x="13" y="60"/>
                    </a:lnTo>
                    <a:lnTo>
                      <a:pt x="2" y="37"/>
                    </a:lnTo>
                    <a:lnTo>
                      <a:pt x="2" y="37"/>
                    </a:lnTo>
                    <a:lnTo>
                      <a:pt x="0" y="32"/>
                    </a:lnTo>
                    <a:lnTo>
                      <a:pt x="0" y="27"/>
                    </a:lnTo>
                    <a:lnTo>
                      <a:pt x="2" y="24"/>
                    </a:lnTo>
                    <a:lnTo>
                      <a:pt x="7" y="21"/>
                    </a:lnTo>
                    <a:lnTo>
                      <a:pt x="43" y="1"/>
                    </a:lnTo>
                    <a:lnTo>
                      <a:pt x="43" y="1"/>
                    </a:lnTo>
                    <a:lnTo>
                      <a:pt x="48" y="0"/>
                    </a:lnTo>
                    <a:lnTo>
                      <a:pt x="53"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1" name="Freeform 3816"/>
              <p:cNvSpPr/>
              <p:nvPr/>
            </p:nvSpPr>
            <p:spPr bwMode="auto">
              <a:xfrm>
                <a:off x="2379663" y="2249488"/>
                <a:ext cx="57150" cy="53975"/>
              </a:xfrm>
              <a:custGeom>
                <a:avLst/>
                <a:gdLst/>
                <a:ahLst/>
                <a:cxnLst>
                  <a:cxn ang="0">
                    <a:pos x="71" y="29"/>
                  </a:cxn>
                  <a:cxn ang="0">
                    <a:pos x="71" y="29"/>
                  </a:cxn>
                  <a:cxn ang="0">
                    <a:pos x="71" y="34"/>
                  </a:cxn>
                  <a:cxn ang="0">
                    <a:pos x="71" y="39"/>
                  </a:cxn>
                  <a:cxn ang="0">
                    <a:pos x="70" y="42"/>
                  </a:cxn>
                  <a:cxn ang="0">
                    <a:pos x="66" y="45"/>
                  </a:cxn>
                  <a:cxn ang="0">
                    <a:pos x="29" y="65"/>
                  </a:cxn>
                  <a:cxn ang="0">
                    <a:pos x="29" y="65"/>
                  </a:cxn>
                  <a:cxn ang="0">
                    <a:pos x="24" y="66"/>
                  </a:cxn>
                  <a:cxn ang="0">
                    <a:pos x="21" y="66"/>
                  </a:cxn>
                  <a:cxn ang="0">
                    <a:pos x="16" y="65"/>
                  </a:cxn>
                  <a:cxn ang="0">
                    <a:pos x="13" y="60"/>
                  </a:cxn>
                  <a:cxn ang="0">
                    <a:pos x="0" y="37"/>
                  </a:cxn>
                  <a:cxn ang="0">
                    <a:pos x="0" y="37"/>
                  </a:cxn>
                  <a:cxn ang="0">
                    <a:pos x="0" y="32"/>
                  </a:cxn>
                  <a:cxn ang="0">
                    <a:pos x="0" y="29"/>
                  </a:cxn>
                  <a:cxn ang="0">
                    <a:pos x="1" y="24"/>
                  </a:cxn>
                  <a:cxn ang="0">
                    <a:pos x="4" y="21"/>
                  </a:cxn>
                  <a:cxn ang="0">
                    <a:pos x="42" y="1"/>
                  </a:cxn>
                  <a:cxn ang="0">
                    <a:pos x="42" y="1"/>
                  </a:cxn>
                  <a:cxn ang="0">
                    <a:pos x="47" y="0"/>
                  </a:cxn>
                  <a:cxn ang="0">
                    <a:pos x="50" y="0"/>
                  </a:cxn>
                  <a:cxn ang="0">
                    <a:pos x="55" y="3"/>
                  </a:cxn>
                  <a:cxn ang="0">
                    <a:pos x="58" y="6"/>
                  </a:cxn>
                  <a:cxn ang="0">
                    <a:pos x="71" y="29"/>
                  </a:cxn>
                </a:cxnLst>
                <a:rect l="0" t="0" r="r" b="b"/>
                <a:pathLst>
                  <a:path w="71" h="66">
                    <a:moveTo>
                      <a:pt x="71" y="29"/>
                    </a:moveTo>
                    <a:lnTo>
                      <a:pt x="71" y="29"/>
                    </a:lnTo>
                    <a:lnTo>
                      <a:pt x="71" y="34"/>
                    </a:lnTo>
                    <a:lnTo>
                      <a:pt x="71" y="39"/>
                    </a:lnTo>
                    <a:lnTo>
                      <a:pt x="70" y="42"/>
                    </a:lnTo>
                    <a:lnTo>
                      <a:pt x="66" y="45"/>
                    </a:lnTo>
                    <a:lnTo>
                      <a:pt x="29" y="65"/>
                    </a:lnTo>
                    <a:lnTo>
                      <a:pt x="29" y="65"/>
                    </a:lnTo>
                    <a:lnTo>
                      <a:pt x="24" y="66"/>
                    </a:lnTo>
                    <a:lnTo>
                      <a:pt x="21" y="66"/>
                    </a:lnTo>
                    <a:lnTo>
                      <a:pt x="16" y="65"/>
                    </a:lnTo>
                    <a:lnTo>
                      <a:pt x="13" y="60"/>
                    </a:lnTo>
                    <a:lnTo>
                      <a:pt x="0" y="37"/>
                    </a:lnTo>
                    <a:lnTo>
                      <a:pt x="0" y="37"/>
                    </a:lnTo>
                    <a:lnTo>
                      <a:pt x="0" y="32"/>
                    </a:lnTo>
                    <a:lnTo>
                      <a:pt x="0" y="29"/>
                    </a:lnTo>
                    <a:lnTo>
                      <a:pt x="1" y="24"/>
                    </a:lnTo>
                    <a:lnTo>
                      <a:pt x="4" y="21"/>
                    </a:lnTo>
                    <a:lnTo>
                      <a:pt x="42" y="1"/>
                    </a:lnTo>
                    <a:lnTo>
                      <a:pt x="42" y="1"/>
                    </a:lnTo>
                    <a:lnTo>
                      <a:pt x="47" y="0"/>
                    </a:lnTo>
                    <a:lnTo>
                      <a:pt x="50" y="0"/>
                    </a:lnTo>
                    <a:lnTo>
                      <a:pt x="55" y="3"/>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2" name="Freeform 3817"/>
              <p:cNvSpPr/>
              <p:nvPr/>
            </p:nvSpPr>
            <p:spPr bwMode="auto">
              <a:xfrm>
                <a:off x="2481263" y="2193925"/>
                <a:ext cx="58738" cy="53975"/>
              </a:xfrm>
              <a:custGeom>
                <a:avLst/>
                <a:gdLst/>
                <a:ahLst/>
                <a:cxnLst>
                  <a:cxn ang="0">
                    <a:pos x="72" y="29"/>
                  </a:cxn>
                  <a:cxn ang="0">
                    <a:pos x="72" y="29"/>
                  </a:cxn>
                  <a:cxn ang="0">
                    <a:pos x="74" y="34"/>
                  </a:cxn>
                  <a:cxn ang="0">
                    <a:pos x="74" y="37"/>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1"/>
                  </a:cxn>
                  <a:cxn ang="0">
                    <a:pos x="59" y="6"/>
                  </a:cxn>
                  <a:cxn ang="0">
                    <a:pos x="72" y="29"/>
                  </a:cxn>
                </a:cxnLst>
                <a:rect l="0" t="0" r="r" b="b"/>
                <a:pathLst>
                  <a:path w="74" h="66">
                    <a:moveTo>
                      <a:pt x="72" y="29"/>
                    </a:moveTo>
                    <a:lnTo>
                      <a:pt x="72" y="29"/>
                    </a:lnTo>
                    <a:lnTo>
                      <a:pt x="74" y="34"/>
                    </a:lnTo>
                    <a:lnTo>
                      <a:pt x="74" y="37"/>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3" name="Freeform 3818"/>
              <p:cNvSpPr/>
              <p:nvPr/>
            </p:nvSpPr>
            <p:spPr bwMode="auto">
              <a:xfrm>
                <a:off x="2298701" y="2349500"/>
                <a:ext cx="58738" cy="52388"/>
              </a:xfrm>
              <a:custGeom>
                <a:avLst/>
                <a:gdLst/>
                <a:ahLst/>
                <a:cxnLst>
                  <a:cxn ang="0">
                    <a:pos x="71" y="29"/>
                  </a:cxn>
                  <a:cxn ang="0">
                    <a:pos x="71" y="29"/>
                  </a:cxn>
                  <a:cxn ang="0">
                    <a:pos x="73" y="34"/>
                  </a:cxn>
                  <a:cxn ang="0">
                    <a:pos x="73" y="39"/>
                  </a:cxn>
                  <a:cxn ang="0">
                    <a:pos x="71" y="42"/>
                  </a:cxn>
                  <a:cxn ang="0">
                    <a:pos x="66" y="46"/>
                  </a:cxn>
                  <a:cxn ang="0">
                    <a:pos x="31" y="67"/>
                  </a:cxn>
                  <a:cxn ang="0">
                    <a:pos x="31" y="67"/>
                  </a:cxn>
                  <a:cxn ang="0">
                    <a:pos x="26" y="67"/>
                  </a:cxn>
                  <a:cxn ang="0">
                    <a:pos x="21" y="67"/>
                  </a:cxn>
                  <a:cxn ang="0">
                    <a:pos x="17" y="65"/>
                  </a:cxn>
                  <a:cxn ang="0">
                    <a:pos x="14" y="62"/>
                  </a:cxn>
                  <a:cxn ang="0">
                    <a:pos x="1" y="38"/>
                  </a:cxn>
                  <a:cxn ang="0">
                    <a:pos x="1" y="38"/>
                  </a:cxn>
                  <a:cxn ang="0">
                    <a:pos x="0" y="34"/>
                  </a:cxn>
                  <a:cxn ang="0">
                    <a:pos x="1" y="29"/>
                  </a:cxn>
                  <a:cxn ang="0">
                    <a:pos x="3" y="25"/>
                  </a:cxn>
                  <a:cxn ang="0">
                    <a:pos x="6" y="21"/>
                  </a:cxn>
                  <a:cxn ang="0">
                    <a:pos x="44" y="2"/>
                  </a:cxn>
                  <a:cxn ang="0">
                    <a:pos x="44" y="2"/>
                  </a:cxn>
                  <a:cxn ang="0">
                    <a:pos x="47" y="0"/>
                  </a:cxn>
                  <a:cxn ang="0">
                    <a:pos x="52" y="2"/>
                  </a:cxn>
                  <a:cxn ang="0">
                    <a:pos x="57" y="3"/>
                  </a:cxn>
                  <a:cxn ang="0">
                    <a:pos x="60" y="7"/>
                  </a:cxn>
                  <a:cxn ang="0">
                    <a:pos x="71" y="29"/>
                  </a:cxn>
                </a:cxnLst>
                <a:rect l="0" t="0" r="r" b="b"/>
                <a:pathLst>
                  <a:path w="73" h="67">
                    <a:moveTo>
                      <a:pt x="71" y="29"/>
                    </a:moveTo>
                    <a:lnTo>
                      <a:pt x="71" y="29"/>
                    </a:lnTo>
                    <a:lnTo>
                      <a:pt x="73" y="34"/>
                    </a:lnTo>
                    <a:lnTo>
                      <a:pt x="73" y="39"/>
                    </a:lnTo>
                    <a:lnTo>
                      <a:pt x="71" y="42"/>
                    </a:lnTo>
                    <a:lnTo>
                      <a:pt x="66" y="46"/>
                    </a:lnTo>
                    <a:lnTo>
                      <a:pt x="31" y="67"/>
                    </a:lnTo>
                    <a:lnTo>
                      <a:pt x="31" y="67"/>
                    </a:lnTo>
                    <a:lnTo>
                      <a:pt x="26" y="67"/>
                    </a:lnTo>
                    <a:lnTo>
                      <a:pt x="21" y="67"/>
                    </a:lnTo>
                    <a:lnTo>
                      <a:pt x="17" y="65"/>
                    </a:lnTo>
                    <a:lnTo>
                      <a:pt x="14" y="62"/>
                    </a:lnTo>
                    <a:lnTo>
                      <a:pt x="1" y="38"/>
                    </a:lnTo>
                    <a:lnTo>
                      <a:pt x="1" y="38"/>
                    </a:lnTo>
                    <a:lnTo>
                      <a:pt x="0" y="34"/>
                    </a:lnTo>
                    <a:lnTo>
                      <a:pt x="1" y="29"/>
                    </a:lnTo>
                    <a:lnTo>
                      <a:pt x="3" y="25"/>
                    </a:lnTo>
                    <a:lnTo>
                      <a:pt x="6" y="21"/>
                    </a:lnTo>
                    <a:lnTo>
                      <a:pt x="44" y="2"/>
                    </a:lnTo>
                    <a:lnTo>
                      <a:pt x="44" y="2"/>
                    </a:lnTo>
                    <a:lnTo>
                      <a:pt x="47" y="0"/>
                    </a:lnTo>
                    <a:lnTo>
                      <a:pt x="52" y="2"/>
                    </a:lnTo>
                    <a:lnTo>
                      <a:pt x="57" y="3"/>
                    </a:lnTo>
                    <a:lnTo>
                      <a:pt x="60" y="7"/>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4" name="Freeform 3819"/>
              <p:cNvSpPr/>
              <p:nvPr/>
            </p:nvSpPr>
            <p:spPr bwMode="auto">
              <a:xfrm>
                <a:off x="2351088" y="2322513"/>
                <a:ext cx="58738" cy="52388"/>
              </a:xfrm>
              <a:custGeom>
                <a:avLst/>
                <a:gdLst/>
                <a:ahLst/>
                <a:cxnLst>
                  <a:cxn ang="0">
                    <a:pos x="71" y="29"/>
                  </a:cxn>
                  <a:cxn ang="0">
                    <a:pos x="71" y="29"/>
                  </a:cxn>
                  <a:cxn ang="0">
                    <a:pos x="73" y="34"/>
                  </a:cxn>
                  <a:cxn ang="0">
                    <a:pos x="73" y="37"/>
                  </a:cxn>
                  <a:cxn ang="0">
                    <a:pos x="70" y="42"/>
                  </a:cxn>
                  <a:cxn ang="0">
                    <a:pos x="67" y="46"/>
                  </a:cxn>
                  <a:cxn ang="0">
                    <a:pos x="31" y="65"/>
                  </a:cxn>
                  <a:cxn ang="0">
                    <a:pos x="31" y="65"/>
                  </a:cxn>
                  <a:cxn ang="0">
                    <a:pos x="26" y="67"/>
                  </a:cxn>
                  <a:cxn ang="0">
                    <a:pos x="21" y="65"/>
                  </a:cxn>
                  <a:cxn ang="0">
                    <a:pos x="18" y="63"/>
                  </a:cxn>
                  <a:cxn ang="0">
                    <a:pos x="14" y="60"/>
                  </a:cxn>
                  <a:cxn ang="0">
                    <a:pos x="1" y="37"/>
                  </a:cxn>
                  <a:cxn ang="0">
                    <a:pos x="1" y="37"/>
                  </a:cxn>
                  <a:cxn ang="0">
                    <a:pos x="0" y="32"/>
                  </a:cxn>
                  <a:cxn ang="0">
                    <a:pos x="1" y="28"/>
                  </a:cxn>
                  <a:cxn ang="0">
                    <a:pos x="3" y="24"/>
                  </a:cxn>
                  <a:cxn ang="0">
                    <a:pos x="6" y="21"/>
                  </a:cxn>
                  <a:cxn ang="0">
                    <a:pos x="42" y="2"/>
                  </a:cxn>
                  <a:cxn ang="0">
                    <a:pos x="42" y="2"/>
                  </a:cxn>
                  <a:cxn ang="0">
                    <a:pos x="47" y="0"/>
                  </a:cxn>
                  <a:cxn ang="0">
                    <a:pos x="52" y="0"/>
                  </a:cxn>
                  <a:cxn ang="0">
                    <a:pos x="57" y="2"/>
                  </a:cxn>
                  <a:cxn ang="0">
                    <a:pos x="58" y="5"/>
                  </a:cxn>
                  <a:cxn ang="0">
                    <a:pos x="71" y="29"/>
                  </a:cxn>
                </a:cxnLst>
                <a:rect l="0" t="0" r="r" b="b"/>
                <a:pathLst>
                  <a:path w="73" h="67">
                    <a:moveTo>
                      <a:pt x="71" y="29"/>
                    </a:moveTo>
                    <a:lnTo>
                      <a:pt x="71" y="29"/>
                    </a:lnTo>
                    <a:lnTo>
                      <a:pt x="73" y="34"/>
                    </a:lnTo>
                    <a:lnTo>
                      <a:pt x="73" y="37"/>
                    </a:lnTo>
                    <a:lnTo>
                      <a:pt x="70" y="42"/>
                    </a:lnTo>
                    <a:lnTo>
                      <a:pt x="67" y="46"/>
                    </a:lnTo>
                    <a:lnTo>
                      <a:pt x="31" y="65"/>
                    </a:lnTo>
                    <a:lnTo>
                      <a:pt x="31" y="65"/>
                    </a:lnTo>
                    <a:lnTo>
                      <a:pt x="26" y="67"/>
                    </a:lnTo>
                    <a:lnTo>
                      <a:pt x="21" y="65"/>
                    </a:lnTo>
                    <a:lnTo>
                      <a:pt x="18" y="63"/>
                    </a:lnTo>
                    <a:lnTo>
                      <a:pt x="14" y="60"/>
                    </a:lnTo>
                    <a:lnTo>
                      <a:pt x="1" y="37"/>
                    </a:lnTo>
                    <a:lnTo>
                      <a:pt x="1" y="37"/>
                    </a:lnTo>
                    <a:lnTo>
                      <a:pt x="0" y="32"/>
                    </a:lnTo>
                    <a:lnTo>
                      <a:pt x="1" y="28"/>
                    </a:lnTo>
                    <a:lnTo>
                      <a:pt x="3" y="24"/>
                    </a:lnTo>
                    <a:lnTo>
                      <a:pt x="6" y="21"/>
                    </a:lnTo>
                    <a:lnTo>
                      <a:pt x="42" y="2"/>
                    </a:lnTo>
                    <a:lnTo>
                      <a:pt x="42" y="2"/>
                    </a:lnTo>
                    <a:lnTo>
                      <a:pt x="47" y="0"/>
                    </a:lnTo>
                    <a:lnTo>
                      <a:pt x="52" y="0"/>
                    </a:lnTo>
                    <a:lnTo>
                      <a:pt x="57"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pic>
            <p:nvPicPr>
              <p:cNvPr id="235" name="Picture 3820"/>
              <p:cNvPicPr>
                <a:picLocks noChangeAspect="1" noChangeArrowheads="1"/>
              </p:cNvPicPr>
              <p:nvPr/>
            </p:nvPicPr>
            <p:blipFill>
              <a:blip r:embed="rId5" cstate="print"/>
              <a:srcRect/>
              <a:stretch>
                <a:fillRect/>
              </a:stretch>
            </p:blipFill>
            <p:spPr bwMode="auto">
              <a:xfrm>
                <a:off x="2395538" y="2287588"/>
                <a:ext cx="69850" cy="65088"/>
              </a:xfrm>
              <a:prstGeom prst="rect">
                <a:avLst/>
              </a:prstGeom>
              <a:noFill/>
              <a:ln w="9525">
                <a:noFill/>
                <a:miter lim="800000"/>
                <a:headEnd/>
                <a:tailEnd/>
              </a:ln>
            </p:spPr>
          </p:pic>
          <p:pic>
            <p:nvPicPr>
              <p:cNvPr id="236" name="Picture 3821"/>
              <p:cNvPicPr>
                <a:picLocks noChangeAspect="1" noChangeArrowheads="1"/>
              </p:cNvPicPr>
              <p:nvPr/>
            </p:nvPicPr>
            <p:blipFill>
              <a:blip r:embed="rId6" cstate="print"/>
              <a:srcRect/>
              <a:stretch>
                <a:fillRect/>
              </a:stretch>
            </p:blipFill>
            <p:spPr bwMode="auto">
              <a:xfrm>
                <a:off x="2422526" y="2216150"/>
                <a:ext cx="93663" cy="109538"/>
              </a:xfrm>
              <a:prstGeom prst="rect">
                <a:avLst/>
              </a:prstGeom>
              <a:noFill/>
              <a:ln w="9525">
                <a:noFill/>
                <a:miter lim="800000"/>
                <a:headEnd/>
                <a:tailEnd/>
              </a:ln>
            </p:spPr>
          </p:pic>
          <p:sp>
            <p:nvSpPr>
              <p:cNvPr id="237" name="Freeform 3822"/>
              <p:cNvSpPr/>
              <p:nvPr/>
            </p:nvSpPr>
            <p:spPr bwMode="auto">
              <a:xfrm>
                <a:off x="2228851" y="2220913"/>
                <a:ext cx="58738" cy="53975"/>
              </a:xfrm>
              <a:custGeom>
                <a:avLst/>
                <a:gdLst/>
                <a:ahLst/>
                <a:cxnLst>
                  <a:cxn ang="0">
                    <a:pos x="71" y="29"/>
                  </a:cxn>
                  <a:cxn ang="0">
                    <a:pos x="71" y="29"/>
                  </a:cxn>
                  <a:cxn ang="0">
                    <a:pos x="73" y="34"/>
                  </a:cxn>
                  <a:cxn ang="0">
                    <a:pos x="73" y="39"/>
                  </a:cxn>
                  <a:cxn ang="0">
                    <a:pos x="71" y="42"/>
                  </a:cxn>
                  <a:cxn ang="0">
                    <a:pos x="66" y="45"/>
                  </a:cxn>
                  <a:cxn ang="0">
                    <a:pos x="31" y="65"/>
                  </a:cxn>
                  <a:cxn ang="0">
                    <a:pos x="31" y="65"/>
                  </a:cxn>
                  <a:cxn ang="0">
                    <a:pos x="26" y="67"/>
                  </a:cxn>
                  <a:cxn ang="0">
                    <a:pos x="21" y="67"/>
                  </a:cxn>
                  <a:cxn ang="0">
                    <a:pos x="18" y="65"/>
                  </a:cxn>
                  <a:cxn ang="0">
                    <a:pos x="14" y="60"/>
                  </a:cxn>
                  <a:cxn ang="0">
                    <a:pos x="1" y="37"/>
                  </a:cxn>
                  <a:cxn ang="0">
                    <a:pos x="1" y="37"/>
                  </a:cxn>
                  <a:cxn ang="0">
                    <a:pos x="0" y="32"/>
                  </a:cxn>
                  <a:cxn ang="0">
                    <a:pos x="1" y="29"/>
                  </a:cxn>
                  <a:cxn ang="0">
                    <a:pos x="3" y="24"/>
                  </a:cxn>
                  <a:cxn ang="0">
                    <a:pos x="6" y="21"/>
                  </a:cxn>
                  <a:cxn ang="0">
                    <a:pos x="44" y="2"/>
                  </a:cxn>
                  <a:cxn ang="0">
                    <a:pos x="44" y="2"/>
                  </a:cxn>
                  <a:cxn ang="0">
                    <a:pos x="47" y="0"/>
                  </a:cxn>
                  <a:cxn ang="0">
                    <a:pos x="52" y="0"/>
                  </a:cxn>
                  <a:cxn ang="0">
                    <a:pos x="57" y="3"/>
                  </a:cxn>
                  <a:cxn ang="0">
                    <a:pos x="60" y="6"/>
                  </a:cxn>
                  <a:cxn ang="0">
                    <a:pos x="71" y="29"/>
                  </a:cxn>
                </a:cxnLst>
                <a:rect l="0" t="0" r="r" b="b"/>
                <a:pathLst>
                  <a:path w="73" h="67">
                    <a:moveTo>
                      <a:pt x="71" y="29"/>
                    </a:moveTo>
                    <a:lnTo>
                      <a:pt x="71" y="29"/>
                    </a:lnTo>
                    <a:lnTo>
                      <a:pt x="73" y="34"/>
                    </a:lnTo>
                    <a:lnTo>
                      <a:pt x="73" y="39"/>
                    </a:lnTo>
                    <a:lnTo>
                      <a:pt x="71" y="42"/>
                    </a:lnTo>
                    <a:lnTo>
                      <a:pt x="66" y="45"/>
                    </a:lnTo>
                    <a:lnTo>
                      <a:pt x="31" y="65"/>
                    </a:lnTo>
                    <a:lnTo>
                      <a:pt x="31" y="65"/>
                    </a:lnTo>
                    <a:lnTo>
                      <a:pt x="26" y="67"/>
                    </a:lnTo>
                    <a:lnTo>
                      <a:pt x="21" y="67"/>
                    </a:lnTo>
                    <a:lnTo>
                      <a:pt x="18" y="65"/>
                    </a:lnTo>
                    <a:lnTo>
                      <a:pt x="14" y="60"/>
                    </a:lnTo>
                    <a:lnTo>
                      <a:pt x="1" y="37"/>
                    </a:lnTo>
                    <a:lnTo>
                      <a:pt x="1" y="37"/>
                    </a:lnTo>
                    <a:lnTo>
                      <a:pt x="0" y="32"/>
                    </a:lnTo>
                    <a:lnTo>
                      <a:pt x="1" y="29"/>
                    </a:lnTo>
                    <a:lnTo>
                      <a:pt x="3" y="24"/>
                    </a:lnTo>
                    <a:lnTo>
                      <a:pt x="6" y="21"/>
                    </a:lnTo>
                    <a:lnTo>
                      <a:pt x="44" y="2"/>
                    </a:lnTo>
                    <a:lnTo>
                      <a:pt x="44" y="2"/>
                    </a:lnTo>
                    <a:lnTo>
                      <a:pt x="47" y="0"/>
                    </a:lnTo>
                    <a:lnTo>
                      <a:pt x="52" y="0"/>
                    </a:lnTo>
                    <a:lnTo>
                      <a:pt x="57" y="3"/>
                    </a:lnTo>
                    <a:lnTo>
                      <a:pt x="60"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8" name="Freeform 3823"/>
              <p:cNvSpPr/>
              <p:nvPr/>
            </p:nvSpPr>
            <p:spPr bwMode="auto">
              <a:xfrm>
                <a:off x="2281238" y="2193925"/>
                <a:ext cx="58738" cy="53975"/>
              </a:xfrm>
              <a:custGeom>
                <a:avLst/>
                <a:gdLst/>
                <a:ahLst/>
                <a:cxnLst>
                  <a:cxn ang="0">
                    <a:pos x="71" y="31"/>
                  </a:cxn>
                  <a:cxn ang="0">
                    <a:pos x="71" y="31"/>
                  </a:cxn>
                  <a:cxn ang="0">
                    <a:pos x="73" y="34"/>
                  </a:cxn>
                  <a:cxn ang="0">
                    <a:pos x="73" y="39"/>
                  </a:cxn>
                  <a:cxn ang="0">
                    <a:pos x="70" y="44"/>
                  </a:cxn>
                  <a:cxn ang="0">
                    <a:pos x="67" y="46"/>
                  </a:cxn>
                  <a:cxn ang="0">
                    <a:pos x="31" y="67"/>
                  </a:cxn>
                  <a:cxn ang="0">
                    <a:pos x="31" y="67"/>
                  </a:cxn>
                  <a:cxn ang="0">
                    <a:pos x="26" y="68"/>
                  </a:cxn>
                  <a:cxn ang="0">
                    <a:pos x="21" y="67"/>
                  </a:cxn>
                  <a:cxn ang="0">
                    <a:pos x="18" y="65"/>
                  </a:cxn>
                  <a:cxn ang="0">
                    <a:pos x="14" y="62"/>
                  </a:cxn>
                  <a:cxn ang="0">
                    <a:pos x="1" y="38"/>
                  </a:cxn>
                  <a:cxn ang="0">
                    <a:pos x="1" y="38"/>
                  </a:cxn>
                  <a:cxn ang="0">
                    <a:pos x="0" y="34"/>
                  </a:cxn>
                  <a:cxn ang="0">
                    <a:pos x="0" y="29"/>
                  </a:cxn>
                  <a:cxn ang="0">
                    <a:pos x="3" y="24"/>
                  </a:cxn>
                  <a:cxn ang="0">
                    <a:pos x="6" y="23"/>
                  </a:cxn>
                  <a:cxn ang="0">
                    <a:pos x="42" y="2"/>
                  </a:cxn>
                  <a:cxn ang="0">
                    <a:pos x="42" y="2"/>
                  </a:cxn>
                  <a:cxn ang="0">
                    <a:pos x="47" y="0"/>
                  </a:cxn>
                  <a:cxn ang="0">
                    <a:pos x="52" y="2"/>
                  </a:cxn>
                  <a:cxn ang="0">
                    <a:pos x="55" y="3"/>
                  </a:cxn>
                  <a:cxn ang="0">
                    <a:pos x="58" y="7"/>
                  </a:cxn>
                  <a:cxn ang="0">
                    <a:pos x="71" y="31"/>
                  </a:cxn>
                </a:cxnLst>
                <a:rect l="0" t="0" r="r" b="b"/>
                <a:pathLst>
                  <a:path w="73" h="68">
                    <a:moveTo>
                      <a:pt x="71" y="31"/>
                    </a:moveTo>
                    <a:lnTo>
                      <a:pt x="71" y="31"/>
                    </a:lnTo>
                    <a:lnTo>
                      <a:pt x="73" y="34"/>
                    </a:lnTo>
                    <a:lnTo>
                      <a:pt x="73" y="39"/>
                    </a:lnTo>
                    <a:lnTo>
                      <a:pt x="70" y="44"/>
                    </a:lnTo>
                    <a:lnTo>
                      <a:pt x="67" y="46"/>
                    </a:lnTo>
                    <a:lnTo>
                      <a:pt x="31" y="67"/>
                    </a:lnTo>
                    <a:lnTo>
                      <a:pt x="31" y="67"/>
                    </a:lnTo>
                    <a:lnTo>
                      <a:pt x="26" y="68"/>
                    </a:lnTo>
                    <a:lnTo>
                      <a:pt x="21" y="67"/>
                    </a:lnTo>
                    <a:lnTo>
                      <a:pt x="18" y="65"/>
                    </a:lnTo>
                    <a:lnTo>
                      <a:pt x="14" y="62"/>
                    </a:lnTo>
                    <a:lnTo>
                      <a:pt x="1" y="38"/>
                    </a:lnTo>
                    <a:lnTo>
                      <a:pt x="1" y="38"/>
                    </a:lnTo>
                    <a:lnTo>
                      <a:pt x="0" y="34"/>
                    </a:lnTo>
                    <a:lnTo>
                      <a:pt x="0" y="29"/>
                    </a:lnTo>
                    <a:lnTo>
                      <a:pt x="3" y="24"/>
                    </a:lnTo>
                    <a:lnTo>
                      <a:pt x="6" y="23"/>
                    </a:lnTo>
                    <a:lnTo>
                      <a:pt x="42" y="2"/>
                    </a:lnTo>
                    <a:lnTo>
                      <a:pt x="42" y="2"/>
                    </a:lnTo>
                    <a:lnTo>
                      <a:pt x="47" y="0"/>
                    </a:lnTo>
                    <a:lnTo>
                      <a:pt x="52" y="2"/>
                    </a:lnTo>
                    <a:lnTo>
                      <a:pt x="55" y="3"/>
                    </a:lnTo>
                    <a:lnTo>
                      <a:pt x="58" y="7"/>
                    </a:lnTo>
                    <a:lnTo>
                      <a:pt x="71"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39" name="Freeform 3824"/>
              <p:cNvSpPr/>
              <p:nvPr/>
            </p:nvSpPr>
            <p:spPr bwMode="auto">
              <a:xfrm>
                <a:off x="2332038" y="2165350"/>
                <a:ext cx="58738" cy="53975"/>
              </a:xfrm>
              <a:custGeom>
                <a:avLst/>
                <a:gdLst/>
                <a:ahLst/>
                <a:cxnLst>
                  <a:cxn ang="0">
                    <a:pos x="72" y="29"/>
                  </a:cxn>
                  <a:cxn ang="0">
                    <a:pos x="72" y="29"/>
                  </a:cxn>
                  <a:cxn ang="0">
                    <a:pos x="73" y="34"/>
                  </a:cxn>
                  <a:cxn ang="0">
                    <a:pos x="72" y="37"/>
                  </a:cxn>
                  <a:cxn ang="0">
                    <a:pos x="70" y="42"/>
                  </a:cxn>
                  <a:cxn ang="0">
                    <a:pos x="67" y="45"/>
                  </a:cxn>
                  <a:cxn ang="0">
                    <a:pos x="31" y="65"/>
                  </a:cxn>
                  <a:cxn ang="0">
                    <a:pos x="31" y="65"/>
                  </a:cxn>
                  <a:cxn ang="0">
                    <a:pos x="26" y="67"/>
                  </a:cxn>
                  <a:cxn ang="0">
                    <a:pos x="21" y="67"/>
                  </a:cxn>
                  <a:cxn ang="0">
                    <a:pos x="16" y="63"/>
                  </a:cxn>
                  <a:cxn ang="0">
                    <a:pos x="15" y="60"/>
                  </a:cxn>
                  <a:cxn ang="0">
                    <a:pos x="2" y="37"/>
                  </a:cxn>
                  <a:cxn ang="0">
                    <a:pos x="2" y="37"/>
                  </a:cxn>
                  <a:cxn ang="0">
                    <a:pos x="0" y="32"/>
                  </a:cxn>
                  <a:cxn ang="0">
                    <a:pos x="0" y="28"/>
                  </a:cxn>
                  <a:cxn ang="0">
                    <a:pos x="3" y="24"/>
                  </a:cxn>
                  <a:cxn ang="0">
                    <a:pos x="6" y="21"/>
                  </a:cxn>
                  <a:cxn ang="0">
                    <a:pos x="42" y="1"/>
                  </a:cxn>
                  <a:cxn ang="0">
                    <a:pos x="42" y="1"/>
                  </a:cxn>
                  <a:cxn ang="0">
                    <a:pos x="47" y="0"/>
                  </a:cxn>
                  <a:cxn ang="0">
                    <a:pos x="52" y="0"/>
                  </a:cxn>
                  <a:cxn ang="0">
                    <a:pos x="55" y="1"/>
                  </a:cxn>
                  <a:cxn ang="0">
                    <a:pos x="59" y="6"/>
                  </a:cxn>
                  <a:cxn ang="0">
                    <a:pos x="72" y="29"/>
                  </a:cxn>
                </a:cxnLst>
                <a:rect l="0" t="0" r="r" b="b"/>
                <a:pathLst>
                  <a:path w="73" h="67">
                    <a:moveTo>
                      <a:pt x="72" y="29"/>
                    </a:moveTo>
                    <a:lnTo>
                      <a:pt x="72" y="29"/>
                    </a:lnTo>
                    <a:lnTo>
                      <a:pt x="73" y="34"/>
                    </a:lnTo>
                    <a:lnTo>
                      <a:pt x="72" y="37"/>
                    </a:lnTo>
                    <a:lnTo>
                      <a:pt x="70" y="42"/>
                    </a:lnTo>
                    <a:lnTo>
                      <a:pt x="67" y="45"/>
                    </a:lnTo>
                    <a:lnTo>
                      <a:pt x="31" y="65"/>
                    </a:lnTo>
                    <a:lnTo>
                      <a:pt x="31" y="65"/>
                    </a:lnTo>
                    <a:lnTo>
                      <a:pt x="26" y="67"/>
                    </a:lnTo>
                    <a:lnTo>
                      <a:pt x="21" y="67"/>
                    </a:lnTo>
                    <a:lnTo>
                      <a:pt x="16" y="63"/>
                    </a:lnTo>
                    <a:lnTo>
                      <a:pt x="15" y="60"/>
                    </a:lnTo>
                    <a:lnTo>
                      <a:pt x="2" y="37"/>
                    </a:lnTo>
                    <a:lnTo>
                      <a:pt x="2" y="37"/>
                    </a:lnTo>
                    <a:lnTo>
                      <a:pt x="0" y="32"/>
                    </a:lnTo>
                    <a:lnTo>
                      <a:pt x="0" y="28"/>
                    </a:lnTo>
                    <a:lnTo>
                      <a:pt x="3" y="24"/>
                    </a:lnTo>
                    <a:lnTo>
                      <a:pt x="6" y="21"/>
                    </a:lnTo>
                    <a:lnTo>
                      <a:pt x="42" y="1"/>
                    </a:lnTo>
                    <a:lnTo>
                      <a:pt x="42" y="1"/>
                    </a:lnTo>
                    <a:lnTo>
                      <a:pt x="47" y="0"/>
                    </a:lnTo>
                    <a:lnTo>
                      <a:pt x="52" y="0"/>
                    </a:lnTo>
                    <a:lnTo>
                      <a:pt x="55" y="1"/>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0" name="Freeform 3825"/>
              <p:cNvSpPr/>
              <p:nvPr/>
            </p:nvSpPr>
            <p:spPr bwMode="auto">
              <a:xfrm>
                <a:off x="2384426" y="2138363"/>
                <a:ext cx="58738" cy="52388"/>
              </a:xfrm>
              <a:custGeom>
                <a:avLst/>
                <a:gdLst/>
                <a:ahLst/>
                <a:cxnLst>
                  <a:cxn ang="0">
                    <a:pos x="72" y="29"/>
                  </a:cxn>
                  <a:cxn ang="0">
                    <a:pos x="72" y="29"/>
                  </a:cxn>
                  <a:cxn ang="0">
                    <a:pos x="73" y="34"/>
                  </a:cxn>
                  <a:cxn ang="0">
                    <a:pos x="72" y="39"/>
                  </a:cxn>
                  <a:cxn ang="0">
                    <a:pos x="70" y="42"/>
                  </a:cxn>
                  <a:cxn ang="0">
                    <a:pos x="67" y="46"/>
                  </a:cxn>
                  <a:cxn ang="0">
                    <a:pos x="29" y="65"/>
                  </a:cxn>
                  <a:cxn ang="0">
                    <a:pos x="29" y="65"/>
                  </a:cxn>
                  <a:cxn ang="0">
                    <a:pos x="26" y="67"/>
                  </a:cxn>
                  <a:cxn ang="0">
                    <a:pos x="21" y="67"/>
                  </a:cxn>
                  <a:cxn ang="0">
                    <a:pos x="16" y="65"/>
                  </a:cxn>
                  <a:cxn ang="0">
                    <a:pos x="13" y="60"/>
                  </a:cxn>
                  <a:cxn ang="0">
                    <a:pos x="2" y="37"/>
                  </a:cxn>
                  <a:cxn ang="0">
                    <a:pos x="2" y="37"/>
                  </a:cxn>
                  <a:cxn ang="0">
                    <a:pos x="0" y="33"/>
                  </a:cxn>
                  <a:cxn ang="0">
                    <a:pos x="0" y="29"/>
                  </a:cxn>
                  <a:cxn ang="0">
                    <a:pos x="2" y="24"/>
                  </a:cxn>
                  <a:cxn ang="0">
                    <a:pos x="7"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2" y="39"/>
                    </a:lnTo>
                    <a:lnTo>
                      <a:pt x="70" y="42"/>
                    </a:lnTo>
                    <a:lnTo>
                      <a:pt x="67" y="46"/>
                    </a:lnTo>
                    <a:lnTo>
                      <a:pt x="29" y="65"/>
                    </a:lnTo>
                    <a:lnTo>
                      <a:pt x="29" y="65"/>
                    </a:lnTo>
                    <a:lnTo>
                      <a:pt x="26" y="67"/>
                    </a:lnTo>
                    <a:lnTo>
                      <a:pt x="21" y="67"/>
                    </a:lnTo>
                    <a:lnTo>
                      <a:pt x="16" y="65"/>
                    </a:lnTo>
                    <a:lnTo>
                      <a:pt x="13" y="60"/>
                    </a:lnTo>
                    <a:lnTo>
                      <a:pt x="2" y="37"/>
                    </a:lnTo>
                    <a:lnTo>
                      <a:pt x="2" y="37"/>
                    </a:lnTo>
                    <a:lnTo>
                      <a:pt x="0" y="33"/>
                    </a:lnTo>
                    <a:lnTo>
                      <a:pt x="0" y="29"/>
                    </a:lnTo>
                    <a:lnTo>
                      <a:pt x="2" y="24"/>
                    </a:lnTo>
                    <a:lnTo>
                      <a:pt x="7"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1" name="Freeform 3826"/>
              <p:cNvSpPr/>
              <p:nvPr/>
            </p:nvSpPr>
            <p:spPr bwMode="auto">
              <a:xfrm>
                <a:off x="2436813" y="2109788"/>
                <a:ext cx="55563" cy="52388"/>
              </a:xfrm>
              <a:custGeom>
                <a:avLst/>
                <a:gdLst/>
                <a:ahLst/>
                <a:cxnLst>
                  <a:cxn ang="0">
                    <a:pos x="70" y="30"/>
                  </a:cxn>
                  <a:cxn ang="0">
                    <a:pos x="70" y="30"/>
                  </a:cxn>
                  <a:cxn ang="0">
                    <a:pos x="72" y="34"/>
                  </a:cxn>
                  <a:cxn ang="0">
                    <a:pos x="72" y="39"/>
                  </a:cxn>
                  <a:cxn ang="0">
                    <a:pos x="70" y="44"/>
                  </a:cxn>
                  <a:cxn ang="0">
                    <a:pos x="67" y="46"/>
                  </a:cxn>
                  <a:cxn ang="0">
                    <a:pos x="30" y="67"/>
                  </a:cxn>
                  <a:cxn ang="0">
                    <a:pos x="30" y="67"/>
                  </a:cxn>
                  <a:cxn ang="0">
                    <a:pos x="25" y="67"/>
                  </a:cxn>
                  <a:cxn ang="0">
                    <a:pos x="21" y="67"/>
                  </a:cxn>
                  <a:cxn ang="0">
                    <a:pos x="17" y="65"/>
                  </a:cxn>
                  <a:cxn ang="0">
                    <a:pos x="13" y="62"/>
                  </a:cxn>
                  <a:cxn ang="0">
                    <a:pos x="0" y="38"/>
                  </a:cxn>
                  <a:cxn ang="0">
                    <a:pos x="0" y="38"/>
                  </a:cxn>
                  <a:cxn ang="0">
                    <a:pos x="0" y="34"/>
                  </a:cxn>
                  <a:cxn ang="0">
                    <a:pos x="0" y="30"/>
                  </a:cxn>
                  <a:cxn ang="0">
                    <a:pos x="2" y="25"/>
                  </a:cxn>
                  <a:cxn ang="0">
                    <a:pos x="5" y="21"/>
                  </a:cxn>
                  <a:cxn ang="0">
                    <a:pos x="43" y="2"/>
                  </a:cxn>
                  <a:cxn ang="0">
                    <a:pos x="43" y="2"/>
                  </a:cxn>
                  <a:cxn ang="0">
                    <a:pos x="47" y="0"/>
                  </a:cxn>
                  <a:cxn ang="0">
                    <a:pos x="51" y="2"/>
                  </a:cxn>
                  <a:cxn ang="0">
                    <a:pos x="56" y="3"/>
                  </a:cxn>
                  <a:cxn ang="0">
                    <a:pos x="59" y="7"/>
                  </a:cxn>
                  <a:cxn ang="0">
                    <a:pos x="70" y="30"/>
                  </a:cxn>
                </a:cxnLst>
                <a:rect l="0" t="0" r="r" b="b"/>
                <a:pathLst>
                  <a:path w="72" h="67">
                    <a:moveTo>
                      <a:pt x="70" y="30"/>
                    </a:moveTo>
                    <a:lnTo>
                      <a:pt x="70" y="30"/>
                    </a:lnTo>
                    <a:lnTo>
                      <a:pt x="72" y="34"/>
                    </a:lnTo>
                    <a:lnTo>
                      <a:pt x="72" y="39"/>
                    </a:lnTo>
                    <a:lnTo>
                      <a:pt x="70" y="44"/>
                    </a:lnTo>
                    <a:lnTo>
                      <a:pt x="67" y="46"/>
                    </a:lnTo>
                    <a:lnTo>
                      <a:pt x="30" y="67"/>
                    </a:lnTo>
                    <a:lnTo>
                      <a:pt x="30" y="67"/>
                    </a:lnTo>
                    <a:lnTo>
                      <a:pt x="25" y="67"/>
                    </a:lnTo>
                    <a:lnTo>
                      <a:pt x="21" y="67"/>
                    </a:lnTo>
                    <a:lnTo>
                      <a:pt x="17" y="65"/>
                    </a:lnTo>
                    <a:lnTo>
                      <a:pt x="13" y="62"/>
                    </a:lnTo>
                    <a:lnTo>
                      <a:pt x="0" y="38"/>
                    </a:lnTo>
                    <a:lnTo>
                      <a:pt x="0" y="38"/>
                    </a:lnTo>
                    <a:lnTo>
                      <a:pt x="0" y="34"/>
                    </a:lnTo>
                    <a:lnTo>
                      <a:pt x="0" y="30"/>
                    </a:lnTo>
                    <a:lnTo>
                      <a:pt x="2" y="25"/>
                    </a:lnTo>
                    <a:lnTo>
                      <a:pt x="5" y="21"/>
                    </a:lnTo>
                    <a:lnTo>
                      <a:pt x="43" y="2"/>
                    </a:lnTo>
                    <a:lnTo>
                      <a:pt x="43" y="2"/>
                    </a:lnTo>
                    <a:lnTo>
                      <a:pt x="47" y="0"/>
                    </a:lnTo>
                    <a:lnTo>
                      <a:pt x="51" y="2"/>
                    </a:lnTo>
                    <a:lnTo>
                      <a:pt x="56" y="3"/>
                    </a:lnTo>
                    <a:lnTo>
                      <a:pt x="59" y="7"/>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2" name="Freeform 3827"/>
              <p:cNvSpPr/>
              <p:nvPr/>
            </p:nvSpPr>
            <p:spPr bwMode="auto">
              <a:xfrm>
                <a:off x="2228851" y="2220913"/>
                <a:ext cx="57150" cy="52388"/>
              </a:xfrm>
              <a:custGeom>
                <a:avLst/>
                <a:gdLst/>
                <a:ahLst/>
                <a:cxnLst>
                  <a:cxn ang="0">
                    <a:pos x="70" y="30"/>
                  </a:cxn>
                  <a:cxn ang="0">
                    <a:pos x="70" y="30"/>
                  </a:cxn>
                  <a:cxn ang="0">
                    <a:pos x="71" y="33"/>
                  </a:cxn>
                  <a:cxn ang="0">
                    <a:pos x="71" y="38"/>
                  </a:cxn>
                  <a:cxn ang="0">
                    <a:pos x="70" y="43"/>
                  </a:cxn>
                  <a:cxn ang="0">
                    <a:pos x="66" y="44"/>
                  </a:cxn>
                  <a:cxn ang="0">
                    <a:pos x="29" y="65"/>
                  </a:cxn>
                  <a:cxn ang="0">
                    <a:pos x="29" y="65"/>
                  </a:cxn>
                  <a:cxn ang="0">
                    <a:pos x="24" y="67"/>
                  </a:cxn>
                  <a:cxn ang="0">
                    <a:pos x="21" y="65"/>
                  </a:cxn>
                  <a:cxn ang="0">
                    <a:pos x="16" y="64"/>
                  </a:cxn>
                  <a:cxn ang="0">
                    <a:pos x="13" y="61"/>
                  </a:cxn>
                  <a:cxn ang="0">
                    <a:pos x="0" y="36"/>
                  </a:cxn>
                  <a:cxn ang="0">
                    <a:pos x="0" y="36"/>
                  </a:cxn>
                  <a:cxn ang="0">
                    <a:pos x="0" y="33"/>
                  </a:cxn>
                  <a:cxn ang="0">
                    <a:pos x="0" y="28"/>
                  </a:cxn>
                  <a:cxn ang="0">
                    <a:pos x="1" y="23"/>
                  </a:cxn>
                  <a:cxn ang="0">
                    <a:pos x="5" y="21"/>
                  </a:cxn>
                  <a:cxn ang="0">
                    <a:pos x="42" y="0"/>
                  </a:cxn>
                  <a:cxn ang="0">
                    <a:pos x="42" y="0"/>
                  </a:cxn>
                  <a:cxn ang="0">
                    <a:pos x="47" y="0"/>
                  </a:cxn>
                  <a:cxn ang="0">
                    <a:pos x="50" y="0"/>
                  </a:cxn>
                  <a:cxn ang="0">
                    <a:pos x="55" y="2"/>
                  </a:cxn>
                  <a:cxn ang="0">
                    <a:pos x="58" y="5"/>
                  </a:cxn>
                  <a:cxn ang="0">
                    <a:pos x="70" y="30"/>
                  </a:cxn>
                </a:cxnLst>
                <a:rect l="0" t="0" r="r" b="b"/>
                <a:pathLst>
                  <a:path w="71" h="67">
                    <a:moveTo>
                      <a:pt x="70" y="30"/>
                    </a:moveTo>
                    <a:lnTo>
                      <a:pt x="70" y="30"/>
                    </a:lnTo>
                    <a:lnTo>
                      <a:pt x="71" y="33"/>
                    </a:lnTo>
                    <a:lnTo>
                      <a:pt x="71" y="38"/>
                    </a:lnTo>
                    <a:lnTo>
                      <a:pt x="70" y="43"/>
                    </a:lnTo>
                    <a:lnTo>
                      <a:pt x="66" y="44"/>
                    </a:lnTo>
                    <a:lnTo>
                      <a:pt x="29" y="65"/>
                    </a:lnTo>
                    <a:lnTo>
                      <a:pt x="29" y="65"/>
                    </a:lnTo>
                    <a:lnTo>
                      <a:pt x="24" y="67"/>
                    </a:lnTo>
                    <a:lnTo>
                      <a:pt x="21" y="65"/>
                    </a:lnTo>
                    <a:lnTo>
                      <a:pt x="16" y="64"/>
                    </a:lnTo>
                    <a:lnTo>
                      <a:pt x="13" y="61"/>
                    </a:lnTo>
                    <a:lnTo>
                      <a:pt x="0" y="36"/>
                    </a:lnTo>
                    <a:lnTo>
                      <a:pt x="0" y="36"/>
                    </a:lnTo>
                    <a:lnTo>
                      <a:pt x="0" y="33"/>
                    </a:lnTo>
                    <a:lnTo>
                      <a:pt x="0" y="28"/>
                    </a:lnTo>
                    <a:lnTo>
                      <a:pt x="1" y="23"/>
                    </a:lnTo>
                    <a:lnTo>
                      <a:pt x="5" y="21"/>
                    </a:lnTo>
                    <a:lnTo>
                      <a:pt x="42" y="0"/>
                    </a:lnTo>
                    <a:lnTo>
                      <a:pt x="42" y="0"/>
                    </a:lnTo>
                    <a:lnTo>
                      <a:pt x="47" y="0"/>
                    </a:lnTo>
                    <a:lnTo>
                      <a:pt x="50" y="0"/>
                    </a:lnTo>
                    <a:lnTo>
                      <a:pt x="55" y="2"/>
                    </a:lnTo>
                    <a:lnTo>
                      <a:pt x="58" y="5"/>
                    </a:lnTo>
                    <a:lnTo>
                      <a:pt x="70"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3" name="Freeform 3829"/>
              <p:cNvSpPr/>
              <p:nvPr/>
            </p:nvSpPr>
            <p:spPr bwMode="auto">
              <a:xfrm>
                <a:off x="2239963" y="2243138"/>
                <a:ext cx="46038" cy="30163"/>
              </a:xfrm>
              <a:custGeom>
                <a:avLst/>
                <a:gdLst/>
                <a:ahLst/>
                <a:cxnLst>
                  <a:cxn ang="0">
                    <a:pos x="57" y="0"/>
                  </a:cxn>
                  <a:cxn ang="0">
                    <a:pos x="57" y="0"/>
                  </a:cxn>
                  <a:cxn ang="0">
                    <a:pos x="58" y="3"/>
                  </a:cxn>
                  <a:cxn ang="0">
                    <a:pos x="58" y="9"/>
                  </a:cxn>
                  <a:cxn ang="0">
                    <a:pos x="58" y="9"/>
                  </a:cxn>
                  <a:cxn ang="0">
                    <a:pos x="55" y="13"/>
                  </a:cxn>
                  <a:cxn ang="0">
                    <a:pos x="52" y="16"/>
                  </a:cxn>
                  <a:cxn ang="0">
                    <a:pos x="34" y="26"/>
                  </a:cxn>
                  <a:cxn ang="0">
                    <a:pos x="18" y="35"/>
                  </a:cxn>
                  <a:cxn ang="0">
                    <a:pos x="18" y="35"/>
                  </a:cxn>
                  <a:cxn ang="0">
                    <a:pos x="13" y="37"/>
                  </a:cxn>
                  <a:cxn ang="0">
                    <a:pos x="8" y="37"/>
                  </a:cxn>
                  <a:cxn ang="0">
                    <a:pos x="8" y="37"/>
                  </a:cxn>
                  <a:cxn ang="0">
                    <a:pos x="3" y="34"/>
                  </a:cxn>
                  <a:cxn ang="0">
                    <a:pos x="0" y="31"/>
                  </a:cxn>
                  <a:cxn ang="0">
                    <a:pos x="0" y="31"/>
                  </a:cxn>
                  <a:cxn ang="0">
                    <a:pos x="3" y="34"/>
                  </a:cxn>
                  <a:cxn ang="0">
                    <a:pos x="8" y="35"/>
                  </a:cxn>
                  <a:cxn ang="0">
                    <a:pos x="8" y="35"/>
                  </a:cxn>
                  <a:cxn ang="0">
                    <a:pos x="13" y="35"/>
                  </a:cxn>
                  <a:cxn ang="0">
                    <a:pos x="18" y="34"/>
                  </a:cxn>
                  <a:cxn ang="0">
                    <a:pos x="34" y="24"/>
                  </a:cxn>
                  <a:cxn ang="0">
                    <a:pos x="52" y="16"/>
                  </a:cxn>
                  <a:cxn ang="0">
                    <a:pos x="52" y="16"/>
                  </a:cxn>
                  <a:cxn ang="0">
                    <a:pos x="55" y="13"/>
                  </a:cxn>
                  <a:cxn ang="0">
                    <a:pos x="58" y="8"/>
                  </a:cxn>
                  <a:cxn ang="0">
                    <a:pos x="58" y="8"/>
                  </a:cxn>
                  <a:cxn ang="0">
                    <a:pos x="58" y="3"/>
                  </a:cxn>
                  <a:cxn ang="0">
                    <a:pos x="57" y="0"/>
                  </a:cxn>
                  <a:cxn ang="0">
                    <a:pos x="57" y="0"/>
                  </a:cxn>
                </a:cxnLst>
                <a:rect l="0" t="0" r="r" b="b"/>
                <a:pathLst>
                  <a:path w="58" h="37">
                    <a:moveTo>
                      <a:pt x="57" y="0"/>
                    </a:moveTo>
                    <a:lnTo>
                      <a:pt x="57" y="0"/>
                    </a:lnTo>
                    <a:lnTo>
                      <a:pt x="58" y="3"/>
                    </a:lnTo>
                    <a:lnTo>
                      <a:pt x="58" y="9"/>
                    </a:lnTo>
                    <a:lnTo>
                      <a:pt x="58" y="9"/>
                    </a:lnTo>
                    <a:lnTo>
                      <a:pt x="55" y="13"/>
                    </a:lnTo>
                    <a:lnTo>
                      <a:pt x="52" y="16"/>
                    </a:lnTo>
                    <a:lnTo>
                      <a:pt x="34" y="26"/>
                    </a:lnTo>
                    <a:lnTo>
                      <a:pt x="18" y="35"/>
                    </a:lnTo>
                    <a:lnTo>
                      <a:pt x="18" y="35"/>
                    </a:lnTo>
                    <a:lnTo>
                      <a:pt x="13" y="37"/>
                    </a:lnTo>
                    <a:lnTo>
                      <a:pt x="8" y="37"/>
                    </a:lnTo>
                    <a:lnTo>
                      <a:pt x="8" y="37"/>
                    </a:lnTo>
                    <a:lnTo>
                      <a:pt x="3" y="34"/>
                    </a:lnTo>
                    <a:lnTo>
                      <a:pt x="0" y="31"/>
                    </a:lnTo>
                    <a:lnTo>
                      <a:pt x="0" y="31"/>
                    </a:lnTo>
                    <a:lnTo>
                      <a:pt x="3" y="34"/>
                    </a:lnTo>
                    <a:lnTo>
                      <a:pt x="8" y="35"/>
                    </a:lnTo>
                    <a:lnTo>
                      <a:pt x="8" y="35"/>
                    </a:lnTo>
                    <a:lnTo>
                      <a:pt x="13" y="35"/>
                    </a:lnTo>
                    <a:lnTo>
                      <a:pt x="18" y="34"/>
                    </a:lnTo>
                    <a:lnTo>
                      <a:pt x="34" y="24"/>
                    </a:lnTo>
                    <a:lnTo>
                      <a:pt x="52" y="16"/>
                    </a:lnTo>
                    <a:lnTo>
                      <a:pt x="52" y="16"/>
                    </a:lnTo>
                    <a:lnTo>
                      <a:pt x="55" y="13"/>
                    </a:lnTo>
                    <a:lnTo>
                      <a:pt x="58" y="8"/>
                    </a:lnTo>
                    <a:lnTo>
                      <a:pt x="58" y="8"/>
                    </a:lnTo>
                    <a:lnTo>
                      <a:pt x="58"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4" name="Freeform 3830"/>
              <p:cNvSpPr/>
              <p:nvPr/>
            </p:nvSpPr>
            <p:spPr bwMode="auto">
              <a:xfrm>
                <a:off x="2279650" y="2192338"/>
                <a:ext cx="58738" cy="52388"/>
              </a:xfrm>
              <a:custGeom>
                <a:avLst/>
                <a:gdLst/>
                <a:ahLst/>
                <a:cxnLst>
                  <a:cxn ang="0">
                    <a:pos x="72" y="30"/>
                  </a:cxn>
                  <a:cxn ang="0">
                    <a:pos x="72" y="30"/>
                  </a:cxn>
                  <a:cxn ang="0">
                    <a:pos x="73" y="35"/>
                  </a:cxn>
                  <a:cxn ang="0">
                    <a:pos x="73" y="38"/>
                  </a:cxn>
                  <a:cxn ang="0">
                    <a:pos x="72" y="43"/>
                  </a:cxn>
                  <a:cxn ang="0">
                    <a:pos x="67" y="46"/>
                  </a:cxn>
                  <a:cxn ang="0">
                    <a:pos x="31" y="66"/>
                  </a:cxn>
                  <a:cxn ang="0">
                    <a:pos x="31" y="66"/>
                  </a:cxn>
                  <a:cxn ang="0">
                    <a:pos x="26" y="67"/>
                  </a:cxn>
                  <a:cxn ang="0">
                    <a:pos x="21" y="67"/>
                  </a:cxn>
                  <a:cxn ang="0">
                    <a:pos x="18" y="64"/>
                  </a:cxn>
                  <a:cxn ang="0">
                    <a:pos x="15" y="61"/>
                  </a:cxn>
                  <a:cxn ang="0">
                    <a:pos x="2" y="38"/>
                  </a:cxn>
                  <a:cxn ang="0">
                    <a:pos x="2" y="38"/>
                  </a:cxn>
                  <a:cxn ang="0">
                    <a:pos x="0" y="33"/>
                  </a:cxn>
                  <a:cxn ang="0">
                    <a:pos x="2" y="28"/>
                  </a:cxn>
                  <a:cxn ang="0">
                    <a:pos x="3" y="25"/>
                  </a:cxn>
                  <a:cxn ang="0">
                    <a:pos x="7" y="22"/>
                  </a:cxn>
                  <a:cxn ang="0">
                    <a:pos x="44" y="2"/>
                  </a:cxn>
                  <a:cxn ang="0">
                    <a:pos x="44" y="2"/>
                  </a:cxn>
                  <a:cxn ang="0">
                    <a:pos x="47" y="0"/>
                  </a:cxn>
                  <a:cxn ang="0">
                    <a:pos x="52" y="0"/>
                  </a:cxn>
                  <a:cxn ang="0">
                    <a:pos x="57" y="2"/>
                  </a:cxn>
                  <a:cxn ang="0">
                    <a:pos x="59" y="7"/>
                  </a:cxn>
                  <a:cxn ang="0">
                    <a:pos x="72" y="30"/>
                  </a:cxn>
                </a:cxnLst>
                <a:rect l="0" t="0" r="r" b="b"/>
                <a:pathLst>
                  <a:path w="73" h="67">
                    <a:moveTo>
                      <a:pt x="72" y="30"/>
                    </a:moveTo>
                    <a:lnTo>
                      <a:pt x="72" y="30"/>
                    </a:lnTo>
                    <a:lnTo>
                      <a:pt x="73" y="35"/>
                    </a:lnTo>
                    <a:lnTo>
                      <a:pt x="73" y="38"/>
                    </a:lnTo>
                    <a:lnTo>
                      <a:pt x="72" y="43"/>
                    </a:lnTo>
                    <a:lnTo>
                      <a:pt x="67" y="46"/>
                    </a:lnTo>
                    <a:lnTo>
                      <a:pt x="31" y="66"/>
                    </a:lnTo>
                    <a:lnTo>
                      <a:pt x="31" y="66"/>
                    </a:lnTo>
                    <a:lnTo>
                      <a:pt x="26" y="67"/>
                    </a:lnTo>
                    <a:lnTo>
                      <a:pt x="21" y="67"/>
                    </a:lnTo>
                    <a:lnTo>
                      <a:pt x="18" y="64"/>
                    </a:lnTo>
                    <a:lnTo>
                      <a:pt x="15" y="61"/>
                    </a:lnTo>
                    <a:lnTo>
                      <a:pt x="2" y="38"/>
                    </a:lnTo>
                    <a:lnTo>
                      <a:pt x="2" y="38"/>
                    </a:lnTo>
                    <a:lnTo>
                      <a:pt x="0" y="33"/>
                    </a:lnTo>
                    <a:lnTo>
                      <a:pt x="2" y="28"/>
                    </a:lnTo>
                    <a:lnTo>
                      <a:pt x="3" y="25"/>
                    </a:lnTo>
                    <a:lnTo>
                      <a:pt x="7" y="22"/>
                    </a:lnTo>
                    <a:lnTo>
                      <a:pt x="44" y="2"/>
                    </a:lnTo>
                    <a:lnTo>
                      <a:pt x="44" y="2"/>
                    </a:lnTo>
                    <a:lnTo>
                      <a:pt x="47" y="0"/>
                    </a:lnTo>
                    <a:lnTo>
                      <a:pt x="52" y="0"/>
                    </a:lnTo>
                    <a:lnTo>
                      <a:pt x="57" y="2"/>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5" name="Freeform 3831"/>
              <p:cNvSpPr/>
              <p:nvPr/>
            </p:nvSpPr>
            <p:spPr bwMode="auto">
              <a:xfrm>
                <a:off x="2290763" y="2214563"/>
                <a:ext cx="47625" cy="30163"/>
              </a:xfrm>
              <a:custGeom>
                <a:avLst/>
                <a:gdLst/>
                <a:ahLst/>
                <a:cxnLst>
                  <a:cxn ang="0">
                    <a:pos x="57" y="0"/>
                  </a:cxn>
                  <a:cxn ang="0">
                    <a:pos x="57" y="0"/>
                  </a:cxn>
                  <a:cxn ang="0">
                    <a:pos x="58" y="5"/>
                  </a:cxn>
                  <a:cxn ang="0">
                    <a:pos x="58" y="10"/>
                  </a:cxn>
                  <a:cxn ang="0">
                    <a:pos x="58" y="10"/>
                  </a:cxn>
                  <a:cxn ang="0">
                    <a:pos x="55" y="13"/>
                  </a:cxn>
                  <a:cxn ang="0">
                    <a:pos x="52" y="16"/>
                  </a:cxn>
                  <a:cxn ang="0">
                    <a:pos x="34"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6" y="36"/>
                  </a:cxn>
                  <a:cxn ang="0">
                    <a:pos x="34" y="26"/>
                  </a:cxn>
                  <a:cxn ang="0">
                    <a:pos x="52" y="16"/>
                  </a:cxn>
                  <a:cxn ang="0">
                    <a:pos x="52" y="16"/>
                  </a:cxn>
                  <a:cxn ang="0">
                    <a:pos x="55" y="13"/>
                  </a:cxn>
                  <a:cxn ang="0">
                    <a:pos x="58" y="10"/>
                  </a:cxn>
                  <a:cxn ang="0">
                    <a:pos x="58" y="10"/>
                  </a:cxn>
                  <a:cxn ang="0">
                    <a:pos x="58" y="5"/>
                  </a:cxn>
                  <a:cxn ang="0">
                    <a:pos x="57" y="0"/>
                  </a:cxn>
                  <a:cxn ang="0">
                    <a:pos x="57" y="0"/>
                  </a:cxn>
                </a:cxnLst>
                <a:rect l="0" t="0" r="r" b="b"/>
                <a:pathLst>
                  <a:path w="58" h="37">
                    <a:moveTo>
                      <a:pt x="57" y="0"/>
                    </a:moveTo>
                    <a:lnTo>
                      <a:pt x="57" y="0"/>
                    </a:lnTo>
                    <a:lnTo>
                      <a:pt x="58" y="5"/>
                    </a:lnTo>
                    <a:lnTo>
                      <a:pt x="58" y="10"/>
                    </a:lnTo>
                    <a:lnTo>
                      <a:pt x="58" y="10"/>
                    </a:lnTo>
                    <a:lnTo>
                      <a:pt x="55" y="13"/>
                    </a:lnTo>
                    <a:lnTo>
                      <a:pt x="52" y="16"/>
                    </a:lnTo>
                    <a:lnTo>
                      <a:pt x="34"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6" y="36"/>
                    </a:lnTo>
                    <a:lnTo>
                      <a:pt x="34" y="26"/>
                    </a:lnTo>
                    <a:lnTo>
                      <a:pt x="52" y="16"/>
                    </a:lnTo>
                    <a:lnTo>
                      <a:pt x="52" y="16"/>
                    </a:lnTo>
                    <a:lnTo>
                      <a:pt x="55" y="13"/>
                    </a:lnTo>
                    <a:lnTo>
                      <a:pt x="58" y="10"/>
                    </a:lnTo>
                    <a:lnTo>
                      <a:pt x="58" y="10"/>
                    </a:lnTo>
                    <a:lnTo>
                      <a:pt x="58"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6" name="Freeform 3832"/>
              <p:cNvSpPr/>
              <p:nvPr/>
            </p:nvSpPr>
            <p:spPr bwMode="auto">
              <a:xfrm>
                <a:off x="2332038" y="2163763"/>
                <a:ext cx="57150" cy="52388"/>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5"/>
                  </a:cxn>
                  <a:cxn ang="0">
                    <a:pos x="15" y="60"/>
                  </a:cxn>
                  <a:cxn ang="0">
                    <a:pos x="2" y="37"/>
                  </a:cxn>
                  <a:cxn ang="0">
                    <a:pos x="2" y="37"/>
                  </a:cxn>
                  <a:cxn ang="0">
                    <a:pos x="0" y="32"/>
                  </a:cxn>
                  <a:cxn ang="0">
                    <a:pos x="0" y="29"/>
                  </a:cxn>
                  <a:cxn ang="0">
                    <a:pos x="4" y="24"/>
                  </a:cxn>
                  <a:cxn ang="0">
                    <a:pos x="7" y="21"/>
                  </a:cxn>
                  <a:cxn ang="0">
                    <a:pos x="43" y="1"/>
                  </a:cxn>
                  <a:cxn ang="0">
                    <a:pos x="43" y="1"/>
                  </a:cxn>
                  <a:cxn ang="0">
                    <a:pos x="48"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5"/>
                    </a:lnTo>
                    <a:lnTo>
                      <a:pt x="15" y="60"/>
                    </a:lnTo>
                    <a:lnTo>
                      <a:pt x="2" y="37"/>
                    </a:lnTo>
                    <a:lnTo>
                      <a:pt x="2" y="37"/>
                    </a:lnTo>
                    <a:lnTo>
                      <a:pt x="0" y="32"/>
                    </a:lnTo>
                    <a:lnTo>
                      <a:pt x="0" y="29"/>
                    </a:lnTo>
                    <a:lnTo>
                      <a:pt x="4" y="24"/>
                    </a:lnTo>
                    <a:lnTo>
                      <a:pt x="7" y="21"/>
                    </a:lnTo>
                    <a:lnTo>
                      <a:pt x="43" y="1"/>
                    </a:lnTo>
                    <a:lnTo>
                      <a:pt x="43" y="1"/>
                    </a:lnTo>
                    <a:lnTo>
                      <a:pt x="48"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7" name="Freeform 3833"/>
              <p:cNvSpPr/>
              <p:nvPr/>
            </p:nvSpPr>
            <p:spPr bwMode="auto">
              <a:xfrm>
                <a:off x="2382838" y="2135188"/>
                <a:ext cx="58738" cy="53975"/>
              </a:xfrm>
              <a:custGeom>
                <a:avLst/>
                <a:gdLst/>
                <a:ahLst/>
                <a:cxnLst>
                  <a:cxn ang="0">
                    <a:pos x="72" y="31"/>
                  </a:cxn>
                  <a:cxn ang="0">
                    <a:pos x="72" y="31"/>
                  </a:cxn>
                  <a:cxn ang="0">
                    <a:pos x="74" y="34"/>
                  </a:cxn>
                  <a:cxn ang="0">
                    <a:pos x="72" y="39"/>
                  </a:cxn>
                  <a:cxn ang="0">
                    <a:pos x="70" y="44"/>
                  </a:cxn>
                  <a:cxn ang="0">
                    <a:pos x="67" y="45"/>
                  </a:cxn>
                  <a:cxn ang="0">
                    <a:pos x="30" y="67"/>
                  </a:cxn>
                  <a:cxn ang="0">
                    <a:pos x="30" y="67"/>
                  </a:cxn>
                  <a:cxn ang="0">
                    <a:pos x="27" y="68"/>
                  </a:cxn>
                  <a:cxn ang="0">
                    <a:pos x="22" y="67"/>
                  </a:cxn>
                  <a:cxn ang="0">
                    <a:pos x="17" y="65"/>
                  </a:cxn>
                  <a:cxn ang="0">
                    <a:pos x="15" y="62"/>
                  </a:cxn>
                  <a:cxn ang="0">
                    <a:pos x="2" y="37"/>
                  </a:cxn>
                  <a:cxn ang="0">
                    <a:pos x="2" y="37"/>
                  </a:cxn>
                  <a:cxn ang="0">
                    <a:pos x="0" y="34"/>
                  </a:cxn>
                  <a:cxn ang="0">
                    <a:pos x="0" y="29"/>
                  </a:cxn>
                  <a:cxn ang="0">
                    <a:pos x="2" y="24"/>
                  </a:cxn>
                  <a:cxn ang="0">
                    <a:pos x="7" y="23"/>
                  </a:cxn>
                  <a:cxn ang="0">
                    <a:pos x="43" y="1"/>
                  </a:cxn>
                  <a:cxn ang="0">
                    <a:pos x="43" y="1"/>
                  </a:cxn>
                  <a:cxn ang="0">
                    <a:pos x="48" y="0"/>
                  </a:cxn>
                  <a:cxn ang="0">
                    <a:pos x="53" y="1"/>
                  </a:cxn>
                  <a:cxn ang="0">
                    <a:pos x="56" y="3"/>
                  </a:cxn>
                  <a:cxn ang="0">
                    <a:pos x="59" y="6"/>
                  </a:cxn>
                  <a:cxn ang="0">
                    <a:pos x="72" y="31"/>
                  </a:cxn>
                </a:cxnLst>
                <a:rect l="0" t="0" r="r" b="b"/>
                <a:pathLst>
                  <a:path w="74" h="68">
                    <a:moveTo>
                      <a:pt x="72" y="31"/>
                    </a:moveTo>
                    <a:lnTo>
                      <a:pt x="72" y="31"/>
                    </a:lnTo>
                    <a:lnTo>
                      <a:pt x="74" y="34"/>
                    </a:lnTo>
                    <a:lnTo>
                      <a:pt x="72" y="39"/>
                    </a:lnTo>
                    <a:lnTo>
                      <a:pt x="70" y="44"/>
                    </a:lnTo>
                    <a:lnTo>
                      <a:pt x="67" y="45"/>
                    </a:lnTo>
                    <a:lnTo>
                      <a:pt x="30" y="67"/>
                    </a:lnTo>
                    <a:lnTo>
                      <a:pt x="30" y="67"/>
                    </a:lnTo>
                    <a:lnTo>
                      <a:pt x="27" y="68"/>
                    </a:lnTo>
                    <a:lnTo>
                      <a:pt x="22" y="67"/>
                    </a:lnTo>
                    <a:lnTo>
                      <a:pt x="17" y="65"/>
                    </a:lnTo>
                    <a:lnTo>
                      <a:pt x="15" y="62"/>
                    </a:lnTo>
                    <a:lnTo>
                      <a:pt x="2" y="37"/>
                    </a:lnTo>
                    <a:lnTo>
                      <a:pt x="2" y="37"/>
                    </a:lnTo>
                    <a:lnTo>
                      <a:pt x="0" y="34"/>
                    </a:lnTo>
                    <a:lnTo>
                      <a:pt x="0" y="29"/>
                    </a:lnTo>
                    <a:lnTo>
                      <a:pt x="2" y="24"/>
                    </a:lnTo>
                    <a:lnTo>
                      <a:pt x="7" y="23"/>
                    </a:lnTo>
                    <a:lnTo>
                      <a:pt x="43" y="1"/>
                    </a:lnTo>
                    <a:lnTo>
                      <a:pt x="43" y="1"/>
                    </a:lnTo>
                    <a:lnTo>
                      <a:pt x="48" y="0"/>
                    </a:lnTo>
                    <a:lnTo>
                      <a:pt x="53" y="1"/>
                    </a:lnTo>
                    <a:lnTo>
                      <a:pt x="56" y="3"/>
                    </a:lnTo>
                    <a:lnTo>
                      <a:pt x="59" y="6"/>
                    </a:lnTo>
                    <a:lnTo>
                      <a:pt x="72" y="31"/>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8" name="Freeform 3834"/>
              <p:cNvSpPr/>
              <p:nvPr/>
            </p:nvSpPr>
            <p:spPr bwMode="auto">
              <a:xfrm>
                <a:off x="2435225" y="2108200"/>
                <a:ext cx="57150" cy="52388"/>
              </a:xfrm>
              <a:custGeom>
                <a:avLst/>
                <a:gdLst/>
                <a:ahLst/>
                <a:cxnLst>
                  <a:cxn ang="0">
                    <a:pos x="71" y="29"/>
                  </a:cxn>
                  <a:cxn ang="0">
                    <a:pos x="71" y="29"/>
                  </a:cxn>
                  <a:cxn ang="0">
                    <a:pos x="71" y="34"/>
                  </a:cxn>
                  <a:cxn ang="0">
                    <a:pos x="71" y="37"/>
                  </a:cxn>
                  <a:cxn ang="0">
                    <a:pos x="70" y="42"/>
                  </a:cxn>
                  <a:cxn ang="0">
                    <a:pos x="66" y="45"/>
                  </a:cxn>
                  <a:cxn ang="0">
                    <a:pos x="29" y="65"/>
                  </a:cxn>
                  <a:cxn ang="0">
                    <a:pos x="29" y="65"/>
                  </a:cxn>
                  <a:cxn ang="0">
                    <a:pos x="24" y="66"/>
                  </a:cxn>
                  <a:cxn ang="0">
                    <a:pos x="21" y="66"/>
                  </a:cxn>
                  <a:cxn ang="0">
                    <a:pos x="16" y="63"/>
                  </a:cxn>
                  <a:cxn ang="0">
                    <a:pos x="13" y="60"/>
                  </a:cxn>
                  <a:cxn ang="0">
                    <a:pos x="1" y="37"/>
                  </a:cxn>
                  <a:cxn ang="0">
                    <a:pos x="1" y="37"/>
                  </a:cxn>
                  <a:cxn ang="0">
                    <a:pos x="0" y="32"/>
                  </a:cxn>
                  <a:cxn ang="0">
                    <a:pos x="0" y="27"/>
                  </a:cxn>
                  <a:cxn ang="0">
                    <a:pos x="1" y="24"/>
                  </a:cxn>
                  <a:cxn ang="0">
                    <a:pos x="4" y="21"/>
                  </a:cxn>
                  <a:cxn ang="0">
                    <a:pos x="42" y="1"/>
                  </a:cxn>
                  <a:cxn ang="0">
                    <a:pos x="42" y="1"/>
                  </a:cxn>
                  <a:cxn ang="0">
                    <a:pos x="47" y="0"/>
                  </a:cxn>
                  <a:cxn ang="0">
                    <a:pos x="50" y="0"/>
                  </a:cxn>
                  <a:cxn ang="0">
                    <a:pos x="55" y="1"/>
                  </a:cxn>
                  <a:cxn ang="0">
                    <a:pos x="58" y="6"/>
                  </a:cxn>
                  <a:cxn ang="0">
                    <a:pos x="71" y="29"/>
                  </a:cxn>
                </a:cxnLst>
                <a:rect l="0" t="0" r="r" b="b"/>
                <a:pathLst>
                  <a:path w="71" h="66">
                    <a:moveTo>
                      <a:pt x="71" y="29"/>
                    </a:moveTo>
                    <a:lnTo>
                      <a:pt x="71" y="29"/>
                    </a:lnTo>
                    <a:lnTo>
                      <a:pt x="71" y="34"/>
                    </a:lnTo>
                    <a:lnTo>
                      <a:pt x="71" y="37"/>
                    </a:lnTo>
                    <a:lnTo>
                      <a:pt x="70" y="42"/>
                    </a:lnTo>
                    <a:lnTo>
                      <a:pt x="66" y="45"/>
                    </a:lnTo>
                    <a:lnTo>
                      <a:pt x="29" y="65"/>
                    </a:lnTo>
                    <a:lnTo>
                      <a:pt x="29" y="65"/>
                    </a:lnTo>
                    <a:lnTo>
                      <a:pt x="24" y="66"/>
                    </a:lnTo>
                    <a:lnTo>
                      <a:pt x="21" y="66"/>
                    </a:lnTo>
                    <a:lnTo>
                      <a:pt x="16" y="63"/>
                    </a:lnTo>
                    <a:lnTo>
                      <a:pt x="13" y="60"/>
                    </a:lnTo>
                    <a:lnTo>
                      <a:pt x="1" y="37"/>
                    </a:lnTo>
                    <a:lnTo>
                      <a:pt x="1" y="37"/>
                    </a:lnTo>
                    <a:lnTo>
                      <a:pt x="0" y="32"/>
                    </a:lnTo>
                    <a:lnTo>
                      <a:pt x="0" y="27"/>
                    </a:lnTo>
                    <a:lnTo>
                      <a:pt x="1" y="24"/>
                    </a:lnTo>
                    <a:lnTo>
                      <a:pt x="4" y="21"/>
                    </a:lnTo>
                    <a:lnTo>
                      <a:pt x="42" y="1"/>
                    </a:lnTo>
                    <a:lnTo>
                      <a:pt x="42" y="1"/>
                    </a:lnTo>
                    <a:lnTo>
                      <a:pt x="47" y="0"/>
                    </a:lnTo>
                    <a:lnTo>
                      <a:pt x="50" y="0"/>
                    </a:lnTo>
                    <a:lnTo>
                      <a:pt x="55" y="1"/>
                    </a:lnTo>
                    <a:lnTo>
                      <a:pt x="58" y="6"/>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49" name="Freeform 3835"/>
              <p:cNvSpPr/>
              <p:nvPr/>
            </p:nvSpPr>
            <p:spPr bwMode="auto">
              <a:xfrm>
                <a:off x="2343150" y="2185988"/>
                <a:ext cx="46038" cy="30163"/>
              </a:xfrm>
              <a:custGeom>
                <a:avLst/>
                <a:gdLst/>
                <a:ahLst/>
                <a:cxnLst>
                  <a:cxn ang="0">
                    <a:pos x="57" y="0"/>
                  </a:cxn>
                  <a:cxn ang="0">
                    <a:pos x="57" y="0"/>
                  </a:cxn>
                  <a:cxn ang="0">
                    <a:pos x="59" y="5"/>
                  </a:cxn>
                  <a:cxn ang="0">
                    <a:pos x="59" y="10"/>
                  </a:cxn>
                  <a:cxn ang="0">
                    <a:pos x="59" y="10"/>
                  </a:cxn>
                  <a:cxn ang="0">
                    <a:pos x="55" y="15"/>
                  </a:cxn>
                  <a:cxn ang="0">
                    <a:pos x="52" y="18"/>
                  </a:cxn>
                  <a:cxn ang="0">
                    <a:pos x="34" y="26"/>
                  </a:cxn>
                  <a:cxn ang="0">
                    <a:pos x="16" y="36"/>
                  </a:cxn>
                  <a:cxn ang="0">
                    <a:pos x="16" y="36"/>
                  </a:cxn>
                  <a:cxn ang="0">
                    <a:pos x="11" y="37"/>
                  </a:cxn>
                  <a:cxn ang="0">
                    <a:pos x="6" y="37"/>
                  </a:cxn>
                  <a:cxn ang="0">
                    <a:pos x="6" y="37"/>
                  </a:cxn>
                  <a:cxn ang="0">
                    <a:pos x="3" y="36"/>
                  </a:cxn>
                  <a:cxn ang="0">
                    <a:pos x="0" y="31"/>
                  </a:cxn>
                  <a:cxn ang="0">
                    <a:pos x="0" y="31"/>
                  </a:cxn>
                  <a:cxn ang="0">
                    <a:pos x="3" y="36"/>
                  </a:cxn>
                  <a:cxn ang="0">
                    <a:pos x="6" y="37"/>
                  </a:cxn>
                  <a:cxn ang="0">
                    <a:pos x="6" y="37"/>
                  </a:cxn>
                  <a:cxn ang="0">
                    <a:pos x="11" y="37"/>
                  </a:cxn>
                  <a:cxn ang="0">
                    <a:pos x="16" y="36"/>
                  </a:cxn>
                  <a:cxn ang="0">
                    <a:pos x="34" y="26"/>
                  </a:cxn>
                  <a:cxn ang="0">
                    <a:pos x="50" y="16"/>
                  </a:cxn>
                  <a:cxn ang="0">
                    <a:pos x="50" y="16"/>
                  </a:cxn>
                  <a:cxn ang="0">
                    <a:pos x="55" y="15"/>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5"/>
                    </a:lnTo>
                    <a:lnTo>
                      <a:pt x="52" y="18"/>
                    </a:lnTo>
                    <a:lnTo>
                      <a:pt x="34" y="26"/>
                    </a:lnTo>
                    <a:lnTo>
                      <a:pt x="16" y="36"/>
                    </a:lnTo>
                    <a:lnTo>
                      <a:pt x="16" y="36"/>
                    </a:lnTo>
                    <a:lnTo>
                      <a:pt x="11" y="37"/>
                    </a:lnTo>
                    <a:lnTo>
                      <a:pt x="6" y="37"/>
                    </a:lnTo>
                    <a:lnTo>
                      <a:pt x="6" y="37"/>
                    </a:lnTo>
                    <a:lnTo>
                      <a:pt x="3" y="36"/>
                    </a:lnTo>
                    <a:lnTo>
                      <a:pt x="0" y="31"/>
                    </a:lnTo>
                    <a:lnTo>
                      <a:pt x="0" y="31"/>
                    </a:lnTo>
                    <a:lnTo>
                      <a:pt x="3" y="36"/>
                    </a:lnTo>
                    <a:lnTo>
                      <a:pt x="6" y="37"/>
                    </a:lnTo>
                    <a:lnTo>
                      <a:pt x="6" y="37"/>
                    </a:lnTo>
                    <a:lnTo>
                      <a:pt x="11" y="37"/>
                    </a:lnTo>
                    <a:lnTo>
                      <a:pt x="16" y="36"/>
                    </a:lnTo>
                    <a:lnTo>
                      <a:pt x="34" y="26"/>
                    </a:lnTo>
                    <a:lnTo>
                      <a:pt x="50" y="16"/>
                    </a:lnTo>
                    <a:lnTo>
                      <a:pt x="50" y="16"/>
                    </a:lnTo>
                    <a:lnTo>
                      <a:pt x="55" y="15"/>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0" name="Freeform 3836"/>
              <p:cNvSpPr/>
              <p:nvPr/>
            </p:nvSpPr>
            <p:spPr bwMode="auto">
              <a:xfrm>
                <a:off x="2395538" y="2159000"/>
                <a:ext cx="46038" cy="30163"/>
              </a:xfrm>
              <a:custGeom>
                <a:avLst/>
                <a:gdLst/>
                <a:ahLst/>
                <a:cxnLst>
                  <a:cxn ang="0">
                    <a:pos x="57" y="0"/>
                  </a:cxn>
                  <a:cxn ang="0">
                    <a:pos x="57" y="0"/>
                  </a:cxn>
                  <a:cxn ang="0">
                    <a:pos x="59" y="3"/>
                  </a:cxn>
                  <a:cxn ang="0">
                    <a:pos x="57" y="8"/>
                  </a:cxn>
                  <a:cxn ang="0">
                    <a:pos x="57" y="8"/>
                  </a:cxn>
                  <a:cxn ang="0">
                    <a:pos x="55" y="13"/>
                  </a:cxn>
                  <a:cxn ang="0">
                    <a:pos x="51" y="16"/>
                  </a:cxn>
                  <a:cxn ang="0">
                    <a:pos x="34" y="26"/>
                  </a:cxn>
                  <a:cxn ang="0">
                    <a:pos x="16" y="36"/>
                  </a:cxn>
                  <a:cxn ang="0">
                    <a:pos x="16" y="36"/>
                  </a:cxn>
                  <a:cxn ang="0">
                    <a:pos x="12" y="37"/>
                  </a:cxn>
                  <a:cxn ang="0">
                    <a:pos x="7" y="36"/>
                  </a:cxn>
                  <a:cxn ang="0">
                    <a:pos x="7" y="36"/>
                  </a:cxn>
                  <a:cxn ang="0">
                    <a:pos x="2" y="34"/>
                  </a:cxn>
                  <a:cxn ang="0">
                    <a:pos x="0" y="31"/>
                  </a:cxn>
                  <a:cxn ang="0">
                    <a:pos x="0" y="31"/>
                  </a:cxn>
                  <a:cxn ang="0">
                    <a:pos x="3" y="34"/>
                  </a:cxn>
                  <a:cxn ang="0">
                    <a:pos x="7" y="36"/>
                  </a:cxn>
                  <a:cxn ang="0">
                    <a:pos x="7" y="36"/>
                  </a:cxn>
                  <a:cxn ang="0">
                    <a:pos x="12" y="36"/>
                  </a:cxn>
                  <a:cxn ang="0">
                    <a:pos x="16" y="34"/>
                  </a:cxn>
                  <a:cxn ang="0">
                    <a:pos x="34" y="24"/>
                  </a:cxn>
                  <a:cxn ang="0">
                    <a:pos x="51" y="16"/>
                  </a:cxn>
                  <a:cxn ang="0">
                    <a:pos x="51" y="16"/>
                  </a:cxn>
                  <a:cxn ang="0">
                    <a:pos x="55" y="13"/>
                  </a:cxn>
                  <a:cxn ang="0">
                    <a:pos x="57" y="8"/>
                  </a:cxn>
                  <a:cxn ang="0">
                    <a:pos x="57" y="8"/>
                  </a:cxn>
                  <a:cxn ang="0">
                    <a:pos x="59" y="3"/>
                  </a:cxn>
                  <a:cxn ang="0">
                    <a:pos x="57" y="0"/>
                  </a:cxn>
                  <a:cxn ang="0">
                    <a:pos x="57" y="0"/>
                  </a:cxn>
                </a:cxnLst>
                <a:rect l="0" t="0" r="r" b="b"/>
                <a:pathLst>
                  <a:path w="59" h="37">
                    <a:moveTo>
                      <a:pt x="57" y="0"/>
                    </a:moveTo>
                    <a:lnTo>
                      <a:pt x="57" y="0"/>
                    </a:lnTo>
                    <a:lnTo>
                      <a:pt x="59" y="3"/>
                    </a:lnTo>
                    <a:lnTo>
                      <a:pt x="57" y="8"/>
                    </a:lnTo>
                    <a:lnTo>
                      <a:pt x="57" y="8"/>
                    </a:lnTo>
                    <a:lnTo>
                      <a:pt x="55" y="13"/>
                    </a:lnTo>
                    <a:lnTo>
                      <a:pt x="51" y="16"/>
                    </a:lnTo>
                    <a:lnTo>
                      <a:pt x="34" y="26"/>
                    </a:lnTo>
                    <a:lnTo>
                      <a:pt x="16" y="36"/>
                    </a:lnTo>
                    <a:lnTo>
                      <a:pt x="16" y="36"/>
                    </a:lnTo>
                    <a:lnTo>
                      <a:pt x="12" y="37"/>
                    </a:lnTo>
                    <a:lnTo>
                      <a:pt x="7" y="36"/>
                    </a:lnTo>
                    <a:lnTo>
                      <a:pt x="7" y="36"/>
                    </a:lnTo>
                    <a:lnTo>
                      <a:pt x="2" y="34"/>
                    </a:lnTo>
                    <a:lnTo>
                      <a:pt x="0" y="31"/>
                    </a:lnTo>
                    <a:lnTo>
                      <a:pt x="0" y="31"/>
                    </a:lnTo>
                    <a:lnTo>
                      <a:pt x="3" y="34"/>
                    </a:lnTo>
                    <a:lnTo>
                      <a:pt x="7" y="36"/>
                    </a:lnTo>
                    <a:lnTo>
                      <a:pt x="7" y="36"/>
                    </a:lnTo>
                    <a:lnTo>
                      <a:pt x="12" y="36"/>
                    </a:lnTo>
                    <a:lnTo>
                      <a:pt x="16" y="34"/>
                    </a:lnTo>
                    <a:lnTo>
                      <a:pt x="34" y="24"/>
                    </a:lnTo>
                    <a:lnTo>
                      <a:pt x="51" y="16"/>
                    </a:lnTo>
                    <a:lnTo>
                      <a:pt x="51" y="16"/>
                    </a:lnTo>
                    <a:lnTo>
                      <a:pt x="55" y="13"/>
                    </a:lnTo>
                    <a:lnTo>
                      <a:pt x="57" y="8"/>
                    </a:lnTo>
                    <a:lnTo>
                      <a:pt x="57" y="8"/>
                    </a:lnTo>
                    <a:lnTo>
                      <a:pt x="59" y="3"/>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1" name="Freeform 3837"/>
              <p:cNvSpPr/>
              <p:nvPr/>
            </p:nvSpPr>
            <p:spPr bwMode="auto">
              <a:xfrm>
                <a:off x="2444750" y="2130425"/>
                <a:ext cx="47625" cy="30163"/>
              </a:xfrm>
              <a:custGeom>
                <a:avLst/>
                <a:gdLst/>
                <a:ahLst/>
                <a:cxnLst>
                  <a:cxn ang="0">
                    <a:pos x="58" y="0"/>
                  </a:cxn>
                  <a:cxn ang="0">
                    <a:pos x="58" y="0"/>
                  </a:cxn>
                  <a:cxn ang="0">
                    <a:pos x="60" y="5"/>
                  </a:cxn>
                  <a:cxn ang="0">
                    <a:pos x="58" y="10"/>
                  </a:cxn>
                  <a:cxn ang="0">
                    <a:pos x="58" y="10"/>
                  </a:cxn>
                  <a:cxn ang="0">
                    <a:pos x="57" y="13"/>
                  </a:cxn>
                  <a:cxn ang="0">
                    <a:pos x="52" y="16"/>
                  </a:cxn>
                  <a:cxn ang="0">
                    <a:pos x="35" y="26"/>
                  </a:cxn>
                  <a:cxn ang="0">
                    <a:pos x="18" y="36"/>
                  </a:cxn>
                  <a:cxn ang="0">
                    <a:pos x="18" y="36"/>
                  </a:cxn>
                  <a:cxn ang="0">
                    <a:pos x="13" y="37"/>
                  </a:cxn>
                  <a:cxn ang="0">
                    <a:pos x="8" y="37"/>
                  </a:cxn>
                  <a:cxn ang="0">
                    <a:pos x="8" y="37"/>
                  </a:cxn>
                  <a:cxn ang="0">
                    <a:pos x="3" y="34"/>
                  </a:cxn>
                  <a:cxn ang="0">
                    <a:pos x="0" y="31"/>
                  </a:cxn>
                  <a:cxn ang="0">
                    <a:pos x="0" y="31"/>
                  </a:cxn>
                  <a:cxn ang="0">
                    <a:pos x="3" y="34"/>
                  </a:cxn>
                  <a:cxn ang="0">
                    <a:pos x="8" y="37"/>
                  </a:cxn>
                  <a:cxn ang="0">
                    <a:pos x="8" y="37"/>
                  </a:cxn>
                  <a:cxn ang="0">
                    <a:pos x="13" y="37"/>
                  </a:cxn>
                  <a:cxn ang="0">
                    <a:pos x="18" y="36"/>
                  </a:cxn>
                  <a:cxn ang="0">
                    <a:pos x="34" y="26"/>
                  </a:cxn>
                  <a:cxn ang="0">
                    <a:pos x="52" y="16"/>
                  </a:cxn>
                  <a:cxn ang="0">
                    <a:pos x="52" y="16"/>
                  </a:cxn>
                  <a:cxn ang="0">
                    <a:pos x="55" y="13"/>
                  </a:cxn>
                  <a:cxn ang="0">
                    <a:pos x="58" y="10"/>
                  </a:cxn>
                  <a:cxn ang="0">
                    <a:pos x="58" y="10"/>
                  </a:cxn>
                  <a:cxn ang="0">
                    <a:pos x="58" y="5"/>
                  </a:cxn>
                  <a:cxn ang="0">
                    <a:pos x="58" y="0"/>
                  </a:cxn>
                  <a:cxn ang="0">
                    <a:pos x="58" y="0"/>
                  </a:cxn>
                </a:cxnLst>
                <a:rect l="0" t="0" r="r" b="b"/>
                <a:pathLst>
                  <a:path w="60" h="37">
                    <a:moveTo>
                      <a:pt x="58" y="0"/>
                    </a:moveTo>
                    <a:lnTo>
                      <a:pt x="58" y="0"/>
                    </a:lnTo>
                    <a:lnTo>
                      <a:pt x="60" y="5"/>
                    </a:lnTo>
                    <a:lnTo>
                      <a:pt x="58" y="10"/>
                    </a:lnTo>
                    <a:lnTo>
                      <a:pt x="58" y="10"/>
                    </a:lnTo>
                    <a:lnTo>
                      <a:pt x="57" y="13"/>
                    </a:lnTo>
                    <a:lnTo>
                      <a:pt x="52" y="16"/>
                    </a:lnTo>
                    <a:lnTo>
                      <a:pt x="35" y="26"/>
                    </a:lnTo>
                    <a:lnTo>
                      <a:pt x="18" y="36"/>
                    </a:lnTo>
                    <a:lnTo>
                      <a:pt x="18" y="36"/>
                    </a:lnTo>
                    <a:lnTo>
                      <a:pt x="13" y="37"/>
                    </a:lnTo>
                    <a:lnTo>
                      <a:pt x="8" y="37"/>
                    </a:lnTo>
                    <a:lnTo>
                      <a:pt x="8" y="37"/>
                    </a:lnTo>
                    <a:lnTo>
                      <a:pt x="3" y="34"/>
                    </a:lnTo>
                    <a:lnTo>
                      <a:pt x="0" y="31"/>
                    </a:lnTo>
                    <a:lnTo>
                      <a:pt x="0" y="31"/>
                    </a:lnTo>
                    <a:lnTo>
                      <a:pt x="3" y="34"/>
                    </a:lnTo>
                    <a:lnTo>
                      <a:pt x="8" y="37"/>
                    </a:lnTo>
                    <a:lnTo>
                      <a:pt x="8" y="37"/>
                    </a:lnTo>
                    <a:lnTo>
                      <a:pt x="13" y="37"/>
                    </a:lnTo>
                    <a:lnTo>
                      <a:pt x="18" y="36"/>
                    </a:lnTo>
                    <a:lnTo>
                      <a:pt x="34" y="26"/>
                    </a:lnTo>
                    <a:lnTo>
                      <a:pt x="52" y="16"/>
                    </a:lnTo>
                    <a:lnTo>
                      <a:pt x="52" y="16"/>
                    </a:lnTo>
                    <a:lnTo>
                      <a:pt x="55" y="13"/>
                    </a:lnTo>
                    <a:lnTo>
                      <a:pt x="58" y="10"/>
                    </a:lnTo>
                    <a:lnTo>
                      <a:pt x="58" y="10"/>
                    </a:lnTo>
                    <a:lnTo>
                      <a:pt x="58" y="5"/>
                    </a:lnTo>
                    <a:lnTo>
                      <a:pt x="58" y="0"/>
                    </a:lnTo>
                    <a:lnTo>
                      <a:pt x="58"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2" name="Freeform 3838"/>
              <p:cNvSpPr/>
              <p:nvPr/>
            </p:nvSpPr>
            <p:spPr bwMode="auto">
              <a:xfrm>
                <a:off x="2254250" y="2263775"/>
                <a:ext cx="57150" cy="53975"/>
              </a:xfrm>
              <a:custGeom>
                <a:avLst/>
                <a:gdLst/>
                <a:ahLst/>
                <a:cxnLst>
                  <a:cxn ang="0">
                    <a:pos x="70" y="29"/>
                  </a:cxn>
                  <a:cxn ang="0">
                    <a:pos x="70" y="29"/>
                  </a:cxn>
                  <a:cxn ang="0">
                    <a:pos x="71" y="34"/>
                  </a:cxn>
                  <a:cxn ang="0">
                    <a:pos x="71" y="39"/>
                  </a:cxn>
                  <a:cxn ang="0">
                    <a:pos x="70" y="42"/>
                  </a:cxn>
                  <a:cxn ang="0">
                    <a:pos x="65" y="45"/>
                  </a:cxn>
                  <a:cxn ang="0">
                    <a:pos x="29" y="66"/>
                  </a:cxn>
                  <a:cxn ang="0">
                    <a:pos x="29" y="66"/>
                  </a:cxn>
                  <a:cxn ang="0">
                    <a:pos x="24" y="66"/>
                  </a:cxn>
                  <a:cxn ang="0">
                    <a:pos x="21" y="66"/>
                  </a:cxn>
                  <a:cxn ang="0">
                    <a:pos x="16" y="65"/>
                  </a:cxn>
                  <a:cxn ang="0">
                    <a:pos x="13" y="62"/>
                  </a:cxn>
                  <a:cxn ang="0">
                    <a:pos x="0" y="37"/>
                  </a:cxn>
                  <a:cxn ang="0">
                    <a:pos x="0" y="37"/>
                  </a:cxn>
                  <a:cxn ang="0">
                    <a:pos x="0" y="34"/>
                  </a:cxn>
                  <a:cxn ang="0">
                    <a:pos x="0" y="29"/>
                  </a:cxn>
                  <a:cxn ang="0">
                    <a:pos x="1" y="24"/>
                  </a:cxn>
                  <a:cxn ang="0">
                    <a:pos x="4" y="21"/>
                  </a:cxn>
                  <a:cxn ang="0">
                    <a:pos x="42" y="1"/>
                  </a:cxn>
                  <a:cxn ang="0">
                    <a:pos x="42" y="1"/>
                  </a:cxn>
                  <a:cxn ang="0">
                    <a:pos x="45" y="0"/>
                  </a:cxn>
                  <a:cxn ang="0">
                    <a:pos x="50" y="1"/>
                  </a:cxn>
                  <a:cxn ang="0">
                    <a:pos x="55" y="3"/>
                  </a:cxn>
                  <a:cxn ang="0">
                    <a:pos x="58" y="6"/>
                  </a:cxn>
                  <a:cxn ang="0">
                    <a:pos x="70" y="29"/>
                  </a:cxn>
                </a:cxnLst>
                <a:rect l="0" t="0" r="r" b="b"/>
                <a:pathLst>
                  <a:path w="71" h="66">
                    <a:moveTo>
                      <a:pt x="70" y="29"/>
                    </a:moveTo>
                    <a:lnTo>
                      <a:pt x="70" y="29"/>
                    </a:lnTo>
                    <a:lnTo>
                      <a:pt x="71" y="34"/>
                    </a:lnTo>
                    <a:lnTo>
                      <a:pt x="71" y="39"/>
                    </a:lnTo>
                    <a:lnTo>
                      <a:pt x="70" y="42"/>
                    </a:lnTo>
                    <a:lnTo>
                      <a:pt x="65" y="45"/>
                    </a:lnTo>
                    <a:lnTo>
                      <a:pt x="29" y="66"/>
                    </a:lnTo>
                    <a:lnTo>
                      <a:pt x="29" y="66"/>
                    </a:lnTo>
                    <a:lnTo>
                      <a:pt x="24" y="66"/>
                    </a:lnTo>
                    <a:lnTo>
                      <a:pt x="21" y="66"/>
                    </a:lnTo>
                    <a:lnTo>
                      <a:pt x="16" y="65"/>
                    </a:lnTo>
                    <a:lnTo>
                      <a:pt x="13" y="62"/>
                    </a:lnTo>
                    <a:lnTo>
                      <a:pt x="0" y="37"/>
                    </a:lnTo>
                    <a:lnTo>
                      <a:pt x="0" y="37"/>
                    </a:lnTo>
                    <a:lnTo>
                      <a:pt x="0" y="34"/>
                    </a:lnTo>
                    <a:lnTo>
                      <a:pt x="0" y="29"/>
                    </a:lnTo>
                    <a:lnTo>
                      <a:pt x="1" y="24"/>
                    </a:lnTo>
                    <a:lnTo>
                      <a:pt x="4" y="21"/>
                    </a:lnTo>
                    <a:lnTo>
                      <a:pt x="42" y="1"/>
                    </a:lnTo>
                    <a:lnTo>
                      <a:pt x="42" y="1"/>
                    </a:lnTo>
                    <a:lnTo>
                      <a:pt x="45" y="0"/>
                    </a:lnTo>
                    <a:lnTo>
                      <a:pt x="50" y="1"/>
                    </a:lnTo>
                    <a:lnTo>
                      <a:pt x="55" y="3"/>
                    </a:lnTo>
                    <a:lnTo>
                      <a:pt x="58" y="6"/>
                    </a:lnTo>
                    <a:lnTo>
                      <a:pt x="70"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3" name="Freeform 3839"/>
              <p:cNvSpPr/>
              <p:nvPr/>
            </p:nvSpPr>
            <p:spPr bwMode="auto">
              <a:xfrm>
                <a:off x="2305050" y="2236788"/>
                <a:ext cx="57150" cy="53975"/>
              </a:xfrm>
              <a:custGeom>
                <a:avLst/>
                <a:gdLst/>
                <a:ahLst/>
                <a:cxnLst>
                  <a:cxn ang="0">
                    <a:pos x="72" y="30"/>
                  </a:cxn>
                  <a:cxn ang="0">
                    <a:pos x="72" y="30"/>
                  </a:cxn>
                  <a:cxn ang="0">
                    <a:pos x="73" y="33"/>
                  </a:cxn>
                  <a:cxn ang="0">
                    <a:pos x="73" y="38"/>
                  </a:cxn>
                  <a:cxn ang="0">
                    <a:pos x="70" y="43"/>
                  </a:cxn>
                  <a:cxn ang="0">
                    <a:pos x="67" y="46"/>
                  </a:cxn>
                  <a:cxn ang="0">
                    <a:pos x="31" y="66"/>
                  </a:cxn>
                  <a:cxn ang="0">
                    <a:pos x="31" y="66"/>
                  </a:cxn>
                  <a:cxn ang="0">
                    <a:pos x="26" y="67"/>
                  </a:cxn>
                  <a:cxn ang="0">
                    <a:pos x="21" y="66"/>
                  </a:cxn>
                  <a:cxn ang="0">
                    <a:pos x="18" y="64"/>
                  </a:cxn>
                  <a:cxn ang="0">
                    <a:pos x="15" y="61"/>
                  </a:cxn>
                  <a:cxn ang="0">
                    <a:pos x="2" y="38"/>
                  </a:cxn>
                  <a:cxn ang="0">
                    <a:pos x="2" y="38"/>
                  </a:cxn>
                  <a:cxn ang="0">
                    <a:pos x="0" y="33"/>
                  </a:cxn>
                  <a:cxn ang="0">
                    <a:pos x="2" y="28"/>
                  </a:cxn>
                  <a:cxn ang="0">
                    <a:pos x="3" y="25"/>
                  </a:cxn>
                  <a:cxn ang="0">
                    <a:pos x="7" y="22"/>
                  </a:cxn>
                  <a:cxn ang="0">
                    <a:pos x="42" y="0"/>
                  </a:cxn>
                  <a:cxn ang="0">
                    <a:pos x="42" y="0"/>
                  </a:cxn>
                  <a:cxn ang="0">
                    <a:pos x="47" y="0"/>
                  </a:cxn>
                  <a:cxn ang="0">
                    <a:pos x="52" y="0"/>
                  </a:cxn>
                  <a:cxn ang="0">
                    <a:pos x="57" y="2"/>
                  </a:cxn>
                  <a:cxn ang="0">
                    <a:pos x="59" y="5"/>
                  </a:cxn>
                  <a:cxn ang="0">
                    <a:pos x="72" y="30"/>
                  </a:cxn>
                </a:cxnLst>
                <a:rect l="0" t="0" r="r" b="b"/>
                <a:pathLst>
                  <a:path w="73" h="67">
                    <a:moveTo>
                      <a:pt x="72" y="30"/>
                    </a:moveTo>
                    <a:lnTo>
                      <a:pt x="72" y="30"/>
                    </a:lnTo>
                    <a:lnTo>
                      <a:pt x="73" y="33"/>
                    </a:lnTo>
                    <a:lnTo>
                      <a:pt x="73" y="38"/>
                    </a:lnTo>
                    <a:lnTo>
                      <a:pt x="70" y="43"/>
                    </a:lnTo>
                    <a:lnTo>
                      <a:pt x="67" y="46"/>
                    </a:lnTo>
                    <a:lnTo>
                      <a:pt x="31" y="66"/>
                    </a:lnTo>
                    <a:lnTo>
                      <a:pt x="31" y="66"/>
                    </a:lnTo>
                    <a:lnTo>
                      <a:pt x="26" y="67"/>
                    </a:lnTo>
                    <a:lnTo>
                      <a:pt x="21" y="66"/>
                    </a:lnTo>
                    <a:lnTo>
                      <a:pt x="18" y="64"/>
                    </a:lnTo>
                    <a:lnTo>
                      <a:pt x="15" y="61"/>
                    </a:lnTo>
                    <a:lnTo>
                      <a:pt x="2" y="38"/>
                    </a:lnTo>
                    <a:lnTo>
                      <a:pt x="2" y="38"/>
                    </a:lnTo>
                    <a:lnTo>
                      <a:pt x="0" y="33"/>
                    </a:lnTo>
                    <a:lnTo>
                      <a:pt x="2" y="28"/>
                    </a:lnTo>
                    <a:lnTo>
                      <a:pt x="3" y="25"/>
                    </a:lnTo>
                    <a:lnTo>
                      <a:pt x="7" y="22"/>
                    </a:lnTo>
                    <a:lnTo>
                      <a:pt x="42" y="0"/>
                    </a:lnTo>
                    <a:lnTo>
                      <a:pt x="42" y="0"/>
                    </a:lnTo>
                    <a:lnTo>
                      <a:pt x="47" y="0"/>
                    </a:lnTo>
                    <a:lnTo>
                      <a:pt x="52" y="0"/>
                    </a:lnTo>
                    <a:lnTo>
                      <a:pt x="57" y="2"/>
                    </a:lnTo>
                    <a:lnTo>
                      <a:pt x="59" y="5"/>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4" name="Freeform 3840"/>
              <p:cNvSpPr/>
              <p:nvPr/>
            </p:nvSpPr>
            <p:spPr bwMode="auto">
              <a:xfrm>
                <a:off x="2355850" y="2208213"/>
                <a:ext cx="58738" cy="53975"/>
              </a:xfrm>
              <a:custGeom>
                <a:avLst/>
                <a:gdLst/>
                <a:ahLst/>
                <a:cxnLst>
                  <a:cxn ang="0">
                    <a:pos x="72" y="29"/>
                  </a:cxn>
                  <a:cxn ang="0">
                    <a:pos x="72" y="29"/>
                  </a:cxn>
                  <a:cxn ang="0">
                    <a:pos x="74" y="34"/>
                  </a:cxn>
                  <a:cxn ang="0">
                    <a:pos x="74" y="39"/>
                  </a:cxn>
                  <a:cxn ang="0">
                    <a:pos x="70" y="42"/>
                  </a:cxn>
                  <a:cxn ang="0">
                    <a:pos x="67" y="45"/>
                  </a:cxn>
                  <a:cxn ang="0">
                    <a:pos x="31" y="65"/>
                  </a:cxn>
                  <a:cxn ang="0">
                    <a:pos x="31" y="65"/>
                  </a:cxn>
                  <a:cxn ang="0">
                    <a:pos x="26" y="66"/>
                  </a:cxn>
                  <a:cxn ang="0">
                    <a:pos x="21" y="66"/>
                  </a:cxn>
                  <a:cxn ang="0">
                    <a:pos x="18" y="63"/>
                  </a:cxn>
                  <a:cxn ang="0">
                    <a:pos x="15" y="60"/>
                  </a:cxn>
                  <a:cxn ang="0">
                    <a:pos x="2" y="37"/>
                  </a:cxn>
                  <a:cxn ang="0">
                    <a:pos x="2" y="37"/>
                  </a:cxn>
                  <a:cxn ang="0">
                    <a:pos x="0" y="32"/>
                  </a:cxn>
                  <a:cxn ang="0">
                    <a:pos x="0" y="27"/>
                  </a:cxn>
                  <a:cxn ang="0">
                    <a:pos x="3" y="24"/>
                  </a:cxn>
                  <a:cxn ang="0">
                    <a:pos x="7" y="21"/>
                  </a:cxn>
                  <a:cxn ang="0">
                    <a:pos x="43" y="1"/>
                  </a:cxn>
                  <a:cxn ang="0">
                    <a:pos x="43" y="1"/>
                  </a:cxn>
                  <a:cxn ang="0">
                    <a:pos x="47" y="0"/>
                  </a:cxn>
                  <a:cxn ang="0">
                    <a:pos x="52" y="0"/>
                  </a:cxn>
                  <a:cxn ang="0">
                    <a:pos x="56" y="3"/>
                  </a:cxn>
                  <a:cxn ang="0">
                    <a:pos x="59" y="6"/>
                  </a:cxn>
                  <a:cxn ang="0">
                    <a:pos x="72" y="29"/>
                  </a:cxn>
                </a:cxnLst>
                <a:rect l="0" t="0" r="r" b="b"/>
                <a:pathLst>
                  <a:path w="74" h="66">
                    <a:moveTo>
                      <a:pt x="72" y="29"/>
                    </a:moveTo>
                    <a:lnTo>
                      <a:pt x="72" y="29"/>
                    </a:lnTo>
                    <a:lnTo>
                      <a:pt x="74" y="34"/>
                    </a:lnTo>
                    <a:lnTo>
                      <a:pt x="74" y="39"/>
                    </a:lnTo>
                    <a:lnTo>
                      <a:pt x="70" y="42"/>
                    </a:lnTo>
                    <a:lnTo>
                      <a:pt x="67" y="45"/>
                    </a:lnTo>
                    <a:lnTo>
                      <a:pt x="31" y="65"/>
                    </a:lnTo>
                    <a:lnTo>
                      <a:pt x="31" y="65"/>
                    </a:lnTo>
                    <a:lnTo>
                      <a:pt x="26" y="66"/>
                    </a:lnTo>
                    <a:lnTo>
                      <a:pt x="21" y="66"/>
                    </a:lnTo>
                    <a:lnTo>
                      <a:pt x="18" y="63"/>
                    </a:lnTo>
                    <a:lnTo>
                      <a:pt x="15" y="60"/>
                    </a:lnTo>
                    <a:lnTo>
                      <a:pt x="2" y="37"/>
                    </a:lnTo>
                    <a:lnTo>
                      <a:pt x="2" y="37"/>
                    </a:lnTo>
                    <a:lnTo>
                      <a:pt x="0" y="32"/>
                    </a:lnTo>
                    <a:lnTo>
                      <a:pt x="0" y="27"/>
                    </a:lnTo>
                    <a:lnTo>
                      <a:pt x="3" y="24"/>
                    </a:lnTo>
                    <a:lnTo>
                      <a:pt x="7" y="21"/>
                    </a:lnTo>
                    <a:lnTo>
                      <a:pt x="43" y="1"/>
                    </a:lnTo>
                    <a:lnTo>
                      <a:pt x="43" y="1"/>
                    </a:lnTo>
                    <a:lnTo>
                      <a:pt x="47" y="0"/>
                    </a:lnTo>
                    <a:lnTo>
                      <a:pt x="52" y="0"/>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5" name="Freeform 3841"/>
              <p:cNvSpPr/>
              <p:nvPr/>
            </p:nvSpPr>
            <p:spPr bwMode="auto">
              <a:xfrm>
                <a:off x="2408238" y="2179638"/>
                <a:ext cx="57150" cy="53975"/>
              </a:xfrm>
              <a:custGeom>
                <a:avLst/>
                <a:gdLst/>
                <a:ahLst/>
                <a:cxnLst>
                  <a:cxn ang="0">
                    <a:pos x="72" y="29"/>
                  </a:cxn>
                  <a:cxn ang="0">
                    <a:pos x="72" y="29"/>
                  </a:cxn>
                  <a:cxn ang="0">
                    <a:pos x="74" y="34"/>
                  </a:cxn>
                  <a:cxn ang="0">
                    <a:pos x="72" y="39"/>
                  </a:cxn>
                  <a:cxn ang="0">
                    <a:pos x="70" y="42"/>
                  </a:cxn>
                  <a:cxn ang="0">
                    <a:pos x="67" y="45"/>
                  </a:cxn>
                  <a:cxn ang="0">
                    <a:pos x="30" y="65"/>
                  </a:cxn>
                  <a:cxn ang="0">
                    <a:pos x="30" y="65"/>
                  </a:cxn>
                  <a:cxn ang="0">
                    <a:pos x="26" y="67"/>
                  </a:cxn>
                  <a:cxn ang="0">
                    <a:pos x="22" y="67"/>
                  </a:cxn>
                  <a:cxn ang="0">
                    <a:pos x="17" y="65"/>
                  </a:cxn>
                  <a:cxn ang="0">
                    <a:pos x="15" y="62"/>
                  </a:cxn>
                  <a:cxn ang="0">
                    <a:pos x="2" y="37"/>
                  </a:cxn>
                  <a:cxn ang="0">
                    <a:pos x="2" y="37"/>
                  </a:cxn>
                  <a:cxn ang="0">
                    <a:pos x="0" y="32"/>
                  </a:cxn>
                  <a:cxn ang="0">
                    <a:pos x="0" y="29"/>
                  </a:cxn>
                  <a:cxn ang="0">
                    <a:pos x="2" y="24"/>
                  </a:cxn>
                  <a:cxn ang="0">
                    <a:pos x="7" y="21"/>
                  </a:cxn>
                  <a:cxn ang="0">
                    <a:pos x="43" y="1"/>
                  </a:cxn>
                  <a:cxn ang="0">
                    <a:pos x="43" y="1"/>
                  </a:cxn>
                  <a:cxn ang="0">
                    <a:pos x="48" y="0"/>
                  </a:cxn>
                  <a:cxn ang="0">
                    <a:pos x="53" y="1"/>
                  </a:cxn>
                  <a:cxn ang="0">
                    <a:pos x="56" y="3"/>
                  </a:cxn>
                  <a:cxn ang="0">
                    <a:pos x="59" y="6"/>
                  </a:cxn>
                  <a:cxn ang="0">
                    <a:pos x="72" y="29"/>
                  </a:cxn>
                </a:cxnLst>
                <a:rect l="0" t="0" r="r" b="b"/>
                <a:pathLst>
                  <a:path w="74" h="67">
                    <a:moveTo>
                      <a:pt x="72" y="29"/>
                    </a:moveTo>
                    <a:lnTo>
                      <a:pt x="72" y="29"/>
                    </a:lnTo>
                    <a:lnTo>
                      <a:pt x="74" y="34"/>
                    </a:lnTo>
                    <a:lnTo>
                      <a:pt x="72" y="39"/>
                    </a:lnTo>
                    <a:lnTo>
                      <a:pt x="70" y="42"/>
                    </a:lnTo>
                    <a:lnTo>
                      <a:pt x="67" y="45"/>
                    </a:lnTo>
                    <a:lnTo>
                      <a:pt x="30" y="65"/>
                    </a:lnTo>
                    <a:lnTo>
                      <a:pt x="30" y="65"/>
                    </a:lnTo>
                    <a:lnTo>
                      <a:pt x="26" y="67"/>
                    </a:lnTo>
                    <a:lnTo>
                      <a:pt x="22" y="67"/>
                    </a:lnTo>
                    <a:lnTo>
                      <a:pt x="17" y="65"/>
                    </a:lnTo>
                    <a:lnTo>
                      <a:pt x="15" y="62"/>
                    </a:lnTo>
                    <a:lnTo>
                      <a:pt x="2" y="37"/>
                    </a:lnTo>
                    <a:lnTo>
                      <a:pt x="2" y="37"/>
                    </a:lnTo>
                    <a:lnTo>
                      <a:pt x="0" y="32"/>
                    </a:lnTo>
                    <a:lnTo>
                      <a:pt x="0" y="29"/>
                    </a:lnTo>
                    <a:lnTo>
                      <a:pt x="2" y="24"/>
                    </a:lnTo>
                    <a:lnTo>
                      <a:pt x="7" y="21"/>
                    </a:lnTo>
                    <a:lnTo>
                      <a:pt x="43" y="1"/>
                    </a:lnTo>
                    <a:lnTo>
                      <a:pt x="43" y="1"/>
                    </a:lnTo>
                    <a:lnTo>
                      <a:pt x="48" y="0"/>
                    </a:lnTo>
                    <a:lnTo>
                      <a:pt x="53" y="1"/>
                    </a:lnTo>
                    <a:lnTo>
                      <a:pt x="56" y="3"/>
                    </a:lnTo>
                    <a:lnTo>
                      <a:pt x="59" y="6"/>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6" name="Freeform 3842"/>
              <p:cNvSpPr/>
              <p:nvPr/>
            </p:nvSpPr>
            <p:spPr bwMode="auto">
              <a:xfrm>
                <a:off x="2459038" y="2152650"/>
                <a:ext cx="57150" cy="53975"/>
              </a:xfrm>
              <a:custGeom>
                <a:avLst/>
                <a:gdLst/>
                <a:ahLst/>
                <a:cxnLst>
                  <a:cxn ang="0">
                    <a:pos x="71" y="29"/>
                  </a:cxn>
                  <a:cxn ang="0">
                    <a:pos x="71" y="29"/>
                  </a:cxn>
                  <a:cxn ang="0">
                    <a:pos x="71" y="32"/>
                  </a:cxn>
                  <a:cxn ang="0">
                    <a:pos x="71" y="37"/>
                  </a:cxn>
                  <a:cxn ang="0">
                    <a:pos x="70" y="42"/>
                  </a:cxn>
                  <a:cxn ang="0">
                    <a:pos x="66" y="45"/>
                  </a:cxn>
                  <a:cxn ang="0">
                    <a:pos x="29" y="65"/>
                  </a:cxn>
                  <a:cxn ang="0">
                    <a:pos x="29" y="65"/>
                  </a:cxn>
                  <a:cxn ang="0">
                    <a:pos x="24" y="66"/>
                  </a:cxn>
                  <a:cxn ang="0">
                    <a:pos x="21" y="65"/>
                  </a:cxn>
                  <a:cxn ang="0">
                    <a:pos x="16" y="63"/>
                  </a:cxn>
                  <a:cxn ang="0">
                    <a:pos x="13" y="60"/>
                  </a:cxn>
                  <a:cxn ang="0">
                    <a:pos x="1" y="37"/>
                  </a:cxn>
                  <a:cxn ang="0">
                    <a:pos x="1" y="37"/>
                  </a:cxn>
                  <a:cxn ang="0">
                    <a:pos x="0" y="32"/>
                  </a:cxn>
                  <a:cxn ang="0">
                    <a:pos x="0" y="27"/>
                  </a:cxn>
                  <a:cxn ang="0">
                    <a:pos x="1" y="24"/>
                  </a:cxn>
                  <a:cxn ang="0">
                    <a:pos x="4" y="21"/>
                  </a:cxn>
                  <a:cxn ang="0">
                    <a:pos x="42" y="0"/>
                  </a:cxn>
                  <a:cxn ang="0">
                    <a:pos x="42" y="0"/>
                  </a:cxn>
                  <a:cxn ang="0">
                    <a:pos x="47" y="0"/>
                  </a:cxn>
                  <a:cxn ang="0">
                    <a:pos x="50" y="0"/>
                  </a:cxn>
                  <a:cxn ang="0">
                    <a:pos x="55" y="1"/>
                  </a:cxn>
                  <a:cxn ang="0">
                    <a:pos x="58" y="4"/>
                  </a:cxn>
                  <a:cxn ang="0">
                    <a:pos x="71" y="29"/>
                  </a:cxn>
                </a:cxnLst>
                <a:rect l="0" t="0" r="r" b="b"/>
                <a:pathLst>
                  <a:path w="71" h="66">
                    <a:moveTo>
                      <a:pt x="71" y="29"/>
                    </a:moveTo>
                    <a:lnTo>
                      <a:pt x="71" y="29"/>
                    </a:lnTo>
                    <a:lnTo>
                      <a:pt x="71" y="32"/>
                    </a:lnTo>
                    <a:lnTo>
                      <a:pt x="71" y="37"/>
                    </a:lnTo>
                    <a:lnTo>
                      <a:pt x="70" y="42"/>
                    </a:lnTo>
                    <a:lnTo>
                      <a:pt x="66" y="45"/>
                    </a:lnTo>
                    <a:lnTo>
                      <a:pt x="29" y="65"/>
                    </a:lnTo>
                    <a:lnTo>
                      <a:pt x="29" y="65"/>
                    </a:lnTo>
                    <a:lnTo>
                      <a:pt x="24" y="66"/>
                    </a:lnTo>
                    <a:lnTo>
                      <a:pt x="21" y="65"/>
                    </a:lnTo>
                    <a:lnTo>
                      <a:pt x="16" y="63"/>
                    </a:lnTo>
                    <a:lnTo>
                      <a:pt x="13" y="60"/>
                    </a:lnTo>
                    <a:lnTo>
                      <a:pt x="1" y="37"/>
                    </a:lnTo>
                    <a:lnTo>
                      <a:pt x="1" y="37"/>
                    </a:lnTo>
                    <a:lnTo>
                      <a:pt x="0" y="32"/>
                    </a:lnTo>
                    <a:lnTo>
                      <a:pt x="0" y="27"/>
                    </a:lnTo>
                    <a:lnTo>
                      <a:pt x="1" y="24"/>
                    </a:lnTo>
                    <a:lnTo>
                      <a:pt x="4" y="21"/>
                    </a:lnTo>
                    <a:lnTo>
                      <a:pt x="42" y="0"/>
                    </a:lnTo>
                    <a:lnTo>
                      <a:pt x="42" y="0"/>
                    </a:lnTo>
                    <a:lnTo>
                      <a:pt x="47" y="0"/>
                    </a:lnTo>
                    <a:lnTo>
                      <a:pt x="50" y="0"/>
                    </a:lnTo>
                    <a:lnTo>
                      <a:pt x="55" y="1"/>
                    </a:lnTo>
                    <a:lnTo>
                      <a:pt x="58" y="4"/>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7" name="Freeform 3843"/>
              <p:cNvSpPr/>
              <p:nvPr/>
            </p:nvSpPr>
            <p:spPr bwMode="auto">
              <a:xfrm>
                <a:off x="2252663" y="2262188"/>
                <a:ext cx="57150" cy="53975"/>
              </a:xfrm>
              <a:custGeom>
                <a:avLst/>
                <a:gdLst/>
                <a:ahLst/>
                <a:cxnLst>
                  <a:cxn ang="0">
                    <a:pos x="72" y="29"/>
                  </a:cxn>
                  <a:cxn ang="0">
                    <a:pos x="72" y="29"/>
                  </a:cxn>
                  <a:cxn ang="0">
                    <a:pos x="72" y="34"/>
                  </a:cxn>
                  <a:cxn ang="0">
                    <a:pos x="72" y="37"/>
                  </a:cxn>
                  <a:cxn ang="0">
                    <a:pos x="70" y="42"/>
                  </a:cxn>
                  <a:cxn ang="0">
                    <a:pos x="67" y="46"/>
                  </a:cxn>
                  <a:cxn ang="0">
                    <a:pos x="29" y="65"/>
                  </a:cxn>
                  <a:cxn ang="0">
                    <a:pos x="29" y="65"/>
                  </a:cxn>
                  <a:cxn ang="0">
                    <a:pos x="24" y="67"/>
                  </a:cxn>
                  <a:cxn ang="0">
                    <a:pos x="21" y="67"/>
                  </a:cxn>
                  <a:cxn ang="0">
                    <a:pos x="16" y="64"/>
                  </a:cxn>
                  <a:cxn ang="0">
                    <a:pos x="13" y="60"/>
                  </a:cxn>
                  <a:cxn ang="0">
                    <a:pos x="0" y="37"/>
                  </a:cxn>
                  <a:cxn ang="0">
                    <a:pos x="0" y="37"/>
                  </a:cxn>
                  <a:cxn ang="0">
                    <a:pos x="0" y="33"/>
                  </a:cxn>
                  <a:cxn ang="0">
                    <a:pos x="0" y="28"/>
                  </a:cxn>
                  <a:cxn ang="0">
                    <a:pos x="2" y="24"/>
                  </a:cxn>
                  <a:cxn ang="0">
                    <a:pos x="5" y="21"/>
                  </a:cxn>
                  <a:cxn ang="0">
                    <a:pos x="42" y="2"/>
                  </a:cxn>
                  <a:cxn ang="0">
                    <a:pos x="42" y="2"/>
                  </a:cxn>
                  <a:cxn ang="0">
                    <a:pos x="47" y="0"/>
                  </a:cxn>
                  <a:cxn ang="0">
                    <a:pos x="50" y="0"/>
                  </a:cxn>
                  <a:cxn ang="0">
                    <a:pos x="55" y="2"/>
                  </a:cxn>
                  <a:cxn ang="0">
                    <a:pos x="59" y="5"/>
                  </a:cxn>
                  <a:cxn ang="0">
                    <a:pos x="72" y="29"/>
                  </a:cxn>
                </a:cxnLst>
                <a:rect l="0" t="0" r="r" b="b"/>
                <a:pathLst>
                  <a:path w="72" h="67">
                    <a:moveTo>
                      <a:pt x="72" y="29"/>
                    </a:moveTo>
                    <a:lnTo>
                      <a:pt x="72" y="29"/>
                    </a:lnTo>
                    <a:lnTo>
                      <a:pt x="72" y="34"/>
                    </a:lnTo>
                    <a:lnTo>
                      <a:pt x="72" y="37"/>
                    </a:lnTo>
                    <a:lnTo>
                      <a:pt x="70" y="42"/>
                    </a:lnTo>
                    <a:lnTo>
                      <a:pt x="67" y="46"/>
                    </a:lnTo>
                    <a:lnTo>
                      <a:pt x="29" y="65"/>
                    </a:lnTo>
                    <a:lnTo>
                      <a:pt x="29" y="65"/>
                    </a:lnTo>
                    <a:lnTo>
                      <a:pt x="24" y="67"/>
                    </a:lnTo>
                    <a:lnTo>
                      <a:pt x="21" y="67"/>
                    </a:lnTo>
                    <a:lnTo>
                      <a:pt x="16" y="64"/>
                    </a:lnTo>
                    <a:lnTo>
                      <a:pt x="13" y="60"/>
                    </a:lnTo>
                    <a:lnTo>
                      <a:pt x="0" y="37"/>
                    </a:lnTo>
                    <a:lnTo>
                      <a:pt x="0" y="37"/>
                    </a:lnTo>
                    <a:lnTo>
                      <a:pt x="0" y="33"/>
                    </a:lnTo>
                    <a:lnTo>
                      <a:pt x="0" y="28"/>
                    </a:lnTo>
                    <a:lnTo>
                      <a:pt x="2" y="24"/>
                    </a:lnTo>
                    <a:lnTo>
                      <a:pt x="5" y="21"/>
                    </a:lnTo>
                    <a:lnTo>
                      <a:pt x="42" y="2"/>
                    </a:lnTo>
                    <a:lnTo>
                      <a:pt x="42" y="2"/>
                    </a:lnTo>
                    <a:lnTo>
                      <a:pt x="47" y="0"/>
                    </a:lnTo>
                    <a:lnTo>
                      <a:pt x="50" y="0"/>
                    </a:lnTo>
                    <a:lnTo>
                      <a:pt x="55"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8" name="Freeform 3844"/>
              <p:cNvSpPr/>
              <p:nvPr/>
            </p:nvSpPr>
            <p:spPr bwMode="auto">
              <a:xfrm>
                <a:off x="2303463" y="2235200"/>
                <a:ext cx="57150" cy="52388"/>
              </a:xfrm>
              <a:custGeom>
                <a:avLst/>
                <a:gdLst/>
                <a:ahLst/>
                <a:cxnLst>
                  <a:cxn ang="0">
                    <a:pos x="72" y="29"/>
                  </a:cxn>
                  <a:cxn ang="0">
                    <a:pos x="72" y="29"/>
                  </a:cxn>
                  <a:cxn ang="0">
                    <a:pos x="74" y="34"/>
                  </a:cxn>
                  <a:cxn ang="0">
                    <a:pos x="74" y="39"/>
                  </a:cxn>
                  <a:cxn ang="0">
                    <a:pos x="72" y="43"/>
                  </a:cxn>
                  <a:cxn ang="0">
                    <a:pos x="67" y="46"/>
                  </a:cxn>
                  <a:cxn ang="0">
                    <a:pos x="31" y="65"/>
                  </a:cxn>
                  <a:cxn ang="0">
                    <a:pos x="31" y="65"/>
                  </a:cxn>
                  <a:cxn ang="0">
                    <a:pos x="27" y="67"/>
                  </a:cxn>
                  <a:cxn ang="0">
                    <a:pos x="22" y="67"/>
                  </a:cxn>
                  <a:cxn ang="0">
                    <a:pos x="18" y="65"/>
                  </a:cxn>
                  <a:cxn ang="0">
                    <a:pos x="15" y="60"/>
                  </a:cxn>
                  <a:cxn ang="0">
                    <a:pos x="2" y="38"/>
                  </a:cxn>
                  <a:cxn ang="0">
                    <a:pos x="2" y="38"/>
                  </a:cxn>
                  <a:cxn ang="0">
                    <a:pos x="0" y="33"/>
                  </a:cxn>
                  <a:cxn ang="0">
                    <a:pos x="2" y="28"/>
                  </a:cxn>
                  <a:cxn ang="0">
                    <a:pos x="4" y="25"/>
                  </a:cxn>
                  <a:cxn ang="0">
                    <a:pos x="7" y="21"/>
                  </a:cxn>
                  <a:cxn ang="0">
                    <a:pos x="44" y="2"/>
                  </a:cxn>
                  <a:cxn ang="0">
                    <a:pos x="44" y="2"/>
                  </a:cxn>
                  <a:cxn ang="0">
                    <a:pos x="48" y="0"/>
                  </a:cxn>
                  <a:cxn ang="0">
                    <a:pos x="53" y="0"/>
                  </a:cxn>
                  <a:cxn ang="0">
                    <a:pos x="57" y="3"/>
                  </a:cxn>
                  <a:cxn ang="0">
                    <a:pos x="61" y="7"/>
                  </a:cxn>
                  <a:cxn ang="0">
                    <a:pos x="72" y="29"/>
                  </a:cxn>
                </a:cxnLst>
                <a:rect l="0" t="0" r="r" b="b"/>
                <a:pathLst>
                  <a:path w="74" h="67">
                    <a:moveTo>
                      <a:pt x="72" y="29"/>
                    </a:moveTo>
                    <a:lnTo>
                      <a:pt x="72" y="29"/>
                    </a:lnTo>
                    <a:lnTo>
                      <a:pt x="74" y="34"/>
                    </a:lnTo>
                    <a:lnTo>
                      <a:pt x="74" y="39"/>
                    </a:lnTo>
                    <a:lnTo>
                      <a:pt x="72" y="43"/>
                    </a:lnTo>
                    <a:lnTo>
                      <a:pt x="67" y="46"/>
                    </a:lnTo>
                    <a:lnTo>
                      <a:pt x="31" y="65"/>
                    </a:lnTo>
                    <a:lnTo>
                      <a:pt x="31" y="65"/>
                    </a:lnTo>
                    <a:lnTo>
                      <a:pt x="27" y="67"/>
                    </a:lnTo>
                    <a:lnTo>
                      <a:pt x="22" y="67"/>
                    </a:lnTo>
                    <a:lnTo>
                      <a:pt x="18" y="65"/>
                    </a:lnTo>
                    <a:lnTo>
                      <a:pt x="15" y="60"/>
                    </a:lnTo>
                    <a:lnTo>
                      <a:pt x="2" y="38"/>
                    </a:lnTo>
                    <a:lnTo>
                      <a:pt x="2" y="38"/>
                    </a:lnTo>
                    <a:lnTo>
                      <a:pt x="0" y="33"/>
                    </a:lnTo>
                    <a:lnTo>
                      <a:pt x="2" y="28"/>
                    </a:lnTo>
                    <a:lnTo>
                      <a:pt x="4" y="25"/>
                    </a:lnTo>
                    <a:lnTo>
                      <a:pt x="7" y="21"/>
                    </a:lnTo>
                    <a:lnTo>
                      <a:pt x="44" y="2"/>
                    </a:lnTo>
                    <a:lnTo>
                      <a:pt x="44" y="2"/>
                    </a:lnTo>
                    <a:lnTo>
                      <a:pt x="48" y="0"/>
                    </a:lnTo>
                    <a:lnTo>
                      <a:pt x="53" y="0"/>
                    </a:lnTo>
                    <a:lnTo>
                      <a:pt x="57" y="3"/>
                    </a:lnTo>
                    <a:lnTo>
                      <a:pt x="61"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59" name="Freeform 3845"/>
              <p:cNvSpPr/>
              <p:nvPr/>
            </p:nvSpPr>
            <p:spPr bwMode="auto">
              <a:xfrm>
                <a:off x="2354263" y="2206625"/>
                <a:ext cx="58738" cy="52388"/>
              </a:xfrm>
              <a:custGeom>
                <a:avLst/>
                <a:gdLst/>
                <a:ahLst/>
                <a:cxnLst>
                  <a:cxn ang="0">
                    <a:pos x="71" y="30"/>
                  </a:cxn>
                  <a:cxn ang="0">
                    <a:pos x="71" y="30"/>
                  </a:cxn>
                  <a:cxn ang="0">
                    <a:pos x="73" y="35"/>
                  </a:cxn>
                  <a:cxn ang="0">
                    <a:pos x="73" y="39"/>
                  </a:cxn>
                  <a:cxn ang="0">
                    <a:pos x="70" y="43"/>
                  </a:cxn>
                  <a:cxn ang="0">
                    <a:pos x="66" y="46"/>
                  </a:cxn>
                  <a:cxn ang="0">
                    <a:pos x="31" y="67"/>
                  </a:cxn>
                  <a:cxn ang="0">
                    <a:pos x="31" y="67"/>
                  </a:cxn>
                  <a:cxn ang="0">
                    <a:pos x="26" y="67"/>
                  </a:cxn>
                  <a:cxn ang="0">
                    <a:pos x="21" y="67"/>
                  </a:cxn>
                  <a:cxn ang="0">
                    <a:pos x="18" y="65"/>
                  </a:cxn>
                  <a:cxn ang="0">
                    <a:pos x="14" y="62"/>
                  </a:cxn>
                  <a:cxn ang="0">
                    <a:pos x="1" y="38"/>
                  </a:cxn>
                  <a:cxn ang="0">
                    <a:pos x="1" y="38"/>
                  </a:cxn>
                  <a:cxn ang="0">
                    <a:pos x="0" y="35"/>
                  </a:cxn>
                  <a:cxn ang="0">
                    <a:pos x="0" y="30"/>
                  </a:cxn>
                  <a:cxn ang="0">
                    <a:pos x="3" y="25"/>
                  </a:cxn>
                  <a:cxn ang="0">
                    <a:pos x="6" y="22"/>
                  </a:cxn>
                  <a:cxn ang="0">
                    <a:pos x="42" y="2"/>
                  </a:cxn>
                  <a:cxn ang="0">
                    <a:pos x="42" y="2"/>
                  </a:cxn>
                  <a:cxn ang="0">
                    <a:pos x="47" y="0"/>
                  </a:cxn>
                  <a:cxn ang="0">
                    <a:pos x="52" y="2"/>
                  </a:cxn>
                  <a:cxn ang="0">
                    <a:pos x="55" y="4"/>
                  </a:cxn>
                  <a:cxn ang="0">
                    <a:pos x="58" y="7"/>
                  </a:cxn>
                  <a:cxn ang="0">
                    <a:pos x="71" y="30"/>
                  </a:cxn>
                </a:cxnLst>
                <a:rect l="0" t="0" r="r" b="b"/>
                <a:pathLst>
                  <a:path w="73" h="67">
                    <a:moveTo>
                      <a:pt x="71" y="30"/>
                    </a:moveTo>
                    <a:lnTo>
                      <a:pt x="71" y="30"/>
                    </a:lnTo>
                    <a:lnTo>
                      <a:pt x="73" y="35"/>
                    </a:lnTo>
                    <a:lnTo>
                      <a:pt x="73" y="39"/>
                    </a:lnTo>
                    <a:lnTo>
                      <a:pt x="70" y="43"/>
                    </a:lnTo>
                    <a:lnTo>
                      <a:pt x="66" y="46"/>
                    </a:lnTo>
                    <a:lnTo>
                      <a:pt x="31" y="67"/>
                    </a:lnTo>
                    <a:lnTo>
                      <a:pt x="31" y="67"/>
                    </a:lnTo>
                    <a:lnTo>
                      <a:pt x="26" y="67"/>
                    </a:lnTo>
                    <a:lnTo>
                      <a:pt x="21" y="67"/>
                    </a:lnTo>
                    <a:lnTo>
                      <a:pt x="18" y="65"/>
                    </a:lnTo>
                    <a:lnTo>
                      <a:pt x="14" y="62"/>
                    </a:lnTo>
                    <a:lnTo>
                      <a:pt x="1" y="38"/>
                    </a:lnTo>
                    <a:lnTo>
                      <a:pt x="1" y="38"/>
                    </a:lnTo>
                    <a:lnTo>
                      <a:pt x="0" y="35"/>
                    </a:lnTo>
                    <a:lnTo>
                      <a:pt x="0" y="30"/>
                    </a:lnTo>
                    <a:lnTo>
                      <a:pt x="3" y="25"/>
                    </a:lnTo>
                    <a:lnTo>
                      <a:pt x="6" y="22"/>
                    </a:lnTo>
                    <a:lnTo>
                      <a:pt x="42" y="2"/>
                    </a:lnTo>
                    <a:lnTo>
                      <a:pt x="42" y="2"/>
                    </a:lnTo>
                    <a:lnTo>
                      <a:pt x="47" y="0"/>
                    </a:lnTo>
                    <a:lnTo>
                      <a:pt x="52" y="2"/>
                    </a:lnTo>
                    <a:lnTo>
                      <a:pt x="55" y="4"/>
                    </a:lnTo>
                    <a:lnTo>
                      <a:pt x="58" y="7"/>
                    </a:lnTo>
                    <a:lnTo>
                      <a:pt x="71"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0" name="Freeform 3846"/>
              <p:cNvSpPr/>
              <p:nvPr/>
            </p:nvSpPr>
            <p:spPr bwMode="auto">
              <a:xfrm>
                <a:off x="2406650" y="2179638"/>
                <a:ext cx="58738" cy="52388"/>
              </a:xfrm>
              <a:custGeom>
                <a:avLst/>
                <a:gdLst/>
                <a:ahLst/>
                <a:cxnLst>
                  <a:cxn ang="0">
                    <a:pos x="71" y="29"/>
                  </a:cxn>
                  <a:cxn ang="0">
                    <a:pos x="71" y="29"/>
                  </a:cxn>
                  <a:cxn ang="0">
                    <a:pos x="73" y="34"/>
                  </a:cxn>
                  <a:cxn ang="0">
                    <a:pos x="71" y="38"/>
                  </a:cxn>
                  <a:cxn ang="0">
                    <a:pos x="70" y="42"/>
                  </a:cxn>
                  <a:cxn ang="0">
                    <a:pos x="67" y="46"/>
                  </a:cxn>
                  <a:cxn ang="0">
                    <a:pos x="31" y="65"/>
                  </a:cxn>
                  <a:cxn ang="0">
                    <a:pos x="31" y="65"/>
                  </a:cxn>
                  <a:cxn ang="0">
                    <a:pos x="26" y="67"/>
                  </a:cxn>
                  <a:cxn ang="0">
                    <a:pos x="21" y="65"/>
                  </a:cxn>
                  <a:cxn ang="0">
                    <a:pos x="18" y="64"/>
                  </a:cxn>
                  <a:cxn ang="0">
                    <a:pos x="14" y="60"/>
                  </a:cxn>
                  <a:cxn ang="0">
                    <a:pos x="1" y="38"/>
                  </a:cxn>
                  <a:cxn ang="0">
                    <a:pos x="1" y="38"/>
                  </a:cxn>
                  <a:cxn ang="0">
                    <a:pos x="0" y="33"/>
                  </a:cxn>
                  <a:cxn ang="0">
                    <a:pos x="0" y="28"/>
                  </a:cxn>
                  <a:cxn ang="0">
                    <a:pos x="3" y="25"/>
                  </a:cxn>
                  <a:cxn ang="0">
                    <a:pos x="6" y="21"/>
                  </a:cxn>
                  <a:cxn ang="0">
                    <a:pos x="42" y="2"/>
                  </a:cxn>
                  <a:cxn ang="0">
                    <a:pos x="42" y="2"/>
                  </a:cxn>
                  <a:cxn ang="0">
                    <a:pos x="47" y="0"/>
                  </a:cxn>
                  <a:cxn ang="0">
                    <a:pos x="52" y="0"/>
                  </a:cxn>
                  <a:cxn ang="0">
                    <a:pos x="55" y="2"/>
                  </a:cxn>
                  <a:cxn ang="0">
                    <a:pos x="58" y="5"/>
                  </a:cxn>
                  <a:cxn ang="0">
                    <a:pos x="71" y="29"/>
                  </a:cxn>
                </a:cxnLst>
                <a:rect l="0" t="0" r="r" b="b"/>
                <a:pathLst>
                  <a:path w="73" h="67">
                    <a:moveTo>
                      <a:pt x="71" y="29"/>
                    </a:moveTo>
                    <a:lnTo>
                      <a:pt x="71" y="29"/>
                    </a:lnTo>
                    <a:lnTo>
                      <a:pt x="73" y="34"/>
                    </a:lnTo>
                    <a:lnTo>
                      <a:pt x="71" y="38"/>
                    </a:lnTo>
                    <a:lnTo>
                      <a:pt x="70" y="42"/>
                    </a:lnTo>
                    <a:lnTo>
                      <a:pt x="67" y="46"/>
                    </a:lnTo>
                    <a:lnTo>
                      <a:pt x="31" y="65"/>
                    </a:lnTo>
                    <a:lnTo>
                      <a:pt x="31" y="65"/>
                    </a:lnTo>
                    <a:lnTo>
                      <a:pt x="26" y="67"/>
                    </a:lnTo>
                    <a:lnTo>
                      <a:pt x="21" y="65"/>
                    </a:lnTo>
                    <a:lnTo>
                      <a:pt x="18" y="64"/>
                    </a:lnTo>
                    <a:lnTo>
                      <a:pt x="14" y="60"/>
                    </a:lnTo>
                    <a:lnTo>
                      <a:pt x="1" y="38"/>
                    </a:lnTo>
                    <a:lnTo>
                      <a:pt x="1" y="38"/>
                    </a:lnTo>
                    <a:lnTo>
                      <a:pt x="0" y="33"/>
                    </a:lnTo>
                    <a:lnTo>
                      <a:pt x="0" y="28"/>
                    </a:lnTo>
                    <a:lnTo>
                      <a:pt x="3" y="25"/>
                    </a:lnTo>
                    <a:lnTo>
                      <a:pt x="6" y="21"/>
                    </a:lnTo>
                    <a:lnTo>
                      <a:pt x="42" y="2"/>
                    </a:lnTo>
                    <a:lnTo>
                      <a:pt x="42" y="2"/>
                    </a:lnTo>
                    <a:lnTo>
                      <a:pt x="47" y="0"/>
                    </a:lnTo>
                    <a:lnTo>
                      <a:pt x="52" y="0"/>
                    </a:lnTo>
                    <a:lnTo>
                      <a:pt x="55" y="2"/>
                    </a:lnTo>
                    <a:lnTo>
                      <a:pt x="58" y="5"/>
                    </a:lnTo>
                    <a:lnTo>
                      <a:pt x="71"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1" name="Freeform 3847"/>
              <p:cNvSpPr/>
              <p:nvPr/>
            </p:nvSpPr>
            <p:spPr bwMode="auto">
              <a:xfrm>
                <a:off x="2457450" y="2151063"/>
                <a:ext cx="58738" cy="52388"/>
              </a:xfrm>
              <a:custGeom>
                <a:avLst/>
                <a:gdLst/>
                <a:ahLst/>
                <a:cxnLst>
                  <a:cxn ang="0">
                    <a:pos x="72" y="30"/>
                  </a:cxn>
                  <a:cxn ang="0">
                    <a:pos x="72" y="30"/>
                  </a:cxn>
                  <a:cxn ang="0">
                    <a:pos x="73" y="35"/>
                  </a:cxn>
                  <a:cxn ang="0">
                    <a:pos x="72" y="39"/>
                  </a:cxn>
                  <a:cxn ang="0">
                    <a:pos x="70" y="43"/>
                  </a:cxn>
                  <a:cxn ang="0">
                    <a:pos x="67" y="46"/>
                  </a:cxn>
                  <a:cxn ang="0">
                    <a:pos x="29" y="65"/>
                  </a:cxn>
                  <a:cxn ang="0">
                    <a:pos x="29" y="65"/>
                  </a:cxn>
                  <a:cxn ang="0">
                    <a:pos x="26" y="67"/>
                  </a:cxn>
                  <a:cxn ang="0">
                    <a:pos x="21" y="67"/>
                  </a:cxn>
                  <a:cxn ang="0">
                    <a:pos x="16" y="65"/>
                  </a:cxn>
                  <a:cxn ang="0">
                    <a:pos x="13" y="61"/>
                  </a:cxn>
                  <a:cxn ang="0">
                    <a:pos x="2" y="38"/>
                  </a:cxn>
                  <a:cxn ang="0">
                    <a:pos x="2" y="38"/>
                  </a:cxn>
                  <a:cxn ang="0">
                    <a:pos x="0" y="33"/>
                  </a:cxn>
                  <a:cxn ang="0">
                    <a:pos x="0" y="28"/>
                  </a:cxn>
                  <a:cxn ang="0">
                    <a:pos x="2" y="25"/>
                  </a:cxn>
                  <a:cxn ang="0">
                    <a:pos x="6" y="21"/>
                  </a:cxn>
                  <a:cxn ang="0">
                    <a:pos x="42" y="2"/>
                  </a:cxn>
                  <a:cxn ang="0">
                    <a:pos x="42" y="2"/>
                  </a:cxn>
                  <a:cxn ang="0">
                    <a:pos x="47" y="0"/>
                  </a:cxn>
                  <a:cxn ang="0">
                    <a:pos x="52" y="0"/>
                  </a:cxn>
                  <a:cxn ang="0">
                    <a:pos x="55" y="4"/>
                  </a:cxn>
                  <a:cxn ang="0">
                    <a:pos x="59" y="7"/>
                  </a:cxn>
                  <a:cxn ang="0">
                    <a:pos x="72" y="30"/>
                  </a:cxn>
                </a:cxnLst>
                <a:rect l="0" t="0" r="r" b="b"/>
                <a:pathLst>
                  <a:path w="73" h="67">
                    <a:moveTo>
                      <a:pt x="72" y="30"/>
                    </a:moveTo>
                    <a:lnTo>
                      <a:pt x="72" y="30"/>
                    </a:lnTo>
                    <a:lnTo>
                      <a:pt x="73" y="35"/>
                    </a:lnTo>
                    <a:lnTo>
                      <a:pt x="72" y="39"/>
                    </a:lnTo>
                    <a:lnTo>
                      <a:pt x="70" y="43"/>
                    </a:lnTo>
                    <a:lnTo>
                      <a:pt x="67" y="46"/>
                    </a:lnTo>
                    <a:lnTo>
                      <a:pt x="29" y="65"/>
                    </a:lnTo>
                    <a:lnTo>
                      <a:pt x="29" y="65"/>
                    </a:lnTo>
                    <a:lnTo>
                      <a:pt x="26" y="67"/>
                    </a:lnTo>
                    <a:lnTo>
                      <a:pt x="21" y="67"/>
                    </a:lnTo>
                    <a:lnTo>
                      <a:pt x="16" y="65"/>
                    </a:lnTo>
                    <a:lnTo>
                      <a:pt x="13" y="61"/>
                    </a:lnTo>
                    <a:lnTo>
                      <a:pt x="2" y="38"/>
                    </a:lnTo>
                    <a:lnTo>
                      <a:pt x="2" y="38"/>
                    </a:lnTo>
                    <a:lnTo>
                      <a:pt x="0" y="33"/>
                    </a:lnTo>
                    <a:lnTo>
                      <a:pt x="0" y="28"/>
                    </a:lnTo>
                    <a:lnTo>
                      <a:pt x="2" y="25"/>
                    </a:lnTo>
                    <a:lnTo>
                      <a:pt x="6" y="21"/>
                    </a:lnTo>
                    <a:lnTo>
                      <a:pt x="42" y="2"/>
                    </a:lnTo>
                    <a:lnTo>
                      <a:pt x="42" y="2"/>
                    </a:lnTo>
                    <a:lnTo>
                      <a:pt x="47" y="0"/>
                    </a:lnTo>
                    <a:lnTo>
                      <a:pt x="52" y="0"/>
                    </a:lnTo>
                    <a:lnTo>
                      <a:pt x="55" y="4"/>
                    </a:lnTo>
                    <a:lnTo>
                      <a:pt x="59" y="7"/>
                    </a:lnTo>
                    <a:lnTo>
                      <a:pt x="72" y="3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2" name="Freeform 3848"/>
              <p:cNvSpPr/>
              <p:nvPr/>
            </p:nvSpPr>
            <p:spPr bwMode="auto">
              <a:xfrm>
                <a:off x="2262188" y="2286000"/>
                <a:ext cx="47625" cy="30163"/>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8"/>
                  </a:cxn>
                  <a:cxn ang="0">
                    <a:pos x="18" y="35"/>
                  </a:cxn>
                  <a:cxn ang="0">
                    <a:pos x="34" y="26"/>
                  </a:cxn>
                  <a:cxn ang="0">
                    <a:pos x="52" y="17"/>
                  </a:cxn>
                  <a:cxn ang="0">
                    <a:pos x="52" y="17"/>
                  </a:cxn>
                  <a:cxn ang="0">
                    <a:pos x="55"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8"/>
                    </a:lnTo>
                    <a:lnTo>
                      <a:pt x="18" y="35"/>
                    </a:lnTo>
                    <a:lnTo>
                      <a:pt x="34" y="26"/>
                    </a:lnTo>
                    <a:lnTo>
                      <a:pt x="52" y="17"/>
                    </a:lnTo>
                    <a:lnTo>
                      <a:pt x="52" y="17"/>
                    </a:lnTo>
                    <a:lnTo>
                      <a:pt x="55" y="13"/>
                    </a:lnTo>
                    <a:lnTo>
                      <a:pt x="59" y="10"/>
                    </a:lnTo>
                    <a:lnTo>
                      <a:pt x="59" y="10"/>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3" name="Freeform 3849"/>
              <p:cNvSpPr/>
              <p:nvPr/>
            </p:nvSpPr>
            <p:spPr bwMode="auto">
              <a:xfrm>
                <a:off x="2314575" y="2257425"/>
                <a:ext cx="46038" cy="30163"/>
              </a:xfrm>
              <a:custGeom>
                <a:avLst/>
                <a:gdLst/>
                <a:ahLst/>
                <a:cxnLst>
                  <a:cxn ang="0">
                    <a:pos x="57" y="0"/>
                  </a:cxn>
                  <a:cxn ang="0">
                    <a:pos x="57" y="0"/>
                  </a:cxn>
                  <a:cxn ang="0">
                    <a:pos x="59" y="5"/>
                  </a:cxn>
                  <a:cxn ang="0">
                    <a:pos x="59" y="10"/>
                  </a:cxn>
                  <a:cxn ang="0">
                    <a:pos x="59" y="10"/>
                  </a:cxn>
                  <a:cxn ang="0">
                    <a:pos x="55" y="15"/>
                  </a:cxn>
                  <a:cxn ang="0">
                    <a:pos x="52" y="17"/>
                  </a:cxn>
                  <a:cxn ang="0">
                    <a:pos x="34" y="27"/>
                  </a:cxn>
                  <a:cxn ang="0">
                    <a:pos x="18" y="36"/>
                  </a:cxn>
                  <a:cxn ang="0">
                    <a:pos x="18" y="36"/>
                  </a:cxn>
                  <a:cxn ang="0">
                    <a:pos x="13" y="38"/>
                  </a:cxn>
                  <a:cxn ang="0">
                    <a:pos x="8" y="38"/>
                  </a:cxn>
                  <a:cxn ang="0">
                    <a:pos x="8" y="38"/>
                  </a:cxn>
                  <a:cxn ang="0">
                    <a:pos x="3" y="36"/>
                  </a:cxn>
                  <a:cxn ang="0">
                    <a:pos x="0" y="31"/>
                  </a:cxn>
                  <a:cxn ang="0">
                    <a:pos x="0" y="31"/>
                  </a:cxn>
                  <a:cxn ang="0">
                    <a:pos x="3" y="36"/>
                  </a:cxn>
                  <a:cxn ang="0">
                    <a:pos x="8" y="38"/>
                  </a:cxn>
                  <a:cxn ang="0">
                    <a:pos x="8" y="38"/>
                  </a:cxn>
                  <a:cxn ang="0">
                    <a:pos x="13" y="38"/>
                  </a:cxn>
                  <a:cxn ang="0">
                    <a:pos x="16" y="36"/>
                  </a:cxn>
                  <a:cxn ang="0">
                    <a:pos x="34" y="27"/>
                  </a:cxn>
                  <a:cxn ang="0">
                    <a:pos x="52" y="17"/>
                  </a:cxn>
                  <a:cxn ang="0">
                    <a:pos x="52" y="17"/>
                  </a:cxn>
                  <a:cxn ang="0">
                    <a:pos x="55" y="14"/>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5" y="15"/>
                    </a:lnTo>
                    <a:lnTo>
                      <a:pt x="52" y="17"/>
                    </a:lnTo>
                    <a:lnTo>
                      <a:pt x="34" y="27"/>
                    </a:lnTo>
                    <a:lnTo>
                      <a:pt x="18" y="36"/>
                    </a:lnTo>
                    <a:lnTo>
                      <a:pt x="18" y="36"/>
                    </a:lnTo>
                    <a:lnTo>
                      <a:pt x="13" y="38"/>
                    </a:lnTo>
                    <a:lnTo>
                      <a:pt x="8" y="38"/>
                    </a:lnTo>
                    <a:lnTo>
                      <a:pt x="8" y="38"/>
                    </a:lnTo>
                    <a:lnTo>
                      <a:pt x="3" y="36"/>
                    </a:lnTo>
                    <a:lnTo>
                      <a:pt x="0" y="31"/>
                    </a:lnTo>
                    <a:lnTo>
                      <a:pt x="0" y="31"/>
                    </a:lnTo>
                    <a:lnTo>
                      <a:pt x="3" y="36"/>
                    </a:lnTo>
                    <a:lnTo>
                      <a:pt x="8" y="38"/>
                    </a:lnTo>
                    <a:lnTo>
                      <a:pt x="8" y="38"/>
                    </a:lnTo>
                    <a:lnTo>
                      <a:pt x="13" y="38"/>
                    </a:lnTo>
                    <a:lnTo>
                      <a:pt x="16" y="36"/>
                    </a:lnTo>
                    <a:lnTo>
                      <a:pt x="34" y="27"/>
                    </a:lnTo>
                    <a:lnTo>
                      <a:pt x="52" y="17"/>
                    </a:lnTo>
                    <a:lnTo>
                      <a:pt x="52" y="17"/>
                    </a:lnTo>
                    <a:lnTo>
                      <a:pt x="55" y="14"/>
                    </a:lnTo>
                    <a:lnTo>
                      <a:pt x="59" y="10"/>
                    </a:lnTo>
                    <a:lnTo>
                      <a:pt x="59"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4" name="Freeform 3850"/>
              <p:cNvSpPr/>
              <p:nvPr/>
            </p:nvSpPr>
            <p:spPr bwMode="auto">
              <a:xfrm>
                <a:off x="2366963" y="2228850"/>
                <a:ext cx="46038" cy="30163"/>
              </a:xfrm>
              <a:custGeom>
                <a:avLst/>
                <a:gdLst/>
                <a:ahLst/>
                <a:cxnLst>
                  <a:cxn ang="0">
                    <a:pos x="57" y="0"/>
                  </a:cxn>
                  <a:cxn ang="0">
                    <a:pos x="57" y="0"/>
                  </a:cxn>
                  <a:cxn ang="0">
                    <a:pos x="59" y="5"/>
                  </a:cxn>
                  <a:cxn ang="0">
                    <a:pos x="59" y="9"/>
                  </a:cxn>
                  <a:cxn ang="0">
                    <a:pos x="59" y="9"/>
                  </a:cxn>
                  <a:cxn ang="0">
                    <a:pos x="56" y="14"/>
                  </a:cxn>
                  <a:cxn ang="0">
                    <a:pos x="52" y="18"/>
                  </a:cxn>
                  <a:cxn ang="0">
                    <a:pos x="34" y="27"/>
                  </a:cxn>
                  <a:cxn ang="0">
                    <a:pos x="17" y="35"/>
                  </a:cxn>
                  <a:cxn ang="0">
                    <a:pos x="17" y="35"/>
                  </a:cxn>
                  <a:cxn ang="0">
                    <a:pos x="13" y="37"/>
                  </a:cxn>
                  <a:cxn ang="0">
                    <a:pos x="7" y="37"/>
                  </a:cxn>
                  <a:cxn ang="0">
                    <a:pos x="7" y="37"/>
                  </a:cxn>
                  <a:cxn ang="0">
                    <a:pos x="4" y="35"/>
                  </a:cxn>
                  <a:cxn ang="0">
                    <a:pos x="0" y="32"/>
                  </a:cxn>
                  <a:cxn ang="0">
                    <a:pos x="0" y="32"/>
                  </a:cxn>
                  <a:cxn ang="0">
                    <a:pos x="4" y="35"/>
                  </a:cxn>
                  <a:cxn ang="0">
                    <a:pos x="8" y="37"/>
                  </a:cxn>
                  <a:cxn ang="0">
                    <a:pos x="8" y="37"/>
                  </a:cxn>
                  <a:cxn ang="0">
                    <a:pos x="12" y="37"/>
                  </a:cxn>
                  <a:cxn ang="0">
                    <a:pos x="17" y="35"/>
                  </a:cxn>
                  <a:cxn ang="0">
                    <a:pos x="34" y="26"/>
                  </a:cxn>
                  <a:cxn ang="0">
                    <a:pos x="52" y="18"/>
                  </a:cxn>
                  <a:cxn ang="0">
                    <a:pos x="52" y="18"/>
                  </a:cxn>
                  <a:cxn ang="0">
                    <a:pos x="56" y="14"/>
                  </a:cxn>
                  <a:cxn ang="0">
                    <a:pos x="57" y="9"/>
                  </a:cxn>
                  <a:cxn ang="0">
                    <a:pos x="57" y="9"/>
                  </a:cxn>
                  <a:cxn ang="0">
                    <a:pos x="59" y="5"/>
                  </a:cxn>
                  <a:cxn ang="0">
                    <a:pos x="57" y="0"/>
                  </a:cxn>
                  <a:cxn ang="0">
                    <a:pos x="57" y="0"/>
                  </a:cxn>
                </a:cxnLst>
                <a:rect l="0" t="0" r="r" b="b"/>
                <a:pathLst>
                  <a:path w="59" h="37">
                    <a:moveTo>
                      <a:pt x="57" y="0"/>
                    </a:moveTo>
                    <a:lnTo>
                      <a:pt x="57" y="0"/>
                    </a:lnTo>
                    <a:lnTo>
                      <a:pt x="59" y="5"/>
                    </a:lnTo>
                    <a:lnTo>
                      <a:pt x="59" y="9"/>
                    </a:lnTo>
                    <a:lnTo>
                      <a:pt x="59" y="9"/>
                    </a:lnTo>
                    <a:lnTo>
                      <a:pt x="56" y="14"/>
                    </a:lnTo>
                    <a:lnTo>
                      <a:pt x="52" y="18"/>
                    </a:lnTo>
                    <a:lnTo>
                      <a:pt x="34" y="27"/>
                    </a:lnTo>
                    <a:lnTo>
                      <a:pt x="17" y="35"/>
                    </a:lnTo>
                    <a:lnTo>
                      <a:pt x="17" y="35"/>
                    </a:lnTo>
                    <a:lnTo>
                      <a:pt x="13" y="37"/>
                    </a:lnTo>
                    <a:lnTo>
                      <a:pt x="7" y="37"/>
                    </a:lnTo>
                    <a:lnTo>
                      <a:pt x="7" y="37"/>
                    </a:lnTo>
                    <a:lnTo>
                      <a:pt x="4" y="35"/>
                    </a:lnTo>
                    <a:lnTo>
                      <a:pt x="0" y="32"/>
                    </a:lnTo>
                    <a:lnTo>
                      <a:pt x="0" y="32"/>
                    </a:lnTo>
                    <a:lnTo>
                      <a:pt x="4" y="35"/>
                    </a:lnTo>
                    <a:lnTo>
                      <a:pt x="8" y="37"/>
                    </a:lnTo>
                    <a:lnTo>
                      <a:pt x="8" y="37"/>
                    </a:lnTo>
                    <a:lnTo>
                      <a:pt x="12" y="37"/>
                    </a:lnTo>
                    <a:lnTo>
                      <a:pt x="17" y="35"/>
                    </a:lnTo>
                    <a:lnTo>
                      <a:pt x="34" y="26"/>
                    </a:lnTo>
                    <a:lnTo>
                      <a:pt x="52" y="18"/>
                    </a:lnTo>
                    <a:lnTo>
                      <a:pt x="52" y="18"/>
                    </a:lnTo>
                    <a:lnTo>
                      <a:pt x="56" y="14"/>
                    </a:lnTo>
                    <a:lnTo>
                      <a:pt x="57" y="9"/>
                    </a:lnTo>
                    <a:lnTo>
                      <a:pt x="57" y="9"/>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5" name="Freeform 3851"/>
              <p:cNvSpPr/>
              <p:nvPr/>
            </p:nvSpPr>
            <p:spPr bwMode="auto">
              <a:xfrm>
                <a:off x="2417763" y="2201863"/>
                <a:ext cx="47625" cy="30163"/>
              </a:xfrm>
              <a:custGeom>
                <a:avLst/>
                <a:gdLst/>
                <a:ahLst/>
                <a:cxnLst>
                  <a:cxn ang="0">
                    <a:pos x="57" y="0"/>
                  </a:cxn>
                  <a:cxn ang="0">
                    <a:pos x="57" y="0"/>
                  </a:cxn>
                  <a:cxn ang="0">
                    <a:pos x="59" y="5"/>
                  </a:cxn>
                  <a:cxn ang="0">
                    <a:pos x="57" y="10"/>
                  </a:cxn>
                  <a:cxn ang="0">
                    <a:pos x="57" y="10"/>
                  </a:cxn>
                  <a:cxn ang="0">
                    <a:pos x="56" y="13"/>
                  </a:cxn>
                  <a:cxn ang="0">
                    <a:pos x="51" y="17"/>
                  </a:cxn>
                  <a:cxn ang="0">
                    <a:pos x="35" y="27"/>
                  </a:cxn>
                  <a:cxn ang="0">
                    <a:pos x="17" y="36"/>
                  </a:cxn>
                  <a:cxn ang="0">
                    <a:pos x="17" y="36"/>
                  </a:cxn>
                  <a:cxn ang="0">
                    <a:pos x="12" y="38"/>
                  </a:cxn>
                  <a:cxn ang="0">
                    <a:pos x="7" y="38"/>
                  </a:cxn>
                  <a:cxn ang="0">
                    <a:pos x="7" y="38"/>
                  </a:cxn>
                  <a:cxn ang="0">
                    <a:pos x="4" y="35"/>
                  </a:cxn>
                  <a:cxn ang="0">
                    <a:pos x="0" y="31"/>
                  </a:cxn>
                  <a:cxn ang="0">
                    <a:pos x="0" y="31"/>
                  </a:cxn>
                  <a:cxn ang="0">
                    <a:pos x="4" y="35"/>
                  </a:cxn>
                  <a:cxn ang="0">
                    <a:pos x="7" y="36"/>
                  </a:cxn>
                  <a:cxn ang="0">
                    <a:pos x="7" y="36"/>
                  </a:cxn>
                  <a:cxn ang="0">
                    <a:pos x="12" y="38"/>
                  </a:cxn>
                  <a:cxn ang="0">
                    <a:pos x="17" y="35"/>
                  </a:cxn>
                  <a:cxn ang="0">
                    <a:pos x="35" y="27"/>
                  </a:cxn>
                  <a:cxn ang="0">
                    <a:pos x="51" y="17"/>
                  </a:cxn>
                  <a:cxn ang="0">
                    <a:pos x="51" y="17"/>
                  </a:cxn>
                  <a:cxn ang="0">
                    <a:pos x="56" y="13"/>
                  </a:cxn>
                  <a:cxn ang="0">
                    <a:pos x="57" y="10"/>
                  </a:cxn>
                  <a:cxn ang="0">
                    <a:pos x="57" y="10"/>
                  </a:cxn>
                  <a:cxn ang="0">
                    <a:pos x="59" y="5"/>
                  </a:cxn>
                  <a:cxn ang="0">
                    <a:pos x="57" y="0"/>
                  </a:cxn>
                  <a:cxn ang="0">
                    <a:pos x="57" y="0"/>
                  </a:cxn>
                </a:cxnLst>
                <a:rect l="0" t="0" r="r" b="b"/>
                <a:pathLst>
                  <a:path w="59" h="38">
                    <a:moveTo>
                      <a:pt x="57" y="0"/>
                    </a:moveTo>
                    <a:lnTo>
                      <a:pt x="57" y="0"/>
                    </a:lnTo>
                    <a:lnTo>
                      <a:pt x="59" y="5"/>
                    </a:lnTo>
                    <a:lnTo>
                      <a:pt x="57" y="10"/>
                    </a:lnTo>
                    <a:lnTo>
                      <a:pt x="57" y="10"/>
                    </a:lnTo>
                    <a:lnTo>
                      <a:pt x="56" y="13"/>
                    </a:lnTo>
                    <a:lnTo>
                      <a:pt x="51" y="17"/>
                    </a:lnTo>
                    <a:lnTo>
                      <a:pt x="35" y="27"/>
                    </a:lnTo>
                    <a:lnTo>
                      <a:pt x="17" y="36"/>
                    </a:lnTo>
                    <a:lnTo>
                      <a:pt x="17" y="36"/>
                    </a:lnTo>
                    <a:lnTo>
                      <a:pt x="12" y="38"/>
                    </a:lnTo>
                    <a:lnTo>
                      <a:pt x="7" y="38"/>
                    </a:lnTo>
                    <a:lnTo>
                      <a:pt x="7" y="38"/>
                    </a:lnTo>
                    <a:lnTo>
                      <a:pt x="4" y="35"/>
                    </a:lnTo>
                    <a:lnTo>
                      <a:pt x="0" y="31"/>
                    </a:lnTo>
                    <a:lnTo>
                      <a:pt x="0" y="31"/>
                    </a:lnTo>
                    <a:lnTo>
                      <a:pt x="4" y="35"/>
                    </a:lnTo>
                    <a:lnTo>
                      <a:pt x="7" y="36"/>
                    </a:lnTo>
                    <a:lnTo>
                      <a:pt x="7" y="36"/>
                    </a:lnTo>
                    <a:lnTo>
                      <a:pt x="12" y="38"/>
                    </a:lnTo>
                    <a:lnTo>
                      <a:pt x="17" y="35"/>
                    </a:lnTo>
                    <a:lnTo>
                      <a:pt x="35" y="27"/>
                    </a:lnTo>
                    <a:lnTo>
                      <a:pt x="51" y="17"/>
                    </a:lnTo>
                    <a:lnTo>
                      <a:pt x="51" y="17"/>
                    </a:lnTo>
                    <a:lnTo>
                      <a:pt x="56" y="13"/>
                    </a:lnTo>
                    <a:lnTo>
                      <a:pt x="57" y="10"/>
                    </a:lnTo>
                    <a:lnTo>
                      <a:pt x="57" y="10"/>
                    </a:lnTo>
                    <a:lnTo>
                      <a:pt x="59" y="5"/>
                    </a:lnTo>
                    <a:lnTo>
                      <a:pt x="57" y="0"/>
                    </a:lnTo>
                    <a:lnTo>
                      <a:pt x="57"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6" name="Freeform 3852"/>
              <p:cNvSpPr/>
              <p:nvPr/>
            </p:nvSpPr>
            <p:spPr bwMode="auto">
              <a:xfrm>
                <a:off x="2468563" y="2173288"/>
                <a:ext cx="47625" cy="30163"/>
              </a:xfrm>
              <a:custGeom>
                <a:avLst/>
                <a:gdLst/>
                <a:ahLst/>
                <a:cxnLst>
                  <a:cxn ang="0">
                    <a:pos x="59" y="0"/>
                  </a:cxn>
                  <a:cxn ang="0">
                    <a:pos x="59" y="0"/>
                  </a:cxn>
                  <a:cxn ang="0">
                    <a:pos x="60" y="5"/>
                  </a:cxn>
                  <a:cxn ang="0">
                    <a:pos x="59" y="9"/>
                  </a:cxn>
                  <a:cxn ang="0">
                    <a:pos x="59" y="9"/>
                  </a:cxn>
                  <a:cxn ang="0">
                    <a:pos x="57" y="14"/>
                  </a:cxn>
                  <a:cxn ang="0">
                    <a:pos x="52" y="16"/>
                  </a:cxn>
                  <a:cxn ang="0">
                    <a:pos x="36" y="26"/>
                  </a:cxn>
                  <a:cxn ang="0">
                    <a:pos x="18" y="35"/>
                  </a:cxn>
                  <a:cxn ang="0">
                    <a:pos x="18" y="35"/>
                  </a:cxn>
                  <a:cxn ang="0">
                    <a:pos x="13" y="37"/>
                  </a:cxn>
                  <a:cxn ang="0">
                    <a:pos x="8" y="37"/>
                  </a:cxn>
                  <a:cxn ang="0">
                    <a:pos x="8" y="37"/>
                  </a:cxn>
                  <a:cxn ang="0">
                    <a:pos x="3" y="35"/>
                  </a:cxn>
                  <a:cxn ang="0">
                    <a:pos x="0" y="31"/>
                  </a:cxn>
                  <a:cxn ang="0">
                    <a:pos x="0" y="31"/>
                  </a:cxn>
                  <a:cxn ang="0">
                    <a:pos x="3" y="35"/>
                  </a:cxn>
                  <a:cxn ang="0">
                    <a:pos x="8" y="37"/>
                  </a:cxn>
                  <a:cxn ang="0">
                    <a:pos x="8" y="37"/>
                  </a:cxn>
                  <a:cxn ang="0">
                    <a:pos x="13" y="37"/>
                  </a:cxn>
                  <a:cxn ang="0">
                    <a:pos x="18" y="35"/>
                  </a:cxn>
                  <a:cxn ang="0">
                    <a:pos x="34" y="26"/>
                  </a:cxn>
                  <a:cxn ang="0">
                    <a:pos x="52" y="16"/>
                  </a:cxn>
                  <a:cxn ang="0">
                    <a:pos x="52" y="16"/>
                  </a:cxn>
                  <a:cxn ang="0">
                    <a:pos x="57" y="13"/>
                  </a:cxn>
                  <a:cxn ang="0">
                    <a:pos x="59" y="9"/>
                  </a:cxn>
                  <a:cxn ang="0">
                    <a:pos x="59" y="9"/>
                  </a:cxn>
                  <a:cxn ang="0">
                    <a:pos x="59" y="5"/>
                  </a:cxn>
                  <a:cxn ang="0">
                    <a:pos x="59" y="0"/>
                  </a:cxn>
                  <a:cxn ang="0">
                    <a:pos x="59" y="0"/>
                  </a:cxn>
                </a:cxnLst>
                <a:rect l="0" t="0" r="r" b="b"/>
                <a:pathLst>
                  <a:path w="60" h="37">
                    <a:moveTo>
                      <a:pt x="59" y="0"/>
                    </a:moveTo>
                    <a:lnTo>
                      <a:pt x="59" y="0"/>
                    </a:lnTo>
                    <a:lnTo>
                      <a:pt x="60" y="5"/>
                    </a:lnTo>
                    <a:lnTo>
                      <a:pt x="59" y="9"/>
                    </a:lnTo>
                    <a:lnTo>
                      <a:pt x="59" y="9"/>
                    </a:lnTo>
                    <a:lnTo>
                      <a:pt x="57" y="14"/>
                    </a:lnTo>
                    <a:lnTo>
                      <a:pt x="52" y="16"/>
                    </a:lnTo>
                    <a:lnTo>
                      <a:pt x="36" y="26"/>
                    </a:lnTo>
                    <a:lnTo>
                      <a:pt x="18" y="35"/>
                    </a:lnTo>
                    <a:lnTo>
                      <a:pt x="18" y="35"/>
                    </a:lnTo>
                    <a:lnTo>
                      <a:pt x="13" y="37"/>
                    </a:lnTo>
                    <a:lnTo>
                      <a:pt x="8" y="37"/>
                    </a:lnTo>
                    <a:lnTo>
                      <a:pt x="8" y="37"/>
                    </a:lnTo>
                    <a:lnTo>
                      <a:pt x="3" y="35"/>
                    </a:lnTo>
                    <a:lnTo>
                      <a:pt x="0" y="31"/>
                    </a:lnTo>
                    <a:lnTo>
                      <a:pt x="0" y="31"/>
                    </a:lnTo>
                    <a:lnTo>
                      <a:pt x="3" y="35"/>
                    </a:lnTo>
                    <a:lnTo>
                      <a:pt x="8" y="37"/>
                    </a:lnTo>
                    <a:lnTo>
                      <a:pt x="8" y="37"/>
                    </a:lnTo>
                    <a:lnTo>
                      <a:pt x="13" y="37"/>
                    </a:lnTo>
                    <a:lnTo>
                      <a:pt x="18" y="35"/>
                    </a:lnTo>
                    <a:lnTo>
                      <a:pt x="34" y="26"/>
                    </a:lnTo>
                    <a:lnTo>
                      <a:pt x="52" y="16"/>
                    </a:lnTo>
                    <a:lnTo>
                      <a:pt x="52" y="16"/>
                    </a:lnTo>
                    <a:lnTo>
                      <a:pt x="57" y="13"/>
                    </a:lnTo>
                    <a:lnTo>
                      <a:pt x="59" y="9"/>
                    </a:lnTo>
                    <a:lnTo>
                      <a:pt x="59" y="9"/>
                    </a:lnTo>
                    <a:lnTo>
                      <a:pt x="59" y="5"/>
                    </a:lnTo>
                    <a:lnTo>
                      <a:pt x="59" y="0"/>
                    </a:lnTo>
                    <a:lnTo>
                      <a:pt x="59" y="0"/>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67" name="Freeform 3853"/>
              <p:cNvSpPr/>
              <p:nvPr/>
            </p:nvSpPr>
            <p:spPr bwMode="auto">
              <a:xfrm>
                <a:off x="2287588" y="2330450"/>
                <a:ext cx="46038" cy="30163"/>
              </a:xfrm>
              <a:custGeom>
                <a:avLst/>
                <a:gdLst/>
                <a:ahLst/>
                <a:cxnLst>
                  <a:cxn ang="0">
                    <a:pos x="57" y="0"/>
                  </a:cxn>
                  <a:cxn ang="0">
                    <a:pos x="57" y="0"/>
                  </a:cxn>
                  <a:cxn ang="0">
                    <a:pos x="59" y="3"/>
                  </a:cxn>
                  <a:cxn ang="0">
                    <a:pos x="59" y="9"/>
                  </a:cxn>
                  <a:cxn ang="0">
                    <a:pos x="59" y="9"/>
                  </a:cxn>
                  <a:cxn ang="0">
                    <a:pos x="55" y="13"/>
                  </a:cxn>
                  <a:cxn ang="0">
                    <a:pos x="52" y="16"/>
                  </a:cxn>
                  <a:cxn ang="0">
                    <a:pos x="34" y="26"/>
                  </a:cxn>
                  <a:cxn ang="0">
                    <a:pos x="16" y="36"/>
                  </a:cxn>
                  <a:cxn ang="0">
                    <a:pos x="16" y="36"/>
                  </a:cxn>
                  <a:cxn ang="0">
                    <a:pos x="11" y="37"/>
                  </a:cxn>
                  <a:cxn ang="0">
                    <a:pos x="6" y="37"/>
                  </a:cxn>
                  <a:cxn ang="0">
                    <a:pos x="6" y="37"/>
                  </a:cxn>
                  <a:cxn ang="0">
                    <a:pos x="3" y="34"/>
                  </a:cxn>
                  <a:cxn ang="0">
                    <a:pos x="0" y="31"/>
                  </a:cxn>
                  <a:cxn ang="0">
                    <a:pos x="0" y="31"/>
                  </a:cxn>
                  <a:cxn ang="0">
                    <a:pos x="3" y="34"/>
                  </a:cxn>
                  <a:cxn ang="0">
                    <a:pos x="6" y="36"/>
                  </a:cxn>
                  <a:cxn ang="0">
                    <a:pos x="6" y="36"/>
                  </a:cxn>
                  <a:cxn ang="0">
                    <a:pos x="11" y="36"/>
                  </a:cxn>
                  <a:cxn ang="0">
                    <a:pos x="16" y="34"/>
                  </a:cxn>
                  <a:cxn ang="0">
                    <a:pos x="34" y="24"/>
                  </a:cxn>
                  <a:cxn ang="0">
                    <a:pos x="50" y="16"/>
                  </a:cxn>
                  <a:cxn ang="0">
                    <a:pos x="50" y="16"/>
                  </a:cxn>
                  <a:cxn ang="0">
                    <a:pos x="55" y="13"/>
                  </a:cxn>
                  <a:cxn ang="0">
                    <a:pos x="57" y="8"/>
                  </a:cxn>
                  <a:cxn ang="0">
                    <a:pos x="57" y="8"/>
                  </a:cxn>
                  <a:cxn ang="0">
                    <a:pos x="59" y="5"/>
                  </a:cxn>
                  <a:cxn ang="0">
                    <a:pos x="57" y="0"/>
                  </a:cxn>
                  <a:cxn ang="0">
                    <a:pos x="57" y="0"/>
                  </a:cxn>
                </a:cxnLst>
                <a:rect l="0" t="0" r="r" b="b"/>
                <a:pathLst>
                  <a:path w="59" h="37">
                    <a:moveTo>
                      <a:pt x="57" y="0"/>
                    </a:moveTo>
                    <a:lnTo>
                      <a:pt x="57" y="0"/>
                    </a:lnTo>
                    <a:lnTo>
                      <a:pt x="59" y="3"/>
                    </a:lnTo>
                    <a:lnTo>
                      <a:pt x="59" y="9"/>
                    </a:lnTo>
                    <a:lnTo>
                      <a:pt x="59" y="9"/>
                    </a:lnTo>
                    <a:lnTo>
                      <a:pt x="55" y="13"/>
                    </a:lnTo>
                    <a:lnTo>
                      <a:pt x="52" y="16"/>
                    </a:lnTo>
                    <a:lnTo>
                      <a:pt x="34" y="26"/>
                    </a:lnTo>
                    <a:lnTo>
                      <a:pt x="16" y="36"/>
                    </a:lnTo>
                    <a:lnTo>
                      <a:pt x="16" y="36"/>
                    </a:lnTo>
                    <a:lnTo>
                      <a:pt x="11" y="37"/>
                    </a:lnTo>
                    <a:lnTo>
                      <a:pt x="6" y="37"/>
                    </a:lnTo>
                    <a:lnTo>
                      <a:pt x="6" y="37"/>
                    </a:lnTo>
                    <a:lnTo>
                      <a:pt x="3" y="34"/>
                    </a:lnTo>
                    <a:lnTo>
                      <a:pt x="0" y="31"/>
                    </a:lnTo>
                    <a:lnTo>
                      <a:pt x="0" y="31"/>
                    </a:lnTo>
                    <a:lnTo>
                      <a:pt x="3" y="34"/>
                    </a:lnTo>
                    <a:lnTo>
                      <a:pt x="6" y="36"/>
                    </a:lnTo>
                    <a:lnTo>
                      <a:pt x="6" y="36"/>
                    </a:lnTo>
                    <a:lnTo>
                      <a:pt x="11" y="36"/>
                    </a:lnTo>
                    <a:lnTo>
                      <a:pt x="16" y="34"/>
                    </a:lnTo>
                    <a:lnTo>
                      <a:pt x="34" y="24"/>
                    </a:lnTo>
                    <a:lnTo>
                      <a:pt x="50" y="16"/>
                    </a:lnTo>
                    <a:lnTo>
                      <a:pt x="50" y="16"/>
                    </a:lnTo>
                    <a:lnTo>
                      <a:pt x="55" y="13"/>
                    </a:lnTo>
                    <a:lnTo>
                      <a:pt x="57" y="8"/>
                    </a:lnTo>
                    <a:lnTo>
                      <a:pt x="57" y="8"/>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8" name="Freeform 3854"/>
              <p:cNvSpPr/>
              <p:nvPr/>
            </p:nvSpPr>
            <p:spPr bwMode="auto">
              <a:xfrm>
                <a:off x="2338388" y="2301875"/>
                <a:ext cx="47625" cy="30163"/>
              </a:xfrm>
              <a:custGeom>
                <a:avLst/>
                <a:gdLst/>
                <a:ahLst/>
                <a:cxnLst>
                  <a:cxn ang="0">
                    <a:pos x="59" y="0"/>
                  </a:cxn>
                  <a:cxn ang="0">
                    <a:pos x="59" y="0"/>
                  </a:cxn>
                  <a:cxn ang="0">
                    <a:pos x="61" y="5"/>
                  </a:cxn>
                  <a:cxn ang="0">
                    <a:pos x="59" y="10"/>
                  </a:cxn>
                  <a:cxn ang="0">
                    <a:pos x="59" y="10"/>
                  </a:cxn>
                  <a:cxn ang="0">
                    <a:pos x="57" y="13"/>
                  </a:cxn>
                  <a:cxn ang="0">
                    <a:pos x="53" y="16"/>
                  </a:cxn>
                  <a:cxn ang="0">
                    <a:pos x="36" y="26"/>
                  </a:cxn>
                  <a:cxn ang="0">
                    <a:pos x="18" y="36"/>
                  </a:cxn>
                  <a:cxn ang="0">
                    <a:pos x="18" y="36"/>
                  </a:cxn>
                  <a:cxn ang="0">
                    <a:pos x="13" y="37"/>
                  </a:cxn>
                  <a:cxn ang="0">
                    <a:pos x="9" y="37"/>
                  </a:cxn>
                  <a:cxn ang="0">
                    <a:pos x="9" y="37"/>
                  </a:cxn>
                  <a:cxn ang="0">
                    <a:pos x="4" y="34"/>
                  </a:cxn>
                  <a:cxn ang="0">
                    <a:pos x="0" y="31"/>
                  </a:cxn>
                  <a:cxn ang="0">
                    <a:pos x="0" y="31"/>
                  </a:cxn>
                  <a:cxn ang="0">
                    <a:pos x="4" y="34"/>
                  </a:cxn>
                  <a:cxn ang="0">
                    <a:pos x="9" y="37"/>
                  </a:cxn>
                  <a:cxn ang="0">
                    <a:pos x="9" y="37"/>
                  </a:cxn>
                  <a:cxn ang="0">
                    <a:pos x="13" y="37"/>
                  </a:cxn>
                  <a:cxn ang="0">
                    <a:pos x="18" y="36"/>
                  </a:cxn>
                  <a:cxn ang="0">
                    <a:pos x="36" y="26"/>
                  </a:cxn>
                  <a:cxn ang="0">
                    <a:pos x="53" y="16"/>
                  </a:cxn>
                  <a:cxn ang="0">
                    <a:pos x="53" y="16"/>
                  </a:cxn>
                  <a:cxn ang="0">
                    <a:pos x="57" y="13"/>
                  </a:cxn>
                  <a:cxn ang="0">
                    <a:pos x="59" y="10"/>
                  </a:cxn>
                  <a:cxn ang="0">
                    <a:pos x="59" y="10"/>
                  </a:cxn>
                  <a:cxn ang="0">
                    <a:pos x="61" y="5"/>
                  </a:cxn>
                  <a:cxn ang="0">
                    <a:pos x="59" y="0"/>
                  </a:cxn>
                  <a:cxn ang="0">
                    <a:pos x="59" y="0"/>
                  </a:cxn>
                </a:cxnLst>
                <a:rect l="0" t="0" r="r" b="b"/>
                <a:pathLst>
                  <a:path w="61" h="37">
                    <a:moveTo>
                      <a:pt x="59" y="0"/>
                    </a:moveTo>
                    <a:lnTo>
                      <a:pt x="59" y="0"/>
                    </a:lnTo>
                    <a:lnTo>
                      <a:pt x="61" y="5"/>
                    </a:lnTo>
                    <a:lnTo>
                      <a:pt x="59" y="10"/>
                    </a:lnTo>
                    <a:lnTo>
                      <a:pt x="59" y="10"/>
                    </a:lnTo>
                    <a:lnTo>
                      <a:pt x="57" y="13"/>
                    </a:lnTo>
                    <a:lnTo>
                      <a:pt x="53" y="16"/>
                    </a:lnTo>
                    <a:lnTo>
                      <a:pt x="36" y="26"/>
                    </a:lnTo>
                    <a:lnTo>
                      <a:pt x="18" y="36"/>
                    </a:lnTo>
                    <a:lnTo>
                      <a:pt x="18" y="36"/>
                    </a:lnTo>
                    <a:lnTo>
                      <a:pt x="13" y="37"/>
                    </a:lnTo>
                    <a:lnTo>
                      <a:pt x="9" y="37"/>
                    </a:lnTo>
                    <a:lnTo>
                      <a:pt x="9" y="37"/>
                    </a:lnTo>
                    <a:lnTo>
                      <a:pt x="4" y="34"/>
                    </a:lnTo>
                    <a:lnTo>
                      <a:pt x="0" y="31"/>
                    </a:lnTo>
                    <a:lnTo>
                      <a:pt x="0" y="31"/>
                    </a:lnTo>
                    <a:lnTo>
                      <a:pt x="4" y="34"/>
                    </a:lnTo>
                    <a:lnTo>
                      <a:pt x="9" y="37"/>
                    </a:lnTo>
                    <a:lnTo>
                      <a:pt x="9" y="37"/>
                    </a:lnTo>
                    <a:lnTo>
                      <a:pt x="13" y="37"/>
                    </a:lnTo>
                    <a:lnTo>
                      <a:pt x="18" y="36"/>
                    </a:lnTo>
                    <a:lnTo>
                      <a:pt x="36" y="26"/>
                    </a:lnTo>
                    <a:lnTo>
                      <a:pt x="53" y="16"/>
                    </a:lnTo>
                    <a:lnTo>
                      <a:pt x="53" y="16"/>
                    </a:lnTo>
                    <a:lnTo>
                      <a:pt x="57" y="13"/>
                    </a:lnTo>
                    <a:lnTo>
                      <a:pt x="59" y="10"/>
                    </a:lnTo>
                    <a:lnTo>
                      <a:pt x="59" y="10"/>
                    </a:lnTo>
                    <a:lnTo>
                      <a:pt x="61"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69" name="Freeform 3855"/>
              <p:cNvSpPr/>
              <p:nvPr/>
            </p:nvSpPr>
            <p:spPr bwMode="auto">
              <a:xfrm>
                <a:off x="2389188" y="2273300"/>
                <a:ext cx="47625" cy="30163"/>
              </a:xfrm>
              <a:custGeom>
                <a:avLst/>
                <a:gdLst/>
                <a:ahLst/>
                <a:cxnLst>
                  <a:cxn ang="0">
                    <a:pos x="58" y="0"/>
                  </a:cxn>
                  <a:cxn ang="0">
                    <a:pos x="58" y="0"/>
                  </a:cxn>
                  <a:cxn ang="0">
                    <a:pos x="58" y="5"/>
                  </a:cxn>
                  <a:cxn ang="0">
                    <a:pos x="58" y="10"/>
                  </a:cxn>
                  <a:cxn ang="0">
                    <a:pos x="58" y="10"/>
                  </a:cxn>
                  <a:cxn ang="0">
                    <a:pos x="57" y="15"/>
                  </a:cxn>
                  <a:cxn ang="0">
                    <a:pos x="52" y="18"/>
                  </a:cxn>
                  <a:cxn ang="0">
                    <a:pos x="35" y="26"/>
                  </a:cxn>
                  <a:cxn ang="0">
                    <a:pos x="18" y="36"/>
                  </a:cxn>
                  <a:cxn ang="0">
                    <a:pos x="18" y="36"/>
                  </a:cxn>
                  <a:cxn ang="0">
                    <a:pos x="13" y="37"/>
                  </a:cxn>
                  <a:cxn ang="0">
                    <a:pos x="8" y="37"/>
                  </a:cxn>
                  <a:cxn ang="0">
                    <a:pos x="8" y="37"/>
                  </a:cxn>
                  <a:cxn ang="0">
                    <a:pos x="3" y="36"/>
                  </a:cxn>
                  <a:cxn ang="0">
                    <a:pos x="0" y="31"/>
                  </a:cxn>
                  <a:cxn ang="0">
                    <a:pos x="0" y="31"/>
                  </a:cxn>
                  <a:cxn ang="0">
                    <a:pos x="3" y="36"/>
                  </a:cxn>
                  <a:cxn ang="0">
                    <a:pos x="8" y="37"/>
                  </a:cxn>
                  <a:cxn ang="0">
                    <a:pos x="8" y="37"/>
                  </a:cxn>
                  <a:cxn ang="0">
                    <a:pos x="13" y="37"/>
                  </a:cxn>
                  <a:cxn ang="0">
                    <a:pos x="18" y="36"/>
                  </a:cxn>
                  <a:cxn ang="0">
                    <a:pos x="34" y="26"/>
                  </a:cxn>
                  <a:cxn ang="0">
                    <a:pos x="52" y="16"/>
                  </a:cxn>
                  <a:cxn ang="0">
                    <a:pos x="52" y="16"/>
                  </a:cxn>
                  <a:cxn ang="0">
                    <a:pos x="55" y="15"/>
                  </a:cxn>
                  <a:cxn ang="0">
                    <a:pos x="58" y="10"/>
                  </a:cxn>
                  <a:cxn ang="0">
                    <a:pos x="58" y="10"/>
                  </a:cxn>
                  <a:cxn ang="0">
                    <a:pos x="58" y="5"/>
                  </a:cxn>
                  <a:cxn ang="0">
                    <a:pos x="58" y="0"/>
                  </a:cxn>
                  <a:cxn ang="0">
                    <a:pos x="58" y="0"/>
                  </a:cxn>
                </a:cxnLst>
                <a:rect l="0" t="0" r="r" b="b"/>
                <a:pathLst>
                  <a:path w="58" h="37">
                    <a:moveTo>
                      <a:pt x="58" y="0"/>
                    </a:moveTo>
                    <a:lnTo>
                      <a:pt x="58" y="0"/>
                    </a:lnTo>
                    <a:lnTo>
                      <a:pt x="58" y="5"/>
                    </a:lnTo>
                    <a:lnTo>
                      <a:pt x="58" y="10"/>
                    </a:lnTo>
                    <a:lnTo>
                      <a:pt x="58" y="10"/>
                    </a:lnTo>
                    <a:lnTo>
                      <a:pt x="57" y="15"/>
                    </a:lnTo>
                    <a:lnTo>
                      <a:pt x="52" y="18"/>
                    </a:lnTo>
                    <a:lnTo>
                      <a:pt x="35" y="26"/>
                    </a:lnTo>
                    <a:lnTo>
                      <a:pt x="18" y="36"/>
                    </a:lnTo>
                    <a:lnTo>
                      <a:pt x="18" y="36"/>
                    </a:lnTo>
                    <a:lnTo>
                      <a:pt x="13" y="37"/>
                    </a:lnTo>
                    <a:lnTo>
                      <a:pt x="8" y="37"/>
                    </a:lnTo>
                    <a:lnTo>
                      <a:pt x="8" y="37"/>
                    </a:lnTo>
                    <a:lnTo>
                      <a:pt x="3" y="36"/>
                    </a:lnTo>
                    <a:lnTo>
                      <a:pt x="0" y="31"/>
                    </a:lnTo>
                    <a:lnTo>
                      <a:pt x="0" y="31"/>
                    </a:lnTo>
                    <a:lnTo>
                      <a:pt x="3" y="36"/>
                    </a:lnTo>
                    <a:lnTo>
                      <a:pt x="8" y="37"/>
                    </a:lnTo>
                    <a:lnTo>
                      <a:pt x="8" y="37"/>
                    </a:lnTo>
                    <a:lnTo>
                      <a:pt x="13" y="37"/>
                    </a:lnTo>
                    <a:lnTo>
                      <a:pt x="18" y="36"/>
                    </a:lnTo>
                    <a:lnTo>
                      <a:pt x="34" y="26"/>
                    </a:lnTo>
                    <a:lnTo>
                      <a:pt x="52" y="16"/>
                    </a:lnTo>
                    <a:lnTo>
                      <a:pt x="52" y="16"/>
                    </a:lnTo>
                    <a:lnTo>
                      <a:pt x="55" y="15"/>
                    </a:lnTo>
                    <a:lnTo>
                      <a:pt x="58" y="10"/>
                    </a:lnTo>
                    <a:lnTo>
                      <a:pt x="58" y="10"/>
                    </a:lnTo>
                    <a:lnTo>
                      <a:pt x="58" y="5"/>
                    </a:lnTo>
                    <a:lnTo>
                      <a:pt x="58" y="0"/>
                    </a:lnTo>
                    <a:lnTo>
                      <a:pt x="58"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0" name="Freeform 3856"/>
              <p:cNvSpPr/>
              <p:nvPr/>
            </p:nvSpPr>
            <p:spPr bwMode="auto">
              <a:xfrm>
                <a:off x="2492375" y="2217738"/>
                <a:ext cx="47625" cy="30163"/>
              </a:xfrm>
              <a:custGeom>
                <a:avLst/>
                <a:gdLst/>
                <a:ahLst/>
                <a:cxnLst>
                  <a:cxn ang="0">
                    <a:pos x="57" y="0"/>
                  </a:cxn>
                  <a:cxn ang="0">
                    <a:pos x="57" y="0"/>
                  </a:cxn>
                  <a:cxn ang="0">
                    <a:pos x="59" y="5"/>
                  </a:cxn>
                  <a:cxn ang="0">
                    <a:pos x="59" y="10"/>
                  </a:cxn>
                  <a:cxn ang="0">
                    <a:pos x="59" y="10"/>
                  </a:cxn>
                  <a:cxn ang="0">
                    <a:pos x="55" y="13"/>
                  </a:cxn>
                  <a:cxn ang="0">
                    <a:pos x="52" y="16"/>
                  </a:cxn>
                  <a:cxn ang="0">
                    <a:pos x="34" y="26"/>
                  </a:cxn>
                  <a:cxn ang="0">
                    <a:pos x="16" y="36"/>
                  </a:cxn>
                  <a:cxn ang="0">
                    <a:pos x="16" y="36"/>
                  </a:cxn>
                  <a:cxn ang="0">
                    <a:pos x="13" y="37"/>
                  </a:cxn>
                  <a:cxn ang="0">
                    <a:pos x="6" y="37"/>
                  </a:cxn>
                  <a:cxn ang="0">
                    <a:pos x="6" y="37"/>
                  </a:cxn>
                  <a:cxn ang="0">
                    <a:pos x="3" y="34"/>
                  </a:cxn>
                  <a:cxn ang="0">
                    <a:pos x="0" y="31"/>
                  </a:cxn>
                  <a:cxn ang="0">
                    <a:pos x="0" y="31"/>
                  </a:cxn>
                  <a:cxn ang="0">
                    <a:pos x="3" y="34"/>
                  </a:cxn>
                  <a:cxn ang="0">
                    <a:pos x="8" y="37"/>
                  </a:cxn>
                  <a:cxn ang="0">
                    <a:pos x="8" y="37"/>
                  </a:cxn>
                  <a:cxn ang="0">
                    <a:pos x="11" y="37"/>
                  </a:cxn>
                  <a:cxn ang="0">
                    <a:pos x="16" y="36"/>
                  </a:cxn>
                  <a:cxn ang="0">
                    <a:pos x="34" y="26"/>
                  </a:cxn>
                  <a:cxn ang="0">
                    <a:pos x="52" y="16"/>
                  </a:cxn>
                  <a:cxn ang="0">
                    <a:pos x="52" y="16"/>
                  </a:cxn>
                  <a:cxn ang="0">
                    <a:pos x="55" y="13"/>
                  </a:cxn>
                  <a:cxn ang="0">
                    <a:pos x="57" y="10"/>
                  </a:cxn>
                  <a:cxn ang="0">
                    <a:pos x="57" y="10"/>
                  </a:cxn>
                  <a:cxn ang="0">
                    <a:pos x="59" y="5"/>
                  </a:cxn>
                  <a:cxn ang="0">
                    <a:pos x="57" y="0"/>
                  </a:cxn>
                  <a:cxn ang="0">
                    <a:pos x="57" y="0"/>
                  </a:cxn>
                </a:cxnLst>
                <a:rect l="0" t="0" r="r" b="b"/>
                <a:pathLst>
                  <a:path w="59" h="37">
                    <a:moveTo>
                      <a:pt x="57" y="0"/>
                    </a:moveTo>
                    <a:lnTo>
                      <a:pt x="57" y="0"/>
                    </a:lnTo>
                    <a:lnTo>
                      <a:pt x="59" y="5"/>
                    </a:lnTo>
                    <a:lnTo>
                      <a:pt x="59" y="10"/>
                    </a:lnTo>
                    <a:lnTo>
                      <a:pt x="59" y="10"/>
                    </a:lnTo>
                    <a:lnTo>
                      <a:pt x="55" y="13"/>
                    </a:lnTo>
                    <a:lnTo>
                      <a:pt x="52" y="16"/>
                    </a:lnTo>
                    <a:lnTo>
                      <a:pt x="34" y="26"/>
                    </a:lnTo>
                    <a:lnTo>
                      <a:pt x="16" y="36"/>
                    </a:lnTo>
                    <a:lnTo>
                      <a:pt x="16" y="36"/>
                    </a:lnTo>
                    <a:lnTo>
                      <a:pt x="13" y="37"/>
                    </a:lnTo>
                    <a:lnTo>
                      <a:pt x="6" y="37"/>
                    </a:lnTo>
                    <a:lnTo>
                      <a:pt x="6" y="37"/>
                    </a:lnTo>
                    <a:lnTo>
                      <a:pt x="3" y="34"/>
                    </a:lnTo>
                    <a:lnTo>
                      <a:pt x="0" y="31"/>
                    </a:lnTo>
                    <a:lnTo>
                      <a:pt x="0" y="31"/>
                    </a:lnTo>
                    <a:lnTo>
                      <a:pt x="3" y="34"/>
                    </a:lnTo>
                    <a:lnTo>
                      <a:pt x="8" y="37"/>
                    </a:lnTo>
                    <a:lnTo>
                      <a:pt x="8" y="37"/>
                    </a:lnTo>
                    <a:lnTo>
                      <a:pt x="11" y="37"/>
                    </a:lnTo>
                    <a:lnTo>
                      <a:pt x="16" y="36"/>
                    </a:lnTo>
                    <a:lnTo>
                      <a:pt x="34" y="26"/>
                    </a:lnTo>
                    <a:lnTo>
                      <a:pt x="52" y="16"/>
                    </a:lnTo>
                    <a:lnTo>
                      <a:pt x="52" y="16"/>
                    </a:lnTo>
                    <a:lnTo>
                      <a:pt x="55" y="13"/>
                    </a:lnTo>
                    <a:lnTo>
                      <a:pt x="57" y="10"/>
                    </a:lnTo>
                    <a:lnTo>
                      <a:pt x="57"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1" name="Freeform 3857"/>
              <p:cNvSpPr/>
              <p:nvPr/>
            </p:nvSpPr>
            <p:spPr bwMode="auto">
              <a:xfrm>
                <a:off x="2401888" y="2293938"/>
                <a:ext cx="58738" cy="52388"/>
              </a:xfrm>
              <a:custGeom>
                <a:avLst/>
                <a:gdLst/>
                <a:ahLst/>
                <a:cxnLst>
                  <a:cxn ang="0">
                    <a:pos x="72" y="29"/>
                  </a:cxn>
                  <a:cxn ang="0">
                    <a:pos x="72" y="29"/>
                  </a:cxn>
                  <a:cxn ang="0">
                    <a:pos x="73" y="34"/>
                  </a:cxn>
                  <a:cxn ang="0">
                    <a:pos x="73" y="39"/>
                  </a:cxn>
                  <a:cxn ang="0">
                    <a:pos x="70" y="42"/>
                  </a:cxn>
                  <a:cxn ang="0">
                    <a:pos x="67" y="46"/>
                  </a:cxn>
                  <a:cxn ang="0">
                    <a:pos x="31" y="65"/>
                  </a:cxn>
                  <a:cxn ang="0">
                    <a:pos x="31" y="65"/>
                  </a:cxn>
                  <a:cxn ang="0">
                    <a:pos x="26" y="67"/>
                  </a:cxn>
                  <a:cxn ang="0">
                    <a:pos x="21" y="67"/>
                  </a:cxn>
                  <a:cxn ang="0">
                    <a:pos x="18" y="65"/>
                  </a:cxn>
                  <a:cxn ang="0">
                    <a:pos x="15" y="60"/>
                  </a:cxn>
                  <a:cxn ang="0">
                    <a:pos x="2" y="38"/>
                  </a:cxn>
                  <a:cxn ang="0">
                    <a:pos x="2" y="38"/>
                  </a:cxn>
                  <a:cxn ang="0">
                    <a:pos x="0" y="33"/>
                  </a:cxn>
                  <a:cxn ang="0">
                    <a:pos x="0" y="28"/>
                  </a:cxn>
                  <a:cxn ang="0">
                    <a:pos x="3" y="25"/>
                  </a:cxn>
                  <a:cxn ang="0">
                    <a:pos x="6" y="21"/>
                  </a:cxn>
                  <a:cxn ang="0">
                    <a:pos x="42" y="2"/>
                  </a:cxn>
                  <a:cxn ang="0">
                    <a:pos x="42" y="2"/>
                  </a:cxn>
                  <a:cxn ang="0">
                    <a:pos x="47" y="0"/>
                  </a:cxn>
                  <a:cxn ang="0">
                    <a:pos x="52" y="0"/>
                  </a:cxn>
                  <a:cxn ang="0">
                    <a:pos x="55" y="3"/>
                  </a:cxn>
                  <a:cxn ang="0">
                    <a:pos x="59" y="7"/>
                  </a:cxn>
                  <a:cxn ang="0">
                    <a:pos x="72" y="29"/>
                  </a:cxn>
                </a:cxnLst>
                <a:rect l="0" t="0" r="r" b="b"/>
                <a:pathLst>
                  <a:path w="73" h="67">
                    <a:moveTo>
                      <a:pt x="72" y="29"/>
                    </a:moveTo>
                    <a:lnTo>
                      <a:pt x="72" y="29"/>
                    </a:lnTo>
                    <a:lnTo>
                      <a:pt x="73" y="34"/>
                    </a:lnTo>
                    <a:lnTo>
                      <a:pt x="73" y="39"/>
                    </a:lnTo>
                    <a:lnTo>
                      <a:pt x="70" y="42"/>
                    </a:lnTo>
                    <a:lnTo>
                      <a:pt x="67" y="46"/>
                    </a:lnTo>
                    <a:lnTo>
                      <a:pt x="31" y="65"/>
                    </a:lnTo>
                    <a:lnTo>
                      <a:pt x="31" y="65"/>
                    </a:lnTo>
                    <a:lnTo>
                      <a:pt x="26" y="67"/>
                    </a:lnTo>
                    <a:lnTo>
                      <a:pt x="21" y="67"/>
                    </a:lnTo>
                    <a:lnTo>
                      <a:pt x="18" y="65"/>
                    </a:lnTo>
                    <a:lnTo>
                      <a:pt x="15" y="60"/>
                    </a:lnTo>
                    <a:lnTo>
                      <a:pt x="2" y="38"/>
                    </a:lnTo>
                    <a:lnTo>
                      <a:pt x="2" y="38"/>
                    </a:lnTo>
                    <a:lnTo>
                      <a:pt x="0" y="33"/>
                    </a:lnTo>
                    <a:lnTo>
                      <a:pt x="0" y="28"/>
                    </a:lnTo>
                    <a:lnTo>
                      <a:pt x="3" y="25"/>
                    </a:lnTo>
                    <a:lnTo>
                      <a:pt x="6" y="21"/>
                    </a:lnTo>
                    <a:lnTo>
                      <a:pt x="42" y="2"/>
                    </a:lnTo>
                    <a:lnTo>
                      <a:pt x="42" y="2"/>
                    </a:lnTo>
                    <a:lnTo>
                      <a:pt x="47" y="0"/>
                    </a:lnTo>
                    <a:lnTo>
                      <a:pt x="52" y="0"/>
                    </a:lnTo>
                    <a:lnTo>
                      <a:pt x="55" y="3"/>
                    </a:lnTo>
                    <a:lnTo>
                      <a:pt x="59" y="7"/>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2" name="Freeform 3858"/>
              <p:cNvSpPr/>
              <p:nvPr/>
            </p:nvSpPr>
            <p:spPr bwMode="auto">
              <a:xfrm>
                <a:off x="2430463" y="2220913"/>
                <a:ext cx="82550" cy="98425"/>
              </a:xfrm>
              <a:custGeom>
                <a:avLst/>
                <a:gdLst/>
                <a:ahLst/>
                <a:cxnLst>
                  <a:cxn ang="0">
                    <a:pos x="44" y="2"/>
                  </a:cxn>
                  <a:cxn ang="0">
                    <a:pos x="7" y="23"/>
                  </a:cxn>
                  <a:cxn ang="0">
                    <a:pos x="7" y="23"/>
                  </a:cxn>
                  <a:cxn ang="0">
                    <a:pos x="3" y="24"/>
                  </a:cxn>
                  <a:cxn ang="0">
                    <a:pos x="2" y="29"/>
                  </a:cxn>
                  <a:cxn ang="0">
                    <a:pos x="0" y="34"/>
                  </a:cxn>
                  <a:cxn ang="0">
                    <a:pos x="2" y="37"/>
                  </a:cxn>
                  <a:cxn ang="0">
                    <a:pos x="46" y="117"/>
                  </a:cxn>
                  <a:cxn ang="0">
                    <a:pos x="46" y="117"/>
                  </a:cxn>
                  <a:cxn ang="0">
                    <a:pos x="47" y="120"/>
                  </a:cxn>
                  <a:cxn ang="0">
                    <a:pos x="52" y="122"/>
                  </a:cxn>
                  <a:cxn ang="0">
                    <a:pos x="57" y="122"/>
                  </a:cxn>
                  <a:cxn ang="0">
                    <a:pos x="60" y="122"/>
                  </a:cxn>
                  <a:cxn ang="0">
                    <a:pos x="98" y="101"/>
                  </a:cxn>
                  <a:cxn ang="0">
                    <a:pos x="98" y="101"/>
                  </a:cxn>
                  <a:cxn ang="0">
                    <a:pos x="101" y="98"/>
                  </a:cxn>
                  <a:cxn ang="0">
                    <a:pos x="103" y="94"/>
                  </a:cxn>
                  <a:cxn ang="0">
                    <a:pos x="104" y="89"/>
                  </a:cxn>
                  <a:cxn ang="0">
                    <a:pos x="103" y="85"/>
                  </a:cxn>
                  <a:cxn ang="0">
                    <a:pos x="60" y="6"/>
                  </a:cxn>
                  <a:cxn ang="0">
                    <a:pos x="60" y="6"/>
                  </a:cxn>
                  <a:cxn ang="0">
                    <a:pos x="57" y="3"/>
                  </a:cxn>
                  <a:cxn ang="0">
                    <a:pos x="52" y="2"/>
                  </a:cxn>
                  <a:cxn ang="0">
                    <a:pos x="47" y="0"/>
                  </a:cxn>
                  <a:cxn ang="0">
                    <a:pos x="44" y="2"/>
                  </a:cxn>
                  <a:cxn ang="0">
                    <a:pos x="44" y="2"/>
                  </a:cxn>
                </a:cxnLst>
                <a:rect l="0" t="0" r="r" b="b"/>
                <a:pathLst>
                  <a:path w="104" h="122">
                    <a:moveTo>
                      <a:pt x="44" y="2"/>
                    </a:moveTo>
                    <a:lnTo>
                      <a:pt x="7" y="23"/>
                    </a:lnTo>
                    <a:lnTo>
                      <a:pt x="7" y="23"/>
                    </a:lnTo>
                    <a:lnTo>
                      <a:pt x="3" y="24"/>
                    </a:lnTo>
                    <a:lnTo>
                      <a:pt x="2" y="29"/>
                    </a:lnTo>
                    <a:lnTo>
                      <a:pt x="0" y="34"/>
                    </a:lnTo>
                    <a:lnTo>
                      <a:pt x="2" y="37"/>
                    </a:lnTo>
                    <a:lnTo>
                      <a:pt x="46" y="117"/>
                    </a:lnTo>
                    <a:lnTo>
                      <a:pt x="46" y="117"/>
                    </a:lnTo>
                    <a:lnTo>
                      <a:pt x="47" y="120"/>
                    </a:lnTo>
                    <a:lnTo>
                      <a:pt x="52" y="122"/>
                    </a:lnTo>
                    <a:lnTo>
                      <a:pt x="57" y="122"/>
                    </a:lnTo>
                    <a:lnTo>
                      <a:pt x="60" y="122"/>
                    </a:lnTo>
                    <a:lnTo>
                      <a:pt x="98" y="101"/>
                    </a:lnTo>
                    <a:lnTo>
                      <a:pt x="98" y="101"/>
                    </a:lnTo>
                    <a:lnTo>
                      <a:pt x="101" y="98"/>
                    </a:lnTo>
                    <a:lnTo>
                      <a:pt x="103" y="94"/>
                    </a:lnTo>
                    <a:lnTo>
                      <a:pt x="104" y="89"/>
                    </a:lnTo>
                    <a:lnTo>
                      <a:pt x="103" y="85"/>
                    </a:lnTo>
                    <a:lnTo>
                      <a:pt x="60" y="6"/>
                    </a:lnTo>
                    <a:lnTo>
                      <a:pt x="60" y="6"/>
                    </a:lnTo>
                    <a:lnTo>
                      <a:pt x="57" y="3"/>
                    </a:lnTo>
                    <a:lnTo>
                      <a:pt x="52" y="2"/>
                    </a:lnTo>
                    <a:lnTo>
                      <a:pt x="47" y="0"/>
                    </a:lnTo>
                    <a:lnTo>
                      <a:pt x="44" y="2"/>
                    </a:lnTo>
                    <a:lnTo>
                      <a:pt x="44" y="2"/>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3" name="Freeform 3859"/>
              <p:cNvSpPr/>
              <p:nvPr/>
            </p:nvSpPr>
            <p:spPr bwMode="auto">
              <a:xfrm>
                <a:off x="2465388" y="2289175"/>
                <a:ext cx="47625" cy="30163"/>
              </a:xfrm>
              <a:custGeom>
                <a:avLst/>
                <a:gdLst/>
                <a:ahLst/>
                <a:cxnLst>
                  <a:cxn ang="0">
                    <a:pos x="0" y="32"/>
                  </a:cxn>
                  <a:cxn ang="0">
                    <a:pos x="0" y="32"/>
                  </a:cxn>
                  <a:cxn ang="0">
                    <a:pos x="1" y="35"/>
                  </a:cxn>
                  <a:cxn ang="0">
                    <a:pos x="6" y="37"/>
                  </a:cxn>
                  <a:cxn ang="0">
                    <a:pos x="6" y="37"/>
                  </a:cxn>
                  <a:cxn ang="0">
                    <a:pos x="11" y="37"/>
                  </a:cxn>
                  <a:cxn ang="0">
                    <a:pos x="16" y="35"/>
                  </a:cxn>
                  <a:cxn ang="0">
                    <a:pos x="34" y="26"/>
                  </a:cxn>
                  <a:cxn ang="0">
                    <a:pos x="50" y="16"/>
                  </a:cxn>
                  <a:cxn ang="0">
                    <a:pos x="50" y="16"/>
                  </a:cxn>
                  <a:cxn ang="0">
                    <a:pos x="55" y="14"/>
                  </a:cxn>
                  <a:cxn ang="0">
                    <a:pos x="57" y="9"/>
                  </a:cxn>
                  <a:cxn ang="0">
                    <a:pos x="57" y="9"/>
                  </a:cxn>
                  <a:cxn ang="0">
                    <a:pos x="58" y="4"/>
                  </a:cxn>
                  <a:cxn ang="0">
                    <a:pos x="57" y="0"/>
                  </a:cxn>
                  <a:cxn ang="0">
                    <a:pos x="57" y="0"/>
                  </a:cxn>
                  <a:cxn ang="0">
                    <a:pos x="58" y="4"/>
                  </a:cxn>
                  <a:cxn ang="0">
                    <a:pos x="57" y="9"/>
                  </a:cxn>
                  <a:cxn ang="0">
                    <a:pos x="57" y="9"/>
                  </a:cxn>
                  <a:cxn ang="0">
                    <a:pos x="55" y="14"/>
                  </a:cxn>
                  <a:cxn ang="0">
                    <a:pos x="50" y="17"/>
                  </a:cxn>
                  <a:cxn ang="0">
                    <a:pos x="34" y="27"/>
                  </a:cxn>
                  <a:cxn ang="0">
                    <a:pos x="16" y="35"/>
                  </a:cxn>
                  <a:cxn ang="0">
                    <a:pos x="16" y="35"/>
                  </a:cxn>
                  <a:cxn ang="0">
                    <a:pos x="11" y="37"/>
                  </a:cxn>
                  <a:cxn ang="0">
                    <a:pos x="6" y="37"/>
                  </a:cxn>
                  <a:cxn ang="0">
                    <a:pos x="6" y="37"/>
                  </a:cxn>
                  <a:cxn ang="0">
                    <a:pos x="1" y="35"/>
                  </a:cxn>
                  <a:cxn ang="0">
                    <a:pos x="0" y="32"/>
                  </a:cxn>
                  <a:cxn ang="0">
                    <a:pos x="0" y="32"/>
                  </a:cxn>
                </a:cxnLst>
                <a:rect l="0" t="0" r="r" b="b"/>
                <a:pathLst>
                  <a:path w="58" h="37">
                    <a:moveTo>
                      <a:pt x="0" y="32"/>
                    </a:moveTo>
                    <a:lnTo>
                      <a:pt x="0" y="32"/>
                    </a:lnTo>
                    <a:lnTo>
                      <a:pt x="1" y="35"/>
                    </a:lnTo>
                    <a:lnTo>
                      <a:pt x="6" y="37"/>
                    </a:lnTo>
                    <a:lnTo>
                      <a:pt x="6" y="37"/>
                    </a:lnTo>
                    <a:lnTo>
                      <a:pt x="11" y="37"/>
                    </a:lnTo>
                    <a:lnTo>
                      <a:pt x="16" y="35"/>
                    </a:lnTo>
                    <a:lnTo>
                      <a:pt x="34" y="26"/>
                    </a:lnTo>
                    <a:lnTo>
                      <a:pt x="50" y="16"/>
                    </a:lnTo>
                    <a:lnTo>
                      <a:pt x="50" y="16"/>
                    </a:lnTo>
                    <a:lnTo>
                      <a:pt x="55" y="14"/>
                    </a:lnTo>
                    <a:lnTo>
                      <a:pt x="57" y="9"/>
                    </a:lnTo>
                    <a:lnTo>
                      <a:pt x="57" y="9"/>
                    </a:lnTo>
                    <a:lnTo>
                      <a:pt x="58" y="4"/>
                    </a:lnTo>
                    <a:lnTo>
                      <a:pt x="57" y="0"/>
                    </a:lnTo>
                    <a:lnTo>
                      <a:pt x="57" y="0"/>
                    </a:lnTo>
                    <a:lnTo>
                      <a:pt x="58" y="4"/>
                    </a:lnTo>
                    <a:lnTo>
                      <a:pt x="57" y="9"/>
                    </a:lnTo>
                    <a:lnTo>
                      <a:pt x="57" y="9"/>
                    </a:lnTo>
                    <a:lnTo>
                      <a:pt x="55" y="14"/>
                    </a:lnTo>
                    <a:lnTo>
                      <a:pt x="50" y="17"/>
                    </a:lnTo>
                    <a:lnTo>
                      <a:pt x="34" y="27"/>
                    </a:lnTo>
                    <a:lnTo>
                      <a:pt x="16" y="35"/>
                    </a:lnTo>
                    <a:lnTo>
                      <a:pt x="16" y="35"/>
                    </a:lnTo>
                    <a:lnTo>
                      <a:pt x="11" y="37"/>
                    </a:lnTo>
                    <a:lnTo>
                      <a:pt x="6" y="37"/>
                    </a:lnTo>
                    <a:lnTo>
                      <a:pt x="6" y="37"/>
                    </a:lnTo>
                    <a:lnTo>
                      <a:pt x="1" y="35"/>
                    </a:lnTo>
                    <a:lnTo>
                      <a:pt x="0" y="32"/>
                    </a:lnTo>
                    <a:lnTo>
                      <a:pt x="0" y="32"/>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4" name="Freeform 3860"/>
              <p:cNvSpPr/>
              <p:nvPr/>
            </p:nvSpPr>
            <p:spPr bwMode="auto">
              <a:xfrm>
                <a:off x="2506663" y="2238375"/>
                <a:ext cx="55563" cy="52388"/>
              </a:xfrm>
              <a:custGeom>
                <a:avLst/>
                <a:gdLst/>
                <a:ahLst/>
                <a:cxnLst>
                  <a:cxn ang="0">
                    <a:pos x="72" y="29"/>
                  </a:cxn>
                  <a:cxn ang="0">
                    <a:pos x="72" y="29"/>
                  </a:cxn>
                  <a:cxn ang="0">
                    <a:pos x="72" y="33"/>
                  </a:cxn>
                  <a:cxn ang="0">
                    <a:pos x="72" y="38"/>
                  </a:cxn>
                  <a:cxn ang="0">
                    <a:pos x="70" y="42"/>
                  </a:cxn>
                  <a:cxn ang="0">
                    <a:pos x="67" y="46"/>
                  </a:cxn>
                  <a:cxn ang="0">
                    <a:pos x="29" y="65"/>
                  </a:cxn>
                  <a:cxn ang="0">
                    <a:pos x="29" y="65"/>
                  </a:cxn>
                  <a:cxn ang="0">
                    <a:pos x="25" y="67"/>
                  </a:cxn>
                  <a:cxn ang="0">
                    <a:pos x="21" y="65"/>
                  </a:cxn>
                  <a:cxn ang="0">
                    <a:pos x="16" y="64"/>
                  </a:cxn>
                  <a:cxn ang="0">
                    <a:pos x="13" y="60"/>
                  </a:cxn>
                  <a:cxn ang="0">
                    <a:pos x="0" y="38"/>
                  </a:cxn>
                  <a:cxn ang="0">
                    <a:pos x="0" y="38"/>
                  </a:cxn>
                  <a:cxn ang="0">
                    <a:pos x="0" y="33"/>
                  </a:cxn>
                  <a:cxn ang="0">
                    <a:pos x="0" y="28"/>
                  </a:cxn>
                  <a:cxn ang="0">
                    <a:pos x="2" y="24"/>
                  </a:cxn>
                  <a:cxn ang="0">
                    <a:pos x="5" y="21"/>
                  </a:cxn>
                  <a:cxn ang="0">
                    <a:pos x="43" y="0"/>
                  </a:cxn>
                  <a:cxn ang="0">
                    <a:pos x="43" y="0"/>
                  </a:cxn>
                  <a:cxn ang="0">
                    <a:pos x="47" y="0"/>
                  </a:cxn>
                  <a:cxn ang="0">
                    <a:pos x="51" y="0"/>
                  </a:cxn>
                  <a:cxn ang="0">
                    <a:pos x="56" y="2"/>
                  </a:cxn>
                  <a:cxn ang="0">
                    <a:pos x="59" y="5"/>
                  </a:cxn>
                  <a:cxn ang="0">
                    <a:pos x="72" y="29"/>
                  </a:cxn>
                </a:cxnLst>
                <a:rect l="0" t="0" r="r" b="b"/>
                <a:pathLst>
                  <a:path w="72" h="67">
                    <a:moveTo>
                      <a:pt x="72" y="29"/>
                    </a:moveTo>
                    <a:lnTo>
                      <a:pt x="72" y="29"/>
                    </a:lnTo>
                    <a:lnTo>
                      <a:pt x="72" y="33"/>
                    </a:lnTo>
                    <a:lnTo>
                      <a:pt x="72" y="38"/>
                    </a:lnTo>
                    <a:lnTo>
                      <a:pt x="70" y="42"/>
                    </a:lnTo>
                    <a:lnTo>
                      <a:pt x="67" y="46"/>
                    </a:lnTo>
                    <a:lnTo>
                      <a:pt x="29" y="65"/>
                    </a:lnTo>
                    <a:lnTo>
                      <a:pt x="29" y="65"/>
                    </a:lnTo>
                    <a:lnTo>
                      <a:pt x="25" y="67"/>
                    </a:lnTo>
                    <a:lnTo>
                      <a:pt x="21" y="65"/>
                    </a:lnTo>
                    <a:lnTo>
                      <a:pt x="16" y="64"/>
                    </a:lnTo>
                    <a:lnTo>
                      <a:pt x="13" y="60"/>
                    </a:lnTo>
                    <a:lnTo>
                      <a:pt x="0" y="38"/>
                    </a:lnTo>
                    <a:lnTo>
                      <a:pt x="0" y="38"/>
                    </a:lnTo>
                    <a:lnTo>
                      <a:pt x="0" y="33"/>
                    </a:lnTo>
                    <a:lnTo>
                      <a:pt x="0" y="28"/>
                    </a:lnTo>
                    <a:lnTo>
                      <a:pt x="2" y="24"/>
                    </a:lnTo>
                    <a:lnTo>
                      <a:pt x="5" y="21"/>
                    </a:lnTo>
                    <a:lnTo>
                      <a:pt x="43" y="0"/>
                    </a:lnTo>
                    <a:lnTo>
                      <a:pt x="43" y="0"/>
                    </a:lnTo>
                    <a:lnTo>
                      <a:pt x="47" y="0"/>
                    </a:lnTo>
                    <a:lnTo>
                      <a:pt x="51" y="0"/>
                    </a:lnTo>
                    <a:lnTo>
                      <a:pt x="56" y="2"/>
                    </a:lnTo>
                    <a:lnTo>
                      <a:pt x="59" y="5"/>
                    </a:lnTo>
                    <a:lnTo>
                      <a:pt x="72" y="29"/>
                    </a:lnTo>
                    <a:close/>
                  </a:path>
                </a:pathLst>
              </a:custGeom>
              <a:solidFill>
                <a:srgbClr val="CCCCCC"/>
              </a:solidFill>
              <a:ln w="9525">
                <a:noFill/>
                <a:round/>
              </a:ln>
            </p:spPr>
            <p:txBody>
              <a:bodyPr vert="horz" wrap="square" lIns="91440" tIns="45720" rIns="91440" bIns="45720" numCol="1" anchor="t" anchorCtr="0" compatLnSpc="1"/>
              <a:lstStyle/>
              <a:p>
                <a:endParaRPr lang="en-US"/>
              </a:p>
            </p:txBody>
          </p:sp>
          <p:sp>
            <p:nvSpPr>
              <p:cNvPr id="275" name="Freeform 3861"/>
              <p:cNvSpPr/>
              <p:nvPr/>
            </p:nvSpPr>
            <p:spPr bwMode="auto">
              <a:xfrm>
                <a:off x="2311400" y="2373313"/>
                <a:ext cx="46038" cy="28575"/>
              </a:xfrm>
              <a:custGeom>
                <a:avLst/>
                <a:gdLst/>
                <a:ahLst/>
                <a:cxnLst>
                  <a:cxn ang="0">
                    <a:pos x="57" y="0"/>
                  </a:cxn>
                  <a:cxn ang="0">
                    <a:pos x="57" y="0"/>
                  </a:cxn>
                  <a:cxn ang="0">
                    <a:pos x="59" y="5"/>
                  </a:cxn>
                  <a:cxn ang="0">
                    <a:pos x="59" y="10"/>
                  </a:cxn>
                  <a:cxn ang="0">
                    <a:pos x="59" y="10"/>
                  </a:cxn>
                  <a:cxn ang="0">
                    <a:pos x="56" y="15"/>
                  </a:cxn>
                  <a:cxn ang="0">
                    <a:pos x="52" y="18"/>
                  </a:cxn>
                  <a:cxn ang="0">
                    <a:pos x="34" y="28"/>
                  </a:cxn>
                  <a:cxn ang="0">
                    <a:pos x="18" y="36"/>
                  </a:cxn>
                  <a:cxn ang="0">
                    <a:pos x="18" y="36"/>
                  </a:cxn>
                  <a:cxn ang="0">
                    <a:pos x="13" y="38"/>
                  </a:cxn>
                  <a:cxn ang="0">
                    <a:pos x="8" y="38"/>
                  </a:cxn>
                  <a:cxn ang="0">
                    <a:pos x="8" y="38"/>
                  </a:cxn>
                  <a:cxn ang="0">
                    <a:pos x="3" y="36"/>
                  </a:cxn>
                  <a:cxn ang="0">
                    <a:pos x="0" y="33"/>
                  </a:cxn>
                  <a:cxn ang="0">
                    <a:pos x="0" y="33"/>
                  </a:cxn>
                  <a:cxn ang="0">
                    <a:pos x="3" y="36"/>
                  </a:cxn>
                  <a:cxn ang="0">
                    <a:pos x="8" y="38"/>
                  </a:cxn>
                  <a:cxn ang="0">
                    <a:pos x="8" y="38"/>
                  </a:cxn>
                  <a:cxn ang="0">
                    <a:pos x="13" y="38"/>
                  </a:cxn>
                  <a:cxn ang="0">
                    <a:pos x="18" y="36"/>
                  </a:cxn>
                  <a:cxn ang="0">
                    <a:pos x="34" y="26"/>
                  </a:cxn>
                  <a:cxn ang="0">
                    <a:pos x="52" y="18"/>
                  </a:cxn>
                  <a:cxn ang="0">
                    <a:pos x="52" y="18"/>
                  </a:cxn>
                  <a:cxn ang="0">
                    <a:pos x="56" y="15"/>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5"/>
                    </a:lnTo>
                    <a:lnTo>
                      <a:pt x="52" y="18"/>
                    </a:lnTo>
                    <a:lnTo>
                      <a:pt x="34" y="28"/>
                    </a:lnTo>
                    <a:lnTo>
                      <a:pt x="18" y="36"/>
                    </a:lnTo>
                    <a:lnTo>
                      <a:pt x="18" y="36"/>
                    </a:lnTo>
                    <a:lnTo>
                      <a:pt x="13" y="38"/>
                    </a:lnTo>
                    <a:lnTo>
                      <a:pt x="8" y="38"/>
                    </a:lnTo>
                    <a:lnTo>
                      <a:pt x="8" y="38"/>
                    </a:lnTo>
                    <a:lnTo>
                      <a:pt x="3" y="36"/>
                    </a:lnTo>
                    <a:lnTo>
                      <a:pt x="0" y="33"/>
                    </a:lnTo>
                    <a:lnTo>
                      <a:pt x="0" y="33"/>
                    </a:lnTo>
                    <a:lnTo>
                      <a:pt x="3" y="36"/>
                    </a:lnTo>
                    <a:lnTo>
                      <a:pt x="8" y="38"/>
                    </a:lnTo>
                    <a:lnTo>
                      <a:pt x="8" y="38"/>
                    </a:lnTo>
                    <a:lnTo>
                      <a:pt x="13" y="38"/>
                    </a:lnTo>
                    <a:lnTo>
                      <a:pt x="18" y="36"/>
                    </a:lnTo>
                    <a:lnTo>
                      <a:pt x="34" y="26"/>
                    </a:lnTo>
                    <a:lnTo>
                      <a:pt x="52" y="18"/>
                    </a:lnTo>
                    <a:lnTo>
                      <a:pt x="52" y="18"/>
                    </a:lnTo>
                    <a:lnTo>
                      <a:pt x="56" y="15"/>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6" name="Freeform 3862"/>
              <p:cNvSpPr/>
              <p:nvPr/>
            </p:nvSpPr>
            <p:spPr bwMode="auto">
              <a:xfrm>
                <a:off x="2362200" y="2346325"/>
                <a:ext cx="47625" cy="28575"/>
              </a:xfrm>
              <a:custGeom>
                <a:avLst/>
                <a:gdLst/>
                <a:ahLst/>
                <a:cxnLst>
                  <a:cxn ang="0">
                    <a:pos x="57" y="0"/>
                  </a:cxn>
                  <a:cxn ang="0">
                    <a:pos x="57" y="0"/>
                  </a:cxn>
                  <a:cxn ang="0">
                    <a:pos x="59" y="5"/>
                  </a:cxn>
                  <a:cxn ang="0">
                    <a:pos x="59" y="10"/>
                  </a:cxn>
                  <a:cxn ang="0">
                    <a:pos x="59" y="10"/>
                  </a:cxn>
                  <a:cxn ang="0">
                    <a:pos x="56" y="13"/>
                  </a:cxn>
                  <a:cxn ang="0">
                    <a:pos x="53" y="17"/>
                  </a:cxn>
                  <a:cxn ang="0">
                    <a:pos x="35" y="26"/>
                  </a:cxn>
                  <a:cxn ang="0">
                    <a:pos x="17" y="36"/>
                  </a:cxn>
                  <a:cxn ang="0">
                    <a:pos x="17" y="36"/>
                  </a:cxn>
                  <a:cxn ang="0">
                    <a:pos x="13" y="38"/>
                  </a:cxn>
                  <a:cxn ang="0">
                    <a:pos x="9" y="38"/>
                  </a:cxn>
                  <a:cxn ang="0">
                    <a:pos x="9" y="38"/>
                  </a:cxn>
                  <a:cxn ang="0">
                    <a:pos x="4" y="34"/>
                  </a:cxn>
                  <a:cxn ang="0">
                    <a:pos x="0" y="31"/>
                  </a:cxn>
                  <a:cxn ang="0">
                    <a:pos x="0" y="31"/>
                  </a:cxn>
                  <a:cxn ang="0">
                    <a:pos x="4" y="34"/>
                  </a:cxn>
                  <a:cxn ang="0">
                    <a:pos x="9" y="36"/>
                  </a:cxn>
                  <a:cxn ang="0">
                    <a:pos x="9" y="36"/>
                  </a:cxn>
                  <a:cxn ang="0">
                    <a:pos x="13" y="38"/>
                  </a:cxn>
                  <a:cxn ang="0">
                    <a:pos x="17" y="34"/>
                  </a:cxn>
                  <a:cxn ang="0">
                    <a:pos x="35" y="26"/>
                  </a:cxn>
                  <a:cxn ang="0">
                    <a:pos x="53" y="17"/>
                  </a:cxn>
                  <a:cxn ang="0">
                    <a:pos x="53" y="17"/>
                  </a:cxn>
                  <a:cxn ang="0">
                    <a:pos x="56" y="13"/>
                  </a:cxn>
                  <a:cxn ang="0">
                    <a:pos x="59" y="10"/>
                  </a:cxn>
                  <a:cxn ang="0">
                    <a:pos x="59" y="10"/>
                  </a:cxn>
                  <a:cxn ang="0">
                    <a:pos x="59" y="5"/>
                  </a:cxn>
                  <a:cxn ang="0">
                    <a:pos x="57" y="0"/>
                  </a:cxn>
                  <a:cxn ang="0">
                    <a:pos x="57" y="0"/>
                  </a:cxn>
                </a:cxnLst>
                <a:rect l="0" t="0" r="r" b="b"/>
                <a:pathLst>
                  <a:path w="59" h="38">
                    <a:moveTo>
                      <a:pt x="57" y="0"/>
                    </a:moveTo>
                    <a:lnTo>
                      <a:pt x="57" y="0"/>
                    </a:lnTo>
                    <a:lnTo>
                      <a:pt x="59" y="5"/>
                    </a:lnTo>
                    <a:lnTo>
                      <a:pt x="59" y="10"/>
                    </a:lnTo>
                    <a:lnTo>
                      <a:pt x="59" y="10"/>
                    </a:lnTo>
                    <a:lnTo>
                      <a:pt x="56" y="13"/>
                    </a:lnTo>
                    <a:lnTo>
                      <a:pt x="53" y="17"/>
                    </a:lnTo>
                    <a:lnTo>
                      <a:pt x="35" y="26"/>
                    </a:lnTo>
                    <a:lnTo>
                      <a:pt x="17" y="36"/>
                    </a:lnTo>
                    <a:lnTo>
                      <a:pt x="17" y="36"/>
                    </a:lnTo>
                    <a:lnTo>
                      <a:pt x="13" y="38"/>
                    </a:lnTo>
                    <a:lnTo>
                      <a:pt x="9" y="38"/>
                    </a:lnTo>
                    <a:lnTo>
                      <a:pt x="9" y="38"/>
                    </a:lnTo>
                    <a:lnTo>
                      <a:pt x="4" y="34"/>
                    </a:lnTo>
                    <a:lnTo>
                      <a:pt x="0" y="31"/>
                    </a:lnTo>
                    <a:lnTo>
                      <a:pt x="0" y="31"/>
                    </a:lnTo>
                    <a:lnTo>
                      <a:pt x="4" y="34"/>
                    </a:lnTo>
                    <a:lnTo>
                      <a:pt x="9" y="36"/>
                    </a:lnTo>
                    <a:lnTo>
                      <a:pt x="9" y="36"/>
                    </a:lnTo>
                    <a:lnTo>
                      <a:pt x="13" y="38"/>
                    </a:lnTo>
                    <a:lnTo>
                      <a:pt x="17" y="34"/>
                    </a:lnTo>
                    <a:lnTo>
                      <a:pt x="35" y="26"/>
                    </a:lnTo>
                    <a:lnTo>
                      <a:pt x="53" y="17"/>
                    </a:lnTo>
                    <a:lnTo>
                      <a:pt x="53" y="17"/>
                    </a:lnTo>
                    <a:lnTo>
                      <a:pt x="56" y="13"/>
                    </a:lnTo>
                    <a:lnTo>
                      <a:pt x="59" y="10"/>
                    </a:lnTo>
                    <a:lnTo>
                      <a:pt x="59" y="10"/>
                    </a:lnTo>
                    <a:lnTo>
                      <a:pt x="59"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7" name="Freeform 3863"/>
              <p:cNvSpPr/>
              <p:nvPr/>
            </p:nvSpPr>
            <p:spPr bwMode="auto">
              <a:xfrm>
                <a:off x="2414588" y="2317750"/>
                <a:ext cx="46038" cy="28575"/>
              </a:xfrm>
              <a:custGeom>
                <a:avLst/>
                <a:gdLst/>
                <a:ahLst/>
                <a:cxnLst>
                  <a:cxn ang="0">
                    <a:pos x="57" y="0"/>
                  </a:cxn>
                  <a:cxn ang="0">
                    <a:pos x="57" y="0"/>
                  </a:cxn>
                  <a:cxn ang="0">
                    <a:pos x="58" y="5"/>
                  </a:cxn>
                  <a:cxn ang="0">
                    <a:pos x="58" y="10"/>
                  </a:cxn>
                  <a:cxn ang="0">
                    <a:pos x="58" y="10"/>
                  </a:cxn>
                  <a:cxn ang="0">
                    <a:pos x="55" y="15"/>
                  </a:cxn>
                  <a:cxn ang="0">
                    <a:pos x="52" y="17"/>
                  </a:cxn>
                  <a:cxn ang="0">
                    <a:pos x="34" y="26"/>
                  </a:cxn>
                  <a:cxn ang="0">
                    <a:pos x="16" y="36"/>
                  </a:cxn>
                  <a:cxn ang="0">
                    <a:pos x="16" y="36"/>
                  </a:cxn>
                  <a:cxn ang="0">
                    <a:pos x="11" y="38"/>
                  </a:cxn>
                  <a:cxn ang="0">
                    <a:pos x="6" y="38"/>
                  </a:cxn>
                  <a:cxn ang="0">
                    <a:pos x="6" y="38"/>
                  </a:cxn>
                  <a:cxn ang="0">
                    <a:pos x="3" y="36"/>
                  </a:cxn>
                  <a:cxn ang="0">
                    <a:pos x="0" y="31"/>
                  </a:cxn>
                  <a:cxn ang="0">
                    <a:pos x="0" y="31"/>
                  </a:cxn>
                  <a:cxn ang="0">
                    <a:pos x="3" y="36"/>
                  </a:cxn>
                  <a:cxn ang="0">
                    <a:pos x="6" y="38"/>
                  </a:cxn>
                  <a:cxn ang="0">
                    <a:pos x="6" y="38"/>
                  </a:cxn>
                  <a:cxn ang="0">
                    <a:pos x="11" y="38"/>
                  </a:cxn>
                  <a:cxn ang="0">
                    <a:pos x="16" y="36"/>
                  </a:cxn>
                  <a:cxn ang="0">
                    <a:pos x="34" y="26"/>
                  </a:cxn>
                  <a:cxn ang="0">
                    <a:pos x="50" y="17"/>
                  </a:cxn>
                  <a:cxn ang="0">
                    <a:pos x="50" y="17"/>
                  </a:cxn>
                  <a:cxn ang="0">
                    <a:pos x="55" y="13"/>
                  </a:cxn>
                  <a:cxn ang="0">
                    <a:pos x="57" y="10"/>
                  </a:cxn>
                  <a:cxn ang="0">
                    <a:pos x="57" y="10"/>
                  </a:cxn>
                  <a:cxn ang="0">
                    <a:pos x="58" y="5"/>
                  </a:cxn>
                  <a:cxn ang="0">
                    <a:pos x="57" y="0"/>
                  </a:cxn>
                  <a:cxn ang="0">
                    <a:pos x="57" y="0"/>
                  </a:cxn>
                </a:cxnLst>
                <a:rect l="0" t="0" r="r" b="b"/>
                <a:pathLst>
                  <a:path w="58" h="38">
                    <a:moveTo>
                      <a:pt x="57" y="0"/>
                    </a:moveTo>
                    <a:lnTo>
                      <a:pt x="57" y="0"/>
                    </a:lnTo>
                    <a:lnTo>
                      <a:pt x="58" y="5"/>
                    </a:lnTo>
                    <a:lnTo>
                      <a:pt x="58" y="10"/>
                    </a:lnTo>
                    <a:lnTo>
                      <a:pt x="58" y="10"/>
                    </a:lnTo>
                    <a:lnTo>
                      <a:pt x="55" y="15"/>
                    </a:lnTo>
                    <a:lnTo>
                      <a:pt x="52" y="17"/>
                    </a:lnTo>
                    <a:lnTo>
                      <a:pt x="34" y="26"/>
                    </a:lnTo>
                    <a:lnTo>
                      <a:pt x="16" y="36"/>
                    </a:lnTo>
                    <a:lnTo>
                      <a:pt x="16" y="36"/>
                    </a:lnTo>
                    <a:lnTo>
                      <a:pt x="11" y="38"/>
                    </a:lnTo>
                    <a:lnTo>
                      <a:pt x="6" y="38"/>
                    </a:lnTo>
                    <a:lnTo>
                      <a:pt x="6" y="38"/>
                    </a:lnTo>
                    <a:lnTo>
                      <a:pt x="3" y="36"/>
                    </a:lnTo>
                    <a:lnTo>
                      <a:pt x="0" y="31"/>
                    </a:lnTo>
                    <a:lnTo>
                      <a:pt x="0" y="31"/>
                    </a:lnTo>
                    <a:lnTo>
                      <a:pt x="3" y="36"/>
                    </a:lnTo>
                    <a:lnTo>
                      <a:pt x="6" y="38"/>
                    </a:lnTo>
                    <a:lnTo>
                      <a:pt x="6" y="38"/>
                    </a:lnTo>
                    <a:lnTo>
                      <a:pt x="11" y="38"/>
                    </a:lnTo>
                    <a:lnTo>
                      <a:pt x="16" y="36"/>
                    </a:lnTo>
                    <a:lnTo>
                      <a:pt x="34" y="26"/>
                    </a:lnTo>
                    <a:lnTo>
                      <a:pt x="50" y="17"/>
                    </a:lnTo>
                    <a:lnTo>
                      <a:pt x="50" y="17"/>
                    </a:lnTo>
                    <a:lnTo>
                      <a:pt x="55" y="13"/>
                    </a:lnTo>
                    <a:lnTo>
                      <a:pt x="57" y="10"/>
                    </a:lnTo>
                    <a:lnTo>
                      <a:pt x="57" y="10"/>
                    </a:lnTo>
                    <a:lnTo>
                      <a:pt x="58" y="5"/>
                    </a:lnTo>
                    <a:lnTo>
                      <a:pt x="57" y="0"/>
                    </a:lnTo>
                    <a:lnTo>
                      <a:pt x="57"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sp>
            <p:nvSpPr>
              <p:cNvPr id="278" name="Freeform 3864"/>
              <p:cNvSpPr/>
              <p:nvPr/>
            </p:nvSpPr>
            <p:spPr bwMode="auto">
              <a:xfrm>
                <a:off x="2516188" y="2262188"/>
                <a:ext cx="46038" cy="28575"/>
              </a:xfrm>
              <a:custGeom>
                <a:avLst/>
                <a:gdLst/>
                <a:ahLst/>
                <a:cxnLst>
                  <a:cxn ang="0">
                    <a:pos x="59" y="0"/>
                  </a:cxn>
                  <a:cxn ang="0">
                    <a:pos x="59" y="0"/>
                  </a:cxn>
                  <a:cxn ang="0">
                    <a:pos x="59" y="5"/>
                  </a:cxn>
                  <a:cxn ang="0">
                    <a:pos x="59" y="10"/>
                  </a:cxn>
                  <a:cxn ang="0">
                    <a:pos x="59" y="10"/>
                  </a:cxn>
                  <a:cxn ang="0">
                    <a:pos x="57" y="13"/>
                  </a:cxn>
                  <a:cxn ang="0">
                    <a:pos x="52" y="17"/>
                  </a:cxn>
                  <a:cxn ang="0">
                    <a:pos x="36" y="26"/>
                  </a:cxn>
                  <a:cxn ang="0">
                    <a:pos x="18" y="36"/>
                  </a:cxn>
                  <a:cxn ang="0">
                    <a:pos x="18" y="36"/>
                  </a:cxn>
                  <a:cxn ang="0">
                    <a:pos x="13" y="38"/>
                  </a:cxn>
                  <a:cxn ang="0">
                    <a:pos x="8" y="38"/>
                  </a:cxn>
                  <a:cxn ang="0">
                    <a:pos x="8" y="38"/>
                  </a:cxn>
                  <a:cxn ang="0">
                    <a:pos x="3" y="35"/>
                  </a:cxn>
                  <a:cxn ang="0">
                    <a:pos x="0" y="31"/>
                  </a:cxn>
                  <a:cxn ang="0">
                    <a:pos x="0" y="31"/>
                  </a:cxn>
                  <a:cxn ang="0">
                    <a:pos x="3" y="35"/>
                  </a:cxn>
                  <a:cxn ang="0">
                    <a:pos x="8" y="36"/>
                  </a:cxn>
                  <a:cxn ang="0">
                    <a:pos x="8" y="36"/>
                  </a:cxn>
                  <a:cxn ang="0">
                    <a:pos x="13" y="36"/>
                  </a:cxn>
                  <a:cxn ang="0">
                    <a:pos x="18" y="35"/>
                  </a:cxn>
                  <a:cxn ang="0">
                    <a:pos x="34" y="26"/>
                  </a:cxn>
                  <a:cxn ang="0">
                    <a:pos x="52" y="17"/>
                  </a:cxn>
                  <a:cxn ang="0">
                    <a:pos x="52" y="17"/>
                  </a:cxn>
                  <a:cxn ang="0">
                    <a:pos x="56" y="13"/>
                  </a:cxn>
                  <a:cxn ang="0">
                    <a:pos x="59" y="10"/>
                  </a:cxn>
                  <a:cxn ang="0">
                    <a:pos x="59" y="10"/>
                  </a:cxn>
                  <a:cxn ang="0">
                    <a:pos x="59" y="5"/>
                  </a:cxn>
                  <a:cxn ang="0">
                    <a:pos x="59" y="0"/>
                  </a:cxn>
                  <a:cxn ang="0">
                    <a:pos x="59" y="0"/>
                  </a:cxn>
                </a:cxnLst>
                <a:rect l="0" t="0" r="r" b="b"/>
                <a:pathLst>
                  <a:path w="59" h="38">
                    <a:moveTo>
                      <a:pt x="59" y="0"/>
                    </a:moveTo>
                    <a:lnTo>
                      <a:pt x="59" y="0"/>
                    </a:lnTo>
                    <a:lnTo>
                      <a:pt x="59" y="5"/>
                    </a:lnTo>
                    <a:lnTo>
                      <a:pt x="59" y="10"/>
                    </a:lnTo>
                    <a:lnTo>
                      <a:pt x="59" y="10"/>
                    </a:lnTo>
                    <a:lnTo>
                      <a:pt x="57" y="13"/>
                    </a:lnTo>
                    <a:lnTo>
                      <a:pt x="52" y="17"/>
                    </a:lnTo>
                    <a:lnTo>
                      <a:pt x="36" y="26"/>
                    </a:lnTo>
                    <a:lnTo>
                      <a:pt x="18" y="36"/>
                    </a:lnTo>
                    <a:lnTo>
                      <a:pt x="18" y="36"/>
                    </a:lnTo>
                    <a:lnTo>
                      <a:pt x="13" y="38"/>
                    </a:lnTo>
                    <a:lnTo>
                      <a:pt x="8" y="38"/>
                    </a:lnTo>
                    <a:lnTo>
                      <a:pt x="8" y="38"/>
                    </a:lnTo>
                    <a:lnTo>
                      <a:pt x="3" y="35"/>
                    </a:lnTo>
                    <a:lnTo>
                      <a:pt x="0" y="31"/>
                    </a:lnTo>
                    <a:lnTo>
                      <a:pt x="0" y="31"/>
                    </a:lnTo>
                    <a:lnTo>
                      <a:pt x="3" y="35"/>
                    </a:lnTo>
                    <a:lnTo>
                      <a:pt x="8" y="36"/>
                    </a:lnTo>
                    <a:lnTo>
                      <a:pt x="8" y="36"/>
                    </a:lnTo>
                    <a:lnTo>
                      <a:pt x="13" y="36"/>
                    </a:lnTo>
                    <a:lnTo>
                      <a:pt x="18" y="35"/>
                    </a:lnTo>
                    <a:lnTo>
                      <a:pt x="34" y="26"/>
                    </a:lnTo>
                    <a:lnTo>
                      <a:pt x="52" y="17"/>
                    </a:lnTo>
                    <a:lnTo>
                      <a:pt x="52" y="17"/>
                    </a:lnTo>
                    <a:lnTo>
                      <a:pt x="56" y="13"/>
                    </a:lnTo>
                    <a:lnTo>
                      <a:pt x="59" y="10"/>
                    </a:lnTo>
                    <a:lnTo>
                      <a:pt x="59" y="10"/>
                    </a:lnTo>
                    <a:lnTo>
                      <a:pt x="59" y="5"/>
                    </a:lnTo>
                    <a:lnTo>
                      <a:pt x="59" y="0"/>
                    </a:lnTo>
                    <a:lnTo>
                      <a:pt x="59" y="0"/>
                    </a:lnTo>
                    <a:close/>
                  </a:path>
                </a:pathLst>
              </a:custGeom>
              <a:solidFill>
                <a:srgbClr val="515150"/>
              </a:solidFill>
              <a:ln w="9525">
                <a:noFill/>
                <a:round/>
              </a:ln>
            </p:spPr>
            <p:txBody>
              <a:bodyPr vert="horz" wrap="square" lIns="91440" tIns="45720" rIns="91440" bIns="45720" numCol="1" anchor="t" anchorCtr="0" compatLnSpc="1"/>
              <a:lstStyle/>
              <a:p>
                <a:endParaRPr lang="en-US"/>
              </a:p>
            </p:txBody>
          </p:sp>
          <p:pic>
            <p:nvPicPr>
              <p:cNvPr id="279" name="Picture 3865"/>
              <p:cNvPicPr>
                <a:picLocks noChangeAspect="1" noChangeArrowheads="1"/>
              </p:cNvPicPr>
              <p:nvPr/>
            </p:nvPicPr>
            <p:blipFill>
              <a:blip r:embed="rId7" cstate="print"/>
              <a:srcRect/>
              <a:stretch>
                <a:fillRect/>
              </a:stretch>
            </p:blipFill>
            <p:spPr bwMode="auto">
              <a:xfrm>
                <a:off x="2354263" y="1984375"/>
                <a:ext cx="77788" cy="57150"/>
              </a:xfrm>
              <a:prstGeom prst="rect">
                <a:avLst/>
              </a:prstGeom>
              <a:noFill/>
              <a:ln w="9525">
                <a:noFill/>
                <a:miter lim="800000"/>
                <a:headEnd/>
                <a:tailEnd/>
              </a:ln>
            </p:spPr>
          </p:pic>
          <p:sp>
            <p:nvSpPr>
              <p:cNvPr id="280" name="Freeform 3866"/>
              <p:cNvSpPr>
                <a:spLocks noEditPoints="1"/>
              </p:cNvSpPr>
              <p:nvPr/>
            </p:nvSpPr>
            <p:spPr bwMode="auto">
              <a:xfrm>
                <a:off x="2360613" y="1989138"/>
                <a:ext cx="68263" cy="47625"/>
              </a:xfrm>
              <a:custGeom>
                <a:avLst/>
                <a:gdLst/>
                <a:ahLst/>
                <a:cxnLst>
                  <a:cxn ang="0">
                    <a:pos x="86" y="19"/>
                  </a:cxn>
                  <a:cxn ang="0">
                    <a:pos x="12" y="60"/>
                  </a:cxn>
                  <a:cxn ang="0">
                    <a:pos x="0" y="40"/>
                  </a:cxn>
                  <a:cxn ang="0">
                    <a:pos x="75" y="0"/>
                  </a:cxn>
                  <a:cxn ang="0">
                    <a:pos x="86" y="19"/>
                  </a:cxn>
                  <a:cxn ang="0">
                    <a:pos x="12" y="60"/>
                  </a:cxn>
                  <a:cxn ang="0">
                    <a:pos x="85" y="19"/>
                  </a:cxn>
                  <a:cxn ang="0">
                    <a:pos x="75" y="1"/>
                  </a:cxn>
                  <a:cxn ang="0">
                    <a:pos x="2" y="42"/>
                  </a:cxn>
                  <a:cxn ang="0">
                    <a:pos x="12" y="60"/>
                  </a:cxn>
                </a:cxnLst>
                <a:rect l="0" t="0" r="r" b="b"/>
                <a:pathLst>
                  <a:path w="86" h="60">
                    <a:moveTo>
                      <a:pt x="86" y="19"/>
                    </a:moveTo>
                    <a:lnTo>
                      <a:pt x="12" y="60"/>
                    </a:lnTo>
                    <a:lnTo>
                      <a:pt x="0" y="40"/>
                    </a:lnTo>
                    <a:lnTo>
                      <a:pt x="75" y="0"/>
                    </a:lnTo>
                    <a:lnTo>
                      <a:pt x="86" y="19"/>
                    </a:lnTo>
                    <a:close/>
                    <a:moveTo>
                      <a:pt x="12" y="60"/>
                    </a:moveTo>
                    <a:lnTo>
                      <a:pt x="85" y="19"/>
                    </a:lnTo>
                    <a:lnTo>
                      <a:pt x="75" y="1"/>
                    </a:lnTo>
                    <a:lnTo>
                      <a:pt x="2" y="42"/>
                    </a:lnTo>
                    <a:lnTo>
                      <a:pt x="12" y="60"/>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1" name="Freeform 3867"/>
              <p:cNvSpPr/>
              <p:nvPr/>
            </p:nvSpPr>
            <p:spPr bwMode="auto">
              <a:xfrm>
                <a:off x="2374900" y="2012950"/>
                <a:ext cx="7938" cy="15875"/>
              </a:xfrm>
              <a:custGeom>
                <a:avLst/>
                <a:gdLst/>
                <a:ahLst/>
                <a:cxnLst>
                  <a:cxn ang="0">
                    <a:pos x="9" y="19"/>
                  </a:cxn>
                  <a:cxn ang="0">
                    <a:pos x="9" y="19"/>
                  </a:cxn>
                  <a:cxn ang="0">
                    <a:pos x="0" y="0"/>
                  </a:cxn>
                  <a:cxn ang="0">
                    <a:pos x="0" y="0"/>
                  </a:cxn>
                  <a:cxn ang="0">
                    <a:pos x="9" y="19"/>
                  </a:cxn>
                </a:cxnLst>
                <a:rect l="0" t="0" r="r" b="b"/>
                <a:pathLst>
                  <a:path w="9" h="19">
                    <a:moveTo>
                      <a:pt x="9" y="19"/>
                    </a:moveTo>
                    <a:lnTo>
                      <a:pt x="9" y="19"/>
                    </a:lnTo>
                    <a:lnTo>
                      <a:pt x="0" y="0"/>
                    </a:lnTo>
                    <a:lnTo>
                      <a:pt x="0" y="0"/>
                    </a:lnTo>
                    <a:lnTo>
                      <a:pt x="9"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2" name="Freeform 3868"/>
              <p:cNvSpPr/>
              <p:nvPr/>
            </p:nvSpPr>
            <p:spPr bwMode="auto">
              <a:xfrm>
                <a:off x="2390775" y="2005013"/>
                <a:ext cx="7938" cy="15875"/>
              </a:xfrm>
              <a:custGeom>
                <a:avLst/>
                <a:gdLst/>
                <a:ahLst/>
                <a:cxnLst>
                  <a:cxn ang="0">
                    <a:pos x="10" y="19"/>
                  </a:cxn>
                  <a:cxn ang="0">
                    <a:pos x="10" y="19"/>
                  </a:cxn>
                  <a:cxn ang="0">
                    <a:pos x="0" y="0"/>
                  </a:cxn>
                  <a:cxn ang="0">
                    <a:pos x="0" y="0"/>
                  </a:cxn>
                  <a:cxn ang="0">
                    <a:pos x="10" y="19"/>
                  </a:cxn>
                </a:cxnLst>
                <a:rect l="0" t="0" r="r" b="b"/>
                <a:pathLst>
                  <a:path w="10" h="19">
                    <a:moveTo>
                      <a:pt x="10" y="19"/>
                    </a:moveTo>
                    <a:lnTo>
                      <a:pt x="10" y="19"/>
                    </a:lnTo>
                    <a:lnTo>
                      <a:pt x="0" y="0"/>
                    </a:lnTo>
                    <a:lnTo>
                      <a:pt x="0" y="0"/>
                    </a:lnTo>
                    <a:lnTo>
                      <a:pt x="10" y="19"/>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sp>
            <p:nvSpPr>
              <p:cNvPr id="283" name="Freeform 3869"/>
              <p:cNvSpPr/>
              <p:nvPr/>
            </p:nvSpPr>
            <p:spPr bwMode="auto">
              <a:xfrm>
                <a:off x="2405063" y="1998663"/>
                <a:ext cx="9525" cy="14288"/>
              </a:xfrm>
              <a:custGeom>
                <a:avLst/>
                <a:gdLst/>
                <a:ahLst/>
                <a:cxnLst>
                  <a:cxn ang="0">
                    <a:pos x="12" y="18"/>
                  </a:cxn>
                  <a:cxn ang="0">
                    <a:pos x="10" y="18"/>
                  </a:cxn>
                  <a:cxn ang="0">
                    <a:pos x="0" y="0"/>
                  </a:cxn>
                  <a:cxn ang="0">
                    <a:pos x="0" y="0"/>
                  </a:cxn>
                  <a:cxn ang="0">
                    <a:pos x="12" y="18"/>
                  </a:cxn>
                </a:cxnLst>
                <a:rect l="0" t="0" r="r" b="b"/>
                <a:pathLst>
                  <a:path w="12" h="18">
                    <a:moveTo>
                      <a:pt x="12" y="18"/>
                    </a:moveTo>
                    <a:lnTo>
                      <a:pt x="10" y="18"/>
                    </a:lnTo>
                    <a:lnTo>
                      <a:pt x="0" y="0"/>
                    </a:lnTo>
                    <a:lnTo>
                      <a:pt x="0" y="0"/>
                    </a:lnTo>
                    <a:lnTo>
                      <a:pt x="12" y="18"/>
                    </a:lnTo>
                    <a:close/>
                  </a:path>
                </a:pathLst>
              </a:custGeom>
              <a:solidFill>
                <a:srgbClr val="523D26"/>
              </a:solidFill>
              <a:ln w="9525">
                <a:noFill/>
                <a:round/>
              </a:ln>
            </p:spPr>
            <p:txBody>
              <a:bodyPr vert="horz" wrap="square" lIns="91440" tIns="45720" rIns="91440" bIns="45720" numCol="1" anchor="t" anchorCtr="0" compatLnSpc="1"/>
              <a:lstStyle/>
              <a:p>
                <a:endParaRPr 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5"/>
                                        </p:tgtEl>
                                        <p:attrNameLst>
                                          <p:attrName>style.visibility</p:attrName>
                                        </p:attrNameLst>
                                      </p:cBhvr>
                                      <p:to>
                                        <p:strVal val="visible"/>
                                      </p:to>
                                    </p:set>
                                    <p:anim calcmode="lin" valueType="num">
                                      <p:cBhvr additive="base">
                                        <p:cTn id="7" dur="500" fill="hold"/>
                                        <p:tgtEl>
                                          <p:spTgt spid="185"/>
                                        </p:tgtEl>
                                        <p:attrNameLst>
                                          <p:attrName>ppt_x</p:attrName>
                                        </p:attrNameLst>
                                      </p:cBhvr>
                                      <p:tavLst>
                                        <p:tav tm="0">
                                          <p:val>
                                            <p:strVal val="0-#ppt_w/2"/>
                                          </p:val>
                                        </p:tav>
                                        <p:tav tm="100000">
                                          <p:val>
                                            <p:strVal val="#ppt_x"/>
                                          </p:val>
                                        </p:tav>
                                      </p:tavLst>
                                    </p:anim>
                                    <p:anim calcmode="lin" valueType="num">
                                      <p:cBhvr additive="base">
                                        <p:cTn id="8" dur="500" fill="hold"/>
                                        <p:tgtEl>
                                          <p:spTgt spid="18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44"/>
                                        </p:tgtEl>
                                        <p:attrNameLst>
                                          <p:attrName>style.visibility</p:attrName>
                                        </p:attrNameLst>
                                      </p:cBhvr>
                                      <p:to>
                                        <p:strVal val="visible"/>
                                      </p:to>
                                    </p:set>
                                    <p:anim calcmode="lin" valueType="num">
                                      <p:cBhvr additive="base">
                                        <p:cTn id="19" dur="500" fill="hold"/>
                                        <p:tgtEl>
                                          <p:spTgt spid="344"/>
                                        </p:tgtEl>
                                        <p:attrNameLst>
                                          <p:attrName>ppt_x</p:attrName>
                                        </p:attrNameLst>
                                      </p:cBhvr>
                                      <p:tavLst>
                                        <p:tav tm="0">
                                          <p:val>
                                            <p:strVal val="1+#ppt_w/2"/>
                                          </p:val>
                                        </p:tav>
                                        <p:tav tm="100000">
                                          <p:val>
                                            <p:strVal val="#ppt_x"/>
                                          </p:val>
                                        </p:tav>
                                      </p:tavLst>
                                    </p:anim>
                                    <p:anim calcmode="lin" valueType="num">
                                      <p:cBhvr additive="base">
                                        <p:cTn id="20" dur="500" fill="hold"/>
                                        <p:tgtEl>
                                          <p:spTgt spid="344"/>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345"/>
                                        </p:tgtEl>
                                        <p:attrNameLst>
                                          <p:attrName>style.visibility</p:attrName>
                                        </p:attrNameLst>
                                      </p:cBhvr>
                                      <p:to>
                                        <p:strVal val="visible"/>
                                      </p:to>
                                    </p:set>
                                    <p:anim calcmode="lin" valueType="num">
                                      <p:cBhvr additive="base">
                                        <p:cTn id="23" dur="500" fill="hold"/>
                                        <p:tgtEl>
                                          <p:spTgt spid="345"/>
                                        </p:tgtEl>
                                        <p:attrNameLst>
                                          <p:attrName>ppt_x</p:attrName>
                                        </p:attrNameLst>
                                      </p:cBhvr>
                                      <p:tavLst>
                                        <p:tav tm="0">
                                          <p:val>
                                            <p:strVal val="1+#ppt_w/2"/>
                                          </p:val>
                                        </p:tav>
                                        <p:tav tm="100000">
                                          <p:val>
                                            <p:strVal val="#ppt_x"/>
                                          </p:val>
                                        </p:tav>
                                      </p:tavLst>
                                    </p:anim>
                                    <p:anim calcmode="lin" valueType="num">
                                      <p:cBhvr additive="base">
                                        <p:cTn id="24" dur="500" fill="hold"/>
                                        <p:tgtEl>
                                          <p:spTgt spid="345"/>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05"/>
                                        </p:tgtEl>
                                        <p:attrNameLst>
                                          <p:attrName>style.visibility</p:attrName>
                                        </p:attrNameLst>
                                      </p:cBhvr>
                                      <p:to>
                                        <p:strVal val="visible"/>
                                      </p:to>
                                    </p:set>
                                    <p:animEffect transition="in" filter="fade">
                                      <p:cBhvr>
                                        <p:cTn id="28" dur="500"/>
                                        <p:tgtEl>
                                          <p:spTgt spid="205"/>
                                        </p:tgtEl>
                                      </p:cBhvr>
                                    </p:animEffect>
                                    <p:anim calcmode="lin" valueType="num">
                                      <p:cBhvr>
                                        <p:cTn id="29" dur="500" fill="hold"/>
                                        <p:tgtEl>
                                          <p:spTgt spid="205"/>
                                        </p:tgtEl>
                                        <p:attrNameLst>
                                          <p:attrName>ppt_x</p:attrName>
                                        </p:attrNameLst>
                                      </p:cBhvr>
                                      <p:tavLst>
                                        <p:tav tm="0">
                                          <p:val>
                                            <p:strVal val="#ppt_x"/>
                                          </p:val>
                                        </p:tav>
                                        <p:tav tm="100000">
                                          <p:val>
                                            <p:strVal val="#ppt_x"/>
                                          </p:val>
                                        </p:tav>
                                      </p:tavLst>
                                    </p:anim>
                                    <p:anim calcmode="lin" valueType="num">
                                      <p:cBhvr>
                                        <p:cTn id="30" dur="500" fill="hold"/>
                                        <p:tgtEl>
                                          <p:spTgt spid="205"/>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5"/>
                                        </p:tgtEl>
                                        <p:attrNameLst>
                                          <p:attrName>style.visibility</p:attrName>
                                        </p:attrNameLst>
                                      </p:cBhvr>
                                      <p:to>
                                        <p:strVal val="visible"/>
                                      </p:to>
                                    </p:set>
                                    <p:animEffect transition="in" filter="fade">
                                      <p:cBhvr>
                                        <p:cTn id="34" dur="500"/>
                                        <p:tgtEl>
                                          <p:spTgt spid="19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7"/>
                                        </p:tgtEl>
                                        <p:attrNameLst>
                                          <p:attrName>style.visibility</p:attrName>
                                        </p:attrNameLst>
                                      </p:cBhvr>
                                      <p:to>
                                        <p:strVal val="visible"/>
                                      </p:to>
                                    </p:set>
                                    <p:animEffect transition="in" filter="fade">
                                      <p:cBhvr>
                                        <p:cTn id="37" dur="500"/>
                                        <p:tgtEl>
                                          <p:spTgt spid="197"/>
                                        </p:tgtEl>
                                      </p:cBhvr>
                                    </p:animEffect>
                                  </p:childTnLst>
                                </p:cTn>
                              </p:par>
                            </p:childTnLst>
                          </p:cTn>
                        </p:par>
                        <p:par>
                          <p:cTn id="38" fill="hold">
                            <p:stCondLst>
                              <p:cond delay="1500"/>
                            </p:stCondLst>
                            <p:childTnLst>
                              <p:par>
                                <p:cTn id="39" presetID="22" presetClass="entr" presetSubtype="1" fill="hold" grpId="0" nodeType="afterEffect">
                                  <p:stCondLst>
                                    <p:cond delay="0"/>
                                  </p:stCondLst>
                                  <p:childTnLst>
                                    <p:set>
                                      <p:cBhvr>
                                        <p:cTn id="40" dur="1" fill="hold">
                                          <p:stCondLst>
                                            <p:cond delay="0"/>
                                          </p:stCondLst>
                                        </p:cTn>
                                        <p:tgtEl>
                                          <p:spTgt spid="198"/>
                                        </p:tgtEl>
                                        <p:attrNameLst>
                                          <p:attrName>style.visibility</p:attrName>
                                        </p:attrNameLst>
                                      </p:cBhvr>
                                      <p:to>
                                        <p:strVal val="visible"/>
                                      </p:to>
                                    </p:set>
                                    <p:animEffect transition="in" filter="wipe(up)">
                                      <p:cBhvr>
                                        <p:cTn id="41" dur="500"/>
                                        <p:tgtEl>
                                          <p:spTgt spid="19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204"/>
                                        </p:tgtEl>
                                        <p:attrNameLst>
                                          <p:attrName>style.visibility</p:attrName>
                                        </p:attrNameLst>
                                      </p:cBhvr>
                                      <p:to>
                                        <p:strVal val="visible"/>
                                      </p:to>
                                    </p:set>
                                    <p:animEffect transition="in" filter="wipe(up)">
                                      <p:cBhvr>
                                        <p:cTn id="44" dur="500"/>
                                        <p:tgtEl>
                                          <p:spTgt spid="204"/>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200"/>
                                        </p:tgtEl>
                                        <p:attrNameLst>
                                          <p:attrName>style.visibility</p:attrName>
                                        </p:attrNameLst>
                                      </p:cBhvr>
                                      <p:to>
                                        <p:strVal val="visible"/>
                                      </p:to>
                                    </p:set>
                                    <p:animEffect transition="in" filter="wipe(up)">
                                      <p:cBhvr>
                                        <p:cTn id="47" dur="500"/>
                                        <p:tgtEl>
                                          <p:spTgt spid="200"/>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02"/>
                                        </p:tgtEl>
                                        <p:attrNameLst>
                                          <p:attrName>style.visibility</p:attrName>
                                        </p:attrNameLst>
                                      </p:cBhvr>
                                      <p:to>
                                        <p:strVal val="visible"/>
                                      </p:to>
                                    </p:set>
                                    <p:animEffect transition="in" filter="wipe(up)">
                                      <p:cBhvr>
                                        <p:cTn id="50" dur="500"/>
                                        <p:tgtEl>
                                          <p:spTgt spid="202"/>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wipe(up)">
                                      <p:cBhvr>
                                        <p:cTn id="53" dur="500"/>
                                        <p:tgtEl>
                                          <p:spTgt spid="19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203"/>
                                        </p:tgtEl>
                                        <p:attrNameLst>
                                          <p:attrName>style.visibility</p:attrName>
                                        </p:attrNameLst>
                                      </p:cBhvr>
                                      <p:to>
                                        <p:strVal val="visible"/>
                                      </p:to>
                                    </p:set>
                                    <p:animEffect transition="in" filter="wipe(up)">
                                      <p:cBhvr>
                                        <p:cTn id="56" dur="500"/>
                                        <p:tgtEl>
                                          <p:spTgt spid="203"/>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201"/>
                                        </p:tgtEl>
                                        <p:attrNameLst>
                                          <p:attrName>style.visibility</p:attrName>
                                        </p:attrNameLst>
                                      </p:cBhvr>
                                      <p:to>
                                        <p:strVal val="visible"/>
                                      </p:to>
                                    </p:set>
                                    <p:animEffect transition="in" filter="wipe(up)">
                                      <p:cBhvr>
                                        <p:cTn id="59" dur="500"/>
                                        <p:tgtEl>
                                          <p:spTgt spid="201"/>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96"/>
                                        </p:tgtEl>
                                        <p:attrNameLst>
                                          <p:attrName>style.visibility</p:attrName>
                                        </p:attrNameLst>
                                      </p:cBhvr>
                                      <p:to>
                                        <p:strVal val="visible"/>
                                      </p:to>
                                    </p:set>
                                    <p:animEffect transition="in" filter="wipe(up)">
                                      <p:cBhvr>
                                        <p:cTn id="62" dur="500"/>
                                        <p:tgtEl>
                                          <p:spTgt spid="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p:bldP spid="195" grpId="0"/>
      <p:bldP spid="196" grpId="0"/>
      <p:bldP spid="197" grpId="0"/>
      <p:bldP spid="198" grpId="0"/>
      <p:bldP spid="199" grpId="0"/>
      <p:bldP spid="200" grpId="0"/>
      <p:bldP spid="201" grpId="0"/>
      <p:bldP spid="202" grpId="0"/>
      <p:bldP spid="203" grpId="0"/>
      <p:bldP spid="20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课后提升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椭圆 5"/>
          <p:cNvSpPr/>
          <p:nvPr/>
        </p:nvSpPr>
        <p:spPr>
          <a:xfrm>
            <a:off x="6315381" y="2536549"/>
            <a:ext cx="1943100" cy="1943550"/>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lIns="0" tIns="45716" rIns="0" bIns="45716" rtlCol="0" anchor="ctr"/>
          <a:lstStyle/>
          <a:p>
            <a:pPr algn="ctr"/>
            <a:r>
              <a:rPr lang="zh-CN" altLang="en-US" sz="3200" dirty="0">
                <a:latin typeface="微软雅黑 Light" panose="020B0502040204020203" pitchFamily="34" charset="-122"/>
                <a:ea typeface="微软雅黑 Light" panose="020B0502040204020203" pitchFamily="34" charset="-122"/>
              </a:rPr>
              <a:t>文本</a:t>
            </a:r>
            <a:endParaRPr lang="zh-CN" altLang="en-US" sz="3200" dirty="0">
              <a:latin typeface="微软雅黑 Light" panose="020B0502040204020203" pitchFamily="34" charset="-122"/>
              <a:ea typeface="微软雅黑 Light" panose="020B0502040204020203" pitchFamily="34" charset="-122"/>
            </a:endParaRPr>
          </a:p>
        </p:txBody>
      </p:sp>
      <p:sp>
        <p:nvSpPr>
          <p:cNvPr id="7" name="椭圆 6"/>
          <p:cNvSpPr/>
          <p:nvPr/>
        </p:nvSpPr>
        <p:spPr>
          <a:xfrm>
            <a:off x="5000929" y="3251089"/>
            <a:ext cx="1585913" cy="1586281"/>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400" dirty="0">
                <a:solidFill>
                  <a:schemeClr val="tx1"/>
                </a:solidFill>
                <a:latin typeface="微软雅黑 Light" panose="020B0502040204020203" pitchFamily="34" charset="-122"/>
                <a:ea typeface="微软雅黑 Light" panose="020B0502040204020203" pitchFamily="34" charset="-122"/>
              </a:rPr>
              <a:t>文本</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 name="椭圆 7"/>
          <p:cNvSpPr/>
          <p:nvPr/>
        </p:nvSpPr>
        <p:spPr>
          <a:xfrm>
            <a:off x="4193685" y="2865238"/>
            <a:ext cx="1178718" cy="1178990"/>
          </a:xfrm>
          <a:prstGeom prst="ellipse">
            <a:avLst/>
          </a:prstGeom>
          <a:solidFill>
            <a:schemeClr val="accent5"/>
          </a:solidFill>
          <a:ln>
            <a:noFill/>
          </a:ln>
        </p:spPr>
        <p:style>
          <a:lnRef idx="1">
            <a:schemeClr val="accent5"/>
          </a:lnRef>
          <a:fillRef idx="3">
            <a:schemeClr val="accent5"/>
          </a:fillRef>
          <a:effectRef idx="2">
            <a:schemeClr val="accent5"/>
          </a:effectRef>
          <a:fontRef idx="minor">
            <a:schemeClr val="lt1"/>
          </a:fontRef>
        </p:style>
        <p:txBody>
          <a:bodyPr lIns="0" tIns="45716" rIns="0" bIns="45716" rtlCol="0" anchor="ctr"/>
          <a:lstStyle/>
          <a:p>
            <a:pPr algn="ctr"/>
            <a:r>
              <a:rPr lang="zh-CN" altLang="en-US" sz="2000" dirty="0">
                <a:latin typeface="微软雅黑 Light" panose="020B0502040204020203" pitchFamily="34" charset="-122"/>
                <a:ea typeface="微软雅黑 Light" panose="020B0502040204020203" pitchFamily="34" charset="-122"/>
              </a:rPr>
              <a:t>文本</a:t>
            </a:r>
            <a:endParaRPr lang="zh-CN" altLang="en-US" sz="2000" dirty="0">
              <a:latin typeface="微软雅黑 Light" panose="020B0502040204020203" pitchFamily="34" charset="-122"/>
              <a:ea typeface="微软雅黑 Light" panose="020B0502040204020203" pitchFamily="34" charset="-122"/>
            </a:endParaRPr>
          </a:p>
        </p:txBody>
      </p:sp>
      <p:sp>
        <p:nvSpPr>
          <p:cNvPr id="9" name="椭圆 8"/>
          <p:cNvSpPr/>
          <p:nvPr/>
        </p:nvSpPr>
        <p:spPr>
          <a:xfrm>
            <a:off x="3568604" y="3451161"/>
            <a:ext cx="792956" cy="793140"/>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chemeClr val="tx1"/>
                </a:solidFill>
                <a:latin typeface="微软雅黑 Light" panose="020B0502040204020203" pitchFamily="34" charset="-122"/>
                <a:ea typeface="微软雅黑 Light" panose="020B0502040204020203" pitchFamily="34" charset="-122"/>
              </a:rPr>
              <a:t>文本</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8980001" y="1679102"/>
            <a:ext cx="1185862" cy="1186137"/>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添加</a:t>
            </a:r>
            <a:endParaRPr lang="en-US" altLang="zh-CN" dirty="0" smtClean="0">
              <a:solidFill>
                <a:srgbClr val="333333"/>
              </a:solidFill>
              <a:latin typeface="微软雅黑 Light" panose="020B0502040204020203" pitchFamily="34" charset="-122"/>
              <a:ea typeface="微软雅黑 Light" panose="020B0502040204020203" pitchFamily="34" charset="-122"/>
            </a:endParaRPr>
          </a:p>
          <a:p>
            <a:pPr algn="ctr"/>
            <a:r>
              <a:rPr lang="zh-CN" altLang="en-US" dirty="0" smtClean="0">
                <a:solidFill>
                  <a:srgbClr val="333333"/>
                </a:solidFill>
                <a:latin typeface="微软雅黑 Light" panose="020B0502040204020203" pitchFamily="34" charset="-122"/>
                <a:ea typeface="微软雅黑 Light" panose="020B0502040204020203" pitchFamily="34" charset="-122"/>
              </a:rPr>
              <a:t>文本</a:t>
            </a:r>
            <a:endParaRPr lang="zh-CN" altLang="en-US" dirty="0">
              <a:solidFill>
                <a:srgbClr val="333333"/>
              </a:solidFill>
              <a:latin typeface="微软雅黑 Light" panose="020B0502040204020203" pitchFamily="34" charset="-122"/>
              <a:ea typeface="微软雅黑 Light" panose="020B0502040204020203" pitchFamily="34" charset="-122"/>
            </a:endParaRPr>
          </a:p>
        </p:txBody>
      </p:sp>
      <p:sp>
        <p:nvSpPr>
          <p:cNvPr id="11" name="椭圆 10"/>
          <p:cNvSpPr/>
          <p:nvPr/>
        </p:nvSpPr>
        <p:spPr>
          <a:xfrm>
            <a:off x="8565664" y="4144266"/>
            <a:ext cx="864393" cy="864593"/>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1600" dirty="0">
                <a:solidFill>
                  <a:srgbClr val="333333"/>
                </a:solidFill>
                <a:latin typeface="微软雅黑 Light" panose="020B0502040204020203" pitchFamily="34" charset="-122"/>
                <a:ea typeface="微软雅黑 Light" panose="020B0502040204020203" pitchFamily="34" charset="-122"/>
              </a:rPr>
              <a:t>添加</a:t>
            </a:r>
            <a:endParaRPr lang="en-US" altLang="zh-CN" sz="16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1600" dirty="0">
                <a:solidFill>
                  <a:srgbClr val="333333"/>
                </a:solidFill>
                <a:latin typeface="微软雅黑 Light" panose="020B0502040204020203" pitchFamily="34" charset="-122"/>
                <a:ea typeface="微软雅黑 Light" panose="020B0502040204020203" pitchFamily="34" charset="-122"/>
              </a:rPr>
              <a:t>文本</a:t>
            </a:r>
            <a:endParaRPr lang="zh-CN" altLang="en-US" sz="1600" dirty="0">
              <a:solidFill>
                <a:srgbClr val="333333"/>
              </a:solidFill>
              <a:latin typeface="微软雅黑 Light" panose="020B0502040204020203" pitchFamily="34" charset="-122"/>
              <a:ea typeface="微软雅黑 Light" panose="020B0502040204020203" pitchFamily="34" charset="-122"/>
            </a:endParaRPr>
          </a:p>
        </p:txBody>
      </p:sp>
      <p:sp>
        <p:nvSpPr>
          <p:cNvPr id="12" name="椭圆 11"/>
          <p:cNvSpPr/>
          <p:nvPr/>
        </p:nvSpPr>
        <p:spPr>
          <a:xfrm>
            <a:off x="10237303" y="2825939"/>
            <a:ext cx="1364454" cy="1364771"/>
          </a:xfrm>
          <a:prstGeom prst="ellipse">
            <a:avLst/>
          </a:prstGeom>
          <a:noFill/>
          <a:ln w="635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0" tIns="45716" rIns="0" bIns="45716" rtlCol="0" anchor="ctr"/>
          <a:lstStyle/>
          <a:p>
            <a:pPr algn="ctr"/>
            <a:r>
              <a:rPr lang="zh-CN" altLang="en-US" sz="2000" dirty="0">
                <a:solidFill>
                  <a:srgbClr val="333333"/>
                </a:solidFill>
                <a:latin typeface="微软雅黑 Light" panose="020B0502040204020203" pitchFamily="34" charset="-122"/>
                <a:ea typeface="微软雅黑 Light" panose="020B0502040204020203" pitchFamily="34" charset="-122"/>
              </a:rPr>
              <a:t>添加</a:t>
            </a:r>
            <a:endParaRPr lang="en-US" altLang="zh-CN" sz="2000" dirty="0">
              <a:solidFill>
                <a:srgbClr val="333333"/>
              </a:solidFill>
              <a:latin typeface="微软雅黑 Light" panose="020B0502040204020203" pitchFamily="34" charset="-122"/>
              <a:ea typeface="微软雅黑 Light" panose="020B0502040204020203" pitchFamily="34" charset="-122"/>
            </a:endParaRPr>
          </a:p>
          <a:p>
            <a:pPr algn="ctr"/>
            <a:r>
              <a:rPr lang="zh-CN" altLang="en-US" sz="2000" dirty="0">
                <a:solidFill>
                  <a:srgbClr val="333333"/>
                </a:solidFill>
                <a:latin typeface="微软雅黑 Light" panose="020B0502040204020203" pitchFamily="34" charset="-122"/>
                <a:ea typeface="微软雅黑 Light" panose="020B0502040204020203" pitchFamily="34" charset="-122"/>
              </a:rPr>
              <a:t>文本</a:t>
            </a:r>
            <a:endParaRPr lang="zh-CN" altLang="en-US" sz="2000" dirty="0">
              <a:solidFill>
                <a:srgbClr val="333333"/>
              </a:solidFill>
              <a:latin typeface="微软雅黑 Light" panose="020B0502040204020203" pitchFamily="34" charset="-122"/>
              <a:ea typeface="微软雅黑 Light" panose="020B0502040204020203" pitchFamily="34" charset="-122"/>
            </a:endParaRPr>
          </a:p>
        </p:txBody>
      </p:sp>
      <p:cxnSp>
        <p:nvCxnSpPr>
          <p:cNvPr id="13" name="直接连接符 12"/>
          <p:cNvCxnSpPr>
            <a:stCxn id="6" idx="6"/>
            <a:endCxn id="12" idx="2"/>
          </p:cNvCxnSpPr>
          <p:nvPr/>
        </p:nvCxnSpPr>
        <p:spPr>
          <a:xfrm>
            <a:off x="8258480" y="3508323"/>
            <a:ext cx="1978822" cy="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6" idx="7"/>
            <a:endCxn id="10" idx="2"/>
          </p:cNvCxnSpPr>
          <p:nvPr/>
        </p:nvCxnSpPr>
        <p:spPr>
          <a:xfrm flipV="1">
            <a:off x="7973921" y="2272170"/>
            <a:ext cx="1006082" cy="549006"/>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6" idx="5"/>
            <a:endCxn id="11" idx="2"/>
          </p:cNvCxnSpPr>
          <p:nvPr/>
        </p:nvCxnSpPr>
        <p:spPr>
          <a:xfrm>
            <a:off x="7973922" y="4195473"/>
            <a:ext cx="591743" cy="381090"/>
          </a:xfrm>
          <a:prstGeom prst="line">
            <a:avLst/>
          </a:prstGeom>
          <a:ln>
            <a:solidFill>
              <a:schemeClr val="accent6"/>
            </a:soli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11230" y="5567155"/>
            <a:ext cx="7689759" cy="677100"/>
          </a:xfrm>
          <a:prstGeom prst="rect">
            <a:avLst/>
          </a:prstGeom>
          <a:noFill/>
        </p:spPr>
        <p:txBody>
          <a:bodyPr wrap="square" lIns="91433" tIns="45716" rIns="91433" bIns="45716" rtlCol="0">
            <a:spAutoFit/>
          </a:bodyPr>
          <a:lstStyle/>
          <a:p>
            <a:r>
              <a:rPr lang="zh-CN" altLang="en-US" dirty="0">
                <a:latin typeface="微软雅黑" panose="020B0503020204020204" pitchFamily="34" charset="-122"/>
                <a:ea typeface="微软雅黑" panose="020B0503020204020204" pitchFamily="34" charset="-122"/>
              </a:rPr>
              <a:t>添加您的文字添加您的文字添加您的文字添加您的文字添加您的文字添加您的文字添加您的文字添加您的文字添加您的文字添加您的</a:t>
            </a:r>
            <a:r>
              <a:rPr lang="zh-CN" altLang="en-US" dirty="0" smtClean="0">
                <a:latin typeface="微软雅黑" panose="020B0503020204020204" pitchFamily="34" charset="-122"/>
                <a:ea typeface="微软雅黑" panose="020B0503020204020204" pitchFamily="34" charset="-122"/>
              </a:rPr>
              <a:t>文字。</a:t>
            </a:r>
            <a:endParaRPr lang="zh-CN" altLang="en-US" b="1" dirty="0">
              <a:solidFill>
                <a:srgbClr val="333333"/>
              </a:solidFill>
              <a:latin typeface="微软雅黑 Light" panose="020B0502040204020203" pitchFamily="34" charset="-122"/>
              <a:ea typeface="微软雅黑 Light" panose="020B0502040204020203" pitchFamily="34" charset="-122"/>
            </a:endParaRPr>
          </a:p>
        </p:txBody>
      </p:sp>
      <p:sp>
        <p:nvSpPr>
          <p:cNvPr id="17" name="矩形 16"/>
          <p:cNvSpPr/>
          <p:nvPr/>
        </p:nvSpPr>
        <p:spPr>
          <a:xfrm>
            <a:off x="3729344" y="5612610"/>
            <a:ext cx="95534" cy="252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8" name="Text Box 4"/>
          <p:cNvSpPr txBox="1">
            <a:spLocks noChangeArrowheads="1"/>
          </p:cNvSpPr>
          <p:nvPr/>
        </p:nvSpPr>
        <p:spPr bwMode="black">
          <a:xfrm>
            <a:off x="444404" y="3887858"/>
            <a:ext cx="3124200" cy="19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0" hangingPunct="0">
              <a:defRPr/>
            </a:pPr>
            <a:r>
              <a:rPr lang="en-US" altLang="zh-CN" sz="2000" kern="0" dirty="0" smtClean="0">
                <a:solidFill>
                  <a:schemeClr val="accent1">
                    <a:lumMod val="75000"/>
                  </a:schemeClr>
                </a:solidFill>
                <a:ea typeface="宋体" panose="02010600030101010101" pitchFamily="2" charset="-122"/>
              </a:rPr>
              <a:t>th8154</a:t>
            </a:r>
            <a:r>
              <a:rPr lang="zh-CN" altLang="en-US" sz="2000" kern="0" dirty="0" smtClean="0">
                <a:solidFill>
                  <a:schemeClr val="accent1">
                    <a:lumMod val="75000"/>
                  </a:schemeClr>
                </a:solidFill>
                <a:ea typeface="宋体" panose="02010600030101010101" pitchFamily="2" charset="-122"/>
              </a:rPr>
              <a:t>设计师</a:t>
            </a:r>
            <a:r>
              <a:rPr lang="zh-CN" altLang="en-US" sz="2000" kern="0" dirty="0">
                <a:solidFill>
                  <a:schemeClr val="accent1">
                    <a:lumMod val="75000"/>
                  </a:schemeClr>
                </a:solidFill>
                <a:ea typeface="宋体" panose="02010600030101010101" pitchFamily="2" charset="-122"/>
              </a:rPr>
              <a:t>致力于教学课件、教学设计、汇报</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及相册</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的原创设计与美化，为您提供实用美观，精致大气，方便修改的</a:t>
            </a:r>
            <a:r>
              <a:rPr lang="en-US" altLang="zh-CN" sz="2000" kern="0" dirty="0">
                <a:solidFill>
                  <a:schemeClr val="accent1">
                    <a:lumMod val="75000"/>
                  </a:schemeClr>
                </a:solidFill>
                <a:ea typeface="宋体" panose="02010600030101010101" pitchFamily="2" charset="-122"/>
              </a:rPr>
              <a:t>PPT</a:t>
            </a:r>
            <a:r>
              <a:rPr lang="zh-CN" altLang="en-US" sz="2000" kern="0" dirty="0">
                <a:solidFill>
                  <a:schemeClr val="accent1">
                    <a:lumMod val="75000"/>
                  </a:schemeClr>
                </a:solidFill>
                <a:ea typeface="宋体" panose="02010600030101010101" pitchFamily="2" charset="-122"/>
              </a:rPr>
              <a:t>动态模板。</a:t>
            </a:r>
            <a:endParaRPr lang="en-US" altLang="zh-CN" sz="2000" kern="0" dirty="0">
              <a:solidFill>
                <a:schemeClr val="accent1">
                  <a:lumMod val="75000"/>
                </a:schemeClr>
              </a:solidFill>
              <a:ea typeface="宋体" panose="02010600030101010101" pitchFamily="2" charset="-122"/>
            </a:endParaRPr>
          </a:p>
        </p:txBody>
      </p:sp>
      <p:grpSp>
        <p:nvGrpSpPr>
          <p:cNvPr id="19" name="组合 18"/>
          <p:cNvGrpSpPr/>
          <p:nvPr/>
        </p:nvGrpSpPr>
        <p:grpSpPr>
          <a:xfrm>
            <a:off x="596805" y="1861038"/>
            <a:ext cx="2209800" cy="1854629"/>
            <a:chOff x="5718892" y="1751805"/>
            <a:chExt cx="2209800" cy="1854200"/>
          </a:xfrm>
        </p:grpSpPr>
        <p:sp>
          <p:nvSpPr>
            <p:cNvPr id="20" name="Freeform 20"/>
            <p:cNvSpPr/>
            <p:nvPr/>
          </p:nvSpPr>
          <p:spPr bwMode="gray">
            <a:xfrm flipH="1">
              <a:off x="6707905" y="3048793"/>
              <a:ext cx="1042987" cy="534987"/>
            </a:xfrm>
            <a:custGeom>
              <a:avLst/>
              <a:gdLst>
                <a:gd name="T0" fmla="*/ 0 w 335"/>
                <a:gd name="T1" fmla="*/ 166 h 173"/>
                <a:gd name="T2" fmla="*/ 58 w 335"/>
                <a:gd name="T3" fmla="*/ 173 h 173"/>
                <a:gd name="T4" fmla="*/ 297 w 335"/>
                <a:gd name="T5" fmla="*/ 32 h 173"/>
                <a:gd name="T6" fmla="*/ 289 w 335"/>
                <a:gd name="T7" fmla="*/ 8 h 173"/>
                <a:gd name="T8" fmla="*/ 223 w 335"/>
                <a:gd name="T9" fmla="*/ 26 h 173"/>
                <a:gd name="T10" fmla="*/ 0 w 335"/>
                <a:gd name="T11" fmla="*/ 166 h 173"/>
              </a:gdLst>
              <a:ahLst/>
              <a:cxnLst>
                <a:cxn ang="0">
                  <a:pos x="T0" y="T1"/>
                </a:cxn>
                <a:cxn ang="0">
                  <a:pos x="T2" y="T3"/>
                </a:cxn>
                <a:cxn ang="0">
                  <a:pos x="T4" y="T5"/>
                </a:cxn>
                <a:cxn ang="0">
                  <a:pos x="T6" y="T7"/>
                </a:cxn>
                <a:cxn ang="0">
                  <a:pos x="T8" y="T9"/>
                </a:cxn>
                <a:cxn ang="0">
                  <a:pos x="T10" y="T11"/>
                </a:cxn>
              </a:cxnLst>
              <a:rect l="0" t="0" r="r" b="b"/>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1" name="Freeform 21"/>
            <p:cNvSpPr/>
            <p:nvPr/>
          </p:nvSpPr>
          <p:spPr bwMode="gray">
            <a:xfrm>
              <a:off x="6098305" y="2915443"/>
              <a:ext cx="1092200" cy="519112"/>
            </a:xfrm>
            <a:custGeom>
              <a:avLst/>
              <a:gdLst>
                <a:gd name="T0" fmla="*/ 882 w 882"/>
                <a:gd name="T1" fmla="*/ 374 h 425"/>
                <a:gd name="T2" fmla="*/ 719 w 882"/>
                <a:gd name="T3" fmla="*/ 425 h 425"/>
                <a:gd name="T4" fmla="*/ 88 w 882"/>
                <a:gd name="T5" fmla="*/ 93 h 425"/>
                <a:gd name="T6" fmla="*/ 188 w 882"/>
                <a:gd name="T7" fmla="*/ 3 h 425"/>
                <a:gd name="T8" fmla="*/ 343 w 882"/>
                <a:gd name="T9" fmla="*/ 73 h 425"/>
                <a:gd name="T10" fmla="*/ 882 w 882"/>
                <a:gd name="T11" fmla="*/ 374 h 425"/>
              </a:gdLst>
              <a:ahLst/>
              <a:cxnLst>
                <a:cxn ang="0">
                  <a:pos x="T0" y="T1"/>
                </a:cxn>
                <a:cxn ang="0">
                  <a:pos x="T2" y="T3"/>
                </a:cxn>
                <a:cxn ang="0">
                  <a:pos x="T4" y="T5"/>
                </a:cxn>
                <a:cxn ang="0">
                  <a:pos x="T6" y="T7"/>
                </a:cxn>
                <a:cxn ang="0">
                  <a:pos x="T8" y="T9"/>
                </a:cxn>
                <a:cxn ang="0">
                  <a:pos x="T10" y="T11"/>
                </a:cxn>
              </a:cxnLst>
              <a:rect l="0" t="0" r="r" b="b"/>
              <a:pathLst>
                <a:path w="882" h="425">
                  <a:moveTo>
                    <a:pt x="882" y="374"/>
                  </a:moveTo>
                  <a:lnTo>
                    <a:pt x="719" y="425"/>
                  </a:lnTo>
                  <a:lnTo>
                    <a:pt x="88" y="93"/>
                  </a:lnTo>
                  <a:cubicBezTo>
                    <a:pt x="0" y="23"/>
                    <a:pt x="145" y="5"/>
                    <a:pt x="188" y="3"/>
                  </a:cubicBezTo>
                  <a:cubicBezTo>
                    <a:pt x="218" y="0"/>
                    <a:pt x="221" y="8"/>
                    <a:pt x="343" y="73"/>
                  </a:cubicBezTo>
                  <a:lnTo>
                    <a:pt x="882" y="374"/>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sp>
          <p:nvSpPr>
            <p:cNvPr id="22" name="Freeform 22"/>
            <p:cNvSpPr/>
            <p:nvPr/>
          </p:nvSpPr>
          <p:spPr bwMode="gray">
            <a:xfrm>
              <a:off x="5718892" y="3167855"/>
              <a:ext cx="927100" cy="438150"/>
            </a:xfrm>
            <a:custGeom>
              <a:avLst/>
              <a:gdLst>
                <a:gd name="T0" fmla="*/ 748 w 748"/>
                <a:gd name="T1" fmla="*/ 320 h 354"/>
                <a:gd name="T2" fmla="*/ 604 w 748"/>
                <a:gd name="T3" fmla="*/ 354 h 354"/>
                <a:gd name="T4" fmla="*/ 63 w 748"/>
                <a:gd name="T5" fmla="*/ 84 h 354"/>
                <a:gd name="T6" fmla="*/ 221 w 748"/>
                <a:gd name="T7" fmla="*/ 39 h 354"/>
                <a:gd name="T8" fmla="*/ 748 w 748"/>
                <a:gd name="T9" fmla="*/ 320 h 354"/>
              </a:gdLst>
              <a:ahLst/>
              <a:cxnLst>
                <a:cxn ang="0">
                  <a:pos x="T0" y="T1"/>
                </a:cxn>
                <a:cxn ang="0">
                  <a:pos x="T2" y="T3"/>
                </a:cxn>
                <a:cxn ang="0">
                  <a:pos x="T4" y="T5"/>
                </a:cxn>
                <a:cxn ang="0">
                  <a:pos x="T6" y="T7"/>
                </a:cxn>
                <a:cxn ang="0">
                  <a:pos x="T8" y="T9"/>
                </a:cxn>
              </a:cxnLst>
              <a:rect l="0" t="0" r="r" b="b"/>
              <a:pathLst>
                <a:path w="748" h="354">
                  <a:moveTo>
                    <a:pt x="748" y="320"/>
                  </a:moveTo>
                  <a:lnTo>
                    <a:pt x="604" y="354"/>
                  </a:lnTo>
                  <a:lnTo>
                    <a:pt x="63" y="84"/>
                  </a:lnTo>
                  <a:cubicBezTo>
                    <a:pt x="0" y="31"/>
                    <a:pt x="107" y="0"/>
                    <a:pt x="221" y="39"/>
                  </a:cubicBezTo>
                  <a:lnTo>
                    <a:pt x="748" y="320"/>
                  </a:lnTo>
                  <a:close/>
                </a:path>
              </a:pathLst>
            </a:custGeom>
            <a:gradFill rotWithShape="1">
              <a:gsLst>
                <a:gs pos="0">
                  <a:srgbClr val="333333">
                    <a:gamma/>
                    <a:shade val="0"/>
                    <a:invGamma/>
                    <a:alpha val="0"/>
                  </a:srgbClr>
                </a:gs>
                <a:gs pos="100000">
                  <a:srgbClr val="333333"/>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a:solidFill>
                  <a:sysClr val="windowText" lastClr="000000"/>
                </a:solidFill>
              </a:endParaRPr>
            </a:p>
          </p:txBody>
        </p:sp>
        <p:grpSp>
          <p:nvGrpSpPr>
            <p:cNvPr id="24" name="Group 23"/>
            <p:cNvGrpSpPr/>
            <p:nvPr/>
          </p:nvGrpSpPr>
          <p:grpSpPr bwMode="auto">
            <a:xfrm>
              <a:off x="6301505" y="1751805"/>
              <a:ext cx="1627187" cy="1846263"/>
              <a:chOff x="313" y="2400"/>
              <a:chExt cx="1349" cy="1534"/>
            </a:xfrm>
          </p:grpSpPr>
          <p:sp>
            <p:nvSpPr>
              <p:cNvPr id="25" name="Freeform 24"/>
              <p:cNvSpPr/>
              <p:nvPr/>
            </p:nvSpPr>
            <p:spPr bwMode="gray">
              <a:xfrm flipH="1">
                <a:off x="1229" y="2814"/>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6" name="Freeform 25"/>
              <p:cNvSpPr/>
              <p:nvPr/>
            </p:nvSpPr>
            <p:spPr bwMode="gray">
              <a:xfrm flipH="1">
                <a:off x="700" y="2400"/>
                <a:ext cx="545" cy="1380"/>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70196"/>
                      <a:invGamma/>
                    </a:srgbClr>
                  </a:gs>
                  <a:gs pos="100000">
                    <a:srgbClr val="EAEAEA"/>
                  </a:gs>
                </a:gsLst>
                <a:lin ang="18900000" scaled="1"/>
              </a:gradFill>
              <a:ln>
                <a:noFill/>
              </a:ln>
              <a:effectLst/>
              <a:scene3d>
                <a:camera prst="legacyPerspectiveTopLeft">
                  <a:rot lat="0" lon="197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sp>
            <p:nvSpPr>
              <p:cNvPr id="27" name="Freeform 26"/>
              <p:cNvSpPr/>
              <p:nvPr/>
            </p:nvSpPr>
            <p:spPr bwMode="gray">
              <a:xfrm flipH="1">
                <a:off x="313" y="2837"/>
                <a:ext cx="433" cy="1097"/>
              </a:xfrm>
              <a:custGeom>
                <a:avLst/>
                <a:gdLst>
                  <a:gd name="T0" fmla="*/ 103 w 224"/>
                  <a:gd name="T1" fmla="*/ 101 h 569"/>
                  <a:gd name="T2" fmla="*/ 74 w 224"/>
                  <a:gd name="T3" fmla="*/ 50 h 569"/>
                  <a:gd name="T4" fmla="*/ 121 w 224"/>
                  <a:gd name="T5" fmla="*/ 1 h 569"/>
                  <a:gd name="T6" fmla="*/ 171 w 224"/>
                  <a:gd name="T7" fmla="*/ 52 h 569"/>
                  <a:gd name="T8" fmla="*/ 135 w 224"/>
                  <a:gd name="T9" fmla="*/ 101 h 569"/>
                  <a:gd name="T10" fmla="*/ 134 w 224"/>
                  <a:gd name="T11" fmla="*/ 124 h 569"/>
                  <a:gd name="T12" fmla="*/ 209 w 224"/>
                  <a:gd name="T13" fmla="*/ 145 h 569"/>
                  <a:gd name="T14" fmla="*/ 221 w 224"/>
                  <a:gd name="T15" fmla="*/ 204 h 569"/>
                  <a:gd name="T16" fmla="*/ 218 w 224"/>
                  <a:gd name="T17" fmla="*/ 321 h 569"/>
                  <a:gd name="T18" fmla="*/ 209 w 224"/>
                  <a:gd name="T19" fmla="*/ 365 h 569"/>
                  <a:gd name="T20" fmla="*/ 196 w 224"/>
                  <a:gd name="T21" fmla="*/ 308 h 569"/>
                  <a:gd name="T22" fmla="*/ 187 w 224"/>
                  <a:gd name="T23" fmla="*/ 202 h 569"/>
                  <a:gd name="T24" fmla="*/ 170 w 224"/>
                  <a:gd name="T25" fmla="*/ 321 h 569"/>
                  <a:gd name="T26" fmla="*/ 144 w 224"/>
                  <a:gd name="T27" fmla="*/ 569 h 569"/>
                  <a:gd name="T28" fmla="*/ 78 w 224"/>
                  <a:gd name="T29" fmla="*/ 565 h 569"/>
                  <a:gd name="T30" fmla="*/ 50 w 224"/>
                  <a:gd name="T31" fmla="*/ 325 h 569"/>
                  <a:gd name="T32" fmla="*/ 33 w 224"/>
                  <a:gd name="T33" fmla="*/ 208 h 569"/>
                  <a:gd name="T34" fmla="*/ 25 w 224"/>
                  <a:gd name="T35" fmla="*/ 310 h 569"/>
                  <a:gd name="T36" fmla="*/ 12 w 224"/>
                  <a:gd name="T37" fmla="*/ 365 h 569"/>
                  <a:gd name="T38" fmla="*/ 1 w 224"/>
                  <a:gd name="T39" fmla="*/ 305 h 569"/>
                  <a:gd name="T40" fmla="*/ 7 w 224"/>
                  <a:gd name="T41" fmla="*/ 184 h 569"/>
                  <a:gd name="T42" fmla="*/ 23 w 224"/>
                  <a:gd name="T43" fmla="*/ 140 h 569"/>
                  <a:gd name="T44" fmla="*/ 102 w 224"/>
                  <a:gd name="T45" fmla="*/ 124 h 569"/>
                  <a:gd name="T46" fmla="*/ 103 w 224"/>
                  <a:gd name="T47" fmla="*/ 10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gradFill rotWithShape="1">
                <a:gsLst>
                  <a:gs pos="0">
                    <a:srgbClr val="EAEAEA">
                      <a:gamma/>
                      <a:shade val="66667"/>
                      <a:invGamma/>
                    </a:srgbClr>
                  </a:gs>
                  <a:gs pos="100000">
                    <a:srgbClr val="EAEAEA"/>
                  </a:gs>
                </a:gsLst>
                <a:lin ang="18900000" scaled="1"/>
              </a:gradFill>
              <a:ln>
                <a:noFill/>
              </a:ln>
              <a:effectLst/>
              <a:scene3d>
                <a:camera prst="legacyPerspectiveTopLeft">
                  <a:rot lat="0" lon="20099999" rev="0"/>
                </a:camera>
                <a:lightRig rig="legacyFlat3" dir="t"/>
              </a:scene3d>
              <a:sp3d extrusionH="36500" prstMaterial="legacyPlastic">
                <a:bevelT w="13500" h="13500" prst="angle"/>
                <a:bevelB w="13500" h="13500" prst="angle"/>
                <a:extrusionClr>
                  <a:srgbClr val="5F5F5F"/>
                </a:extrusionClr>
              </a:sp3d>
              <a:extLst>
                <a:ext uri="{91240B29-F687-4F45-9708-019B960494DF}">
                  <a14:hiddenLine xmlns:a14="http://schemas.microsoft.com/office/drawing/2010/main" w="9525">
                    <a:noFill/>
                    <a:round/>
                  </a14:hiddenLine>
                </a:ext>
                <a:ext uri="{AF507438-7753-43E0-B8FC-AC1667EBCBE1}">
                  <a14:hiddenEffects xmlns:a14="http://schemas.microsoft.com/office/drawing/2010/main">
                    <a:effectLst>
                      <a:outerShdw sy="50000" rotWithShape="0">
                        <a:srgbClr val="1C1C1C">
                          <a:alpha val="50000"/>
                        </a:srgbClr>
                      </a:outerShdw>
                    </a:effectLst>
                  </a14:hiddenEffects>
                </a:ext>
              </a:extLst>
            </p:spPr>
            <p:txBody>
              <a:bodyPr>
                <a:flatTx/>
              </a:bodyPr>
              <a:lstStyle/>
              <a:p>
                <a:pPr>
                  <a:defRPr/>
                </a:pPr>
                <a:endParaRPr lang="zh-CN" altLang="en-US" kern="0">
                  <a:solidFill>
                    <a:sysClr val="windowText" lastClr="000000"/>
                  </a:solidFill>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9" presetClass="entr" presetSubtype="0" fill="hold" grpId="0" nodeType="withEffect">
                                  <p:stCondLst>
                                    <p:cond delay="25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750"/>
                                        <p:tgtEl>
                                          <p:spTgt spid="9"/>
                                        </p:tgtEl>
                                      </p:cBhvr>
                                    </p:animEffect>
                                  </p:childTnLst>
                                </p:cTn>
                              </p:par>
                              <p:par>
                                <p:cTn id="16" presetID="10" presetClass="entr" presetSubtype="0" fill="hold" grpId="0" nodeType="withEffect">
                                  <p:stCondLst>
                                    <p:cond delay="2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750"/>
                                        <p:tgtEl>
                                          <p:spTgt spid="8"/>
                                        </p:tgtEl>
                                      </p:cBhvr>
                                    </p:animEffect>
                                  </p:childTnLst>
                                </p:cTn>
                              </p:par>
                              <p:par>
                                <p:cTn id="19" presetID="10" presetClass="entr" presetSubtype="0" fill="hold" grpId="0" nodeType="withEffect">
                                  <p:stCondLst>
                                    <p:cond delay="4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childTnLst>
                                </p:cTn>
                              </p:par>
                              <p:par>
                                <p:cTn id="22" presetID="10" presetClass="entr" presetSubtype="0" fill="hold" grpId="0" nodeType="withEffect">
                                  <p:stCondLst>
                                    <p:cond delay="6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750"/>
                                        <p:tgtEl>
                                          <p:spTgt spid="6"/>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10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childTnLst>
                                </p:cTn>
                              </p:par>
                            </p:childTnLst>
                          </p:cTn>
                        </p:par>
                        <p:par>
                          <p:cTn id="33" fill="hold">
                            <p:stCondLst>
                              <p:cond delay="2000"/>
                            </p:stCondLst>
                            <p:childTnLst>
                              <p:par>
                                <p:cTn id="34" presetID="22" presetClass="entr" presetSubtype="8"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750"/>
                                        <p:tgtEl>
                                          <p:spTgt spid="12"/>
                                        </p:tgtEl>
                                      </p:cBhvr>
                                    </p:animEffect>
                                  </p:childTnLst>
                                </p:cTn>
                              </p:par>
                            </p:childTnLst>
                          </p:cTn>
                        </p:par>
                        <p:par>
                          <p:cTn id="41" fill="hold">
                            <p:stCondLst>
                              <p:cond delay="3500"/>
                            </p:stCondLst>
                            <p:childTnLst>
                              <p:par>
                                <p:cTn id="42" presetID="22" presetClass="entr" presetSubtype="8" fill="hold"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left)">
                                      <p:cBhvr>
                                        <p:cTn id="44" dur="500"/>
                                        <p:tgtEl>
                                          <p:spTgt spid="15"/>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750"/>
                                        <p:tgtEl>
                                          <p:spTgt spid="11"/>
                                        </p:tgtEl>
                                      </p:cBhvr>
                                    </p:animEffect>
                                  </p:childTnLst>
                                </p:cTn>
                              </p:par>
                            </p:childTnLst>
                          </p:cTn>
                        </p:par>
                        <p:par>
                          <p:cTn id="49" fill="hold">
                            <p:stCondLst>
                              <p:cond delay="5000"/>
                            </p:stCondLst>
                            <p:childTnLst>
                              <p:par>
                                <p:cTn id="50" presetID="35"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style.rotation</p:attrName>
                                        </p:attrNameLst>
                                      </p:cBhvr>
                                      <p:tavLst>
                                        <p:tav tm="0">
                                          <p:val>
                                            <p:fltVal val="720"/>
                                          </p:val>
                                        </p:tav>
                                        <p:tav tm="100000">
                                          <p:val>
                                            <p:fltVal val="0"/>
                                          </p:val>
                                        </p:tav>
                                      </p:tavLst>
                                    </p:anim>
                                    <p:anim calcmode="lin" valueType="num">
                                      <p:cBhvr>
                                        <p:cTn id="54" dur="1000" fill="hold"/>
                                        <p:tgtEl>
                                          <p:spTgt spid="17"/>
                                        </p:tgtEl>
                                        <p:attrNameLst>
                                          <p:attrName>ppt_h</p:attrName>
                                        </p:attrNameLst>
                                      </p:cBhvr>
                                      <p:tavLst>
                                        <p:tav tm="0">
                                          <p:val>
                                            <p:fltVal val="0"/>
                                          </p:val>
                                        </p:tav>
                                        <p:tav tm="100000">
                                          <p:val>
                                            <p:strVal val="#ppt_h"/>
                                          </p:val>
                                        </p:tav>
                                      </p:tavLst>
                                    </p:anim>
                                    <p:anim calcmode="lin" valueType="num">
                                      <p:cBhvr>
                                        <p:cTn id="55" dur="1000" fill="hold"/>
                                        <p:tgtEl>
                                          <p:spTgt spid="17"/>
                                        </p:tgtEl>
                                        <p:attrNameLst>
                                          <p:attrName>ppt_w</p:attrName>
                                        </p:attrNameLst>
                                      </p:cBhvr>
                                      <p:tavLst>
                                        <p:tav tm="0">
                                          <p:val>
                                            <p:fltVal val="0"/>
                                          </p:val>
                                        </p:tav>
                                        <p:tav tm="100000">
                                          <p:val>
                                            <p:strVal val="#ppt_w"/>
                                          </p:val>
                                        </p:tav>
                                      </p:tavLst>
                                    </p:anim>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6" grpId="0"/>
      <p:bldP spid="17" grpId="0" animBg="1"/>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smtClean="0">
                <a:solidFill>
                  <a:schemeClr val="accent6"/>
                </a:solidFill>
              </a:rPr>
              <a:t>4</a:t>
            </a:r>
            <a:endParaRPr lang="zh-CN" altLang="en-US" sz="12000" dirty="0">
              <a:solidFill>
                <a:schemeClr val="accent6"/>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6"/>
                </a:solidFill>
              </a:rPr>
              <a:t>教学</a:t>
            </a:r>
            <a:r>
              <a:rPr lang="zh-CN" altLang="en-US" sz="7200" dirty="0">
                <a:solidFill>
                  <a:schemeClr val="accent6"/>
                </a:solidFill>
              </a:rPr>
              <a:t>反思</a:t>
            </a:r>
            <a:endParaRPr lang="zh-CN" altLang="en-US" sz="7200" dirty="0">
              <a:solidFill>
                <a:schemeClr val="accent6"/>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sp>
        <p:nvSpPr>
          <p:cNvPr id="76" name="文本框 46"/>
          <p:cNvSpPr txBox="1"/>
          <p:nvPr/>
        </p:nvSpPr>
        <p:spPr>
          <a:xfrm>
            <a:off x="5531403" y="2359013"/>
            <a:ext cx="2201308" cy="769441"/>
          </a:xfrm>
          <a:prstGeom prst="rect">
            <a:avLst/>
          </a:prstGeom>
          <a:noFill/>
        </p:spPr>
        <p:txBody>
          <a:bodyPr wrap="none" rtlCol="0">
            <a:spAutoFit/>
          </a:bodyPr>
          <a:lstStyle/>
          <a:p>
            <a:r>
              <a:rPr lang="en-US" altLang="zh-CN" sz="4400" dirty="0" smtClean="0">
                <a:solidFill>
                  <a:prstClr val="white">
                    <a:lumMod val="85000"/>
                  </a:prstClr>
                </a:solidFill>
              </a:rPr>
              <a:t>Part four</a:t>
            </a:r>
            <a:endParaRPr lang="zh-CN" altLang="en-US" sz="4400" dirty="0">
              <a:solidFill>
                <a:prstClr val="white">
                  <a:lumMod val="85000"/>
                </a:prst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TextBox 61"/>
          <p:cNvSpPr txBox="1"/>
          <p:nvPr/>
        </p:nvSpPr>
        <p:spPr>
          <a:xfrm>
            <a:off x="4679564" y="1457278"/>
            <a:ext cx="965329" cy="1938992"/>
          </a:xfrm>
          <a:prstGeom prst="rect">
            <a:avLst/>
          </a:prstGeom>
          <a:noFill/>
        </p:spPr>
        <p:txBody>
          <a:bodyPr wrap="none" rtlCol="0">
            <a:spAutoFit/>
          </a:bodyPr>
          <a:lstStyle>
            <a:defPPr>
              <a:defRPr lang="zh-CN"/>
            </a:defPPr>
            <a:lvl1pPr>
              <a:defRPr sz="19900" b="1">
                <a:solidFill>
                  <a:srgbClr val="5FCACB"/>
                </a:solidFill>
              </a:defRPr>
            </a:lvl1pPr>
          </a:lstStyle>
          <a:p>
            <a:r>
              <a:rPr lang="en-US" altLang="zh-CN" sz="12000" dirty="0">
                <a:solidFill>
                  <a:schemeClr val="accent1"/>
                </a:solidFill>
              </a:rPr>
              <a:t>1</a:t>
            </a:r>
            <a:endParaRPr lang="zh-CN" altLang="en-US" sz="12000" dirty="0">
              <a:solidFill>
                <a:schemeClr val="accent1"/>
              </a:solidFill>
            </a:endParaRPr>
          </a:p>
        </p:txBody>
      </p:sp>
      <p:sp>
        <p:nvSpPr>
          <p:cNvPr id="64" name="文本框 78"/>
          <p:cNvSpPr txBox="1"/>
          <p:nvPr/>
        </p:nvSpPr>
        <p:spPr>
          <a:xfrm>
            <a:off x="4230553" y="3747232"/>
            <a:ext cx="3877985"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1"/>
                </a:solidFill>
              </a:rPr>
              <a:t>教学</a:t>
            </a:r>
            <a:r>
              <a:rPr lang="zh-CN" altLang="en-US" sz="7200" dirty="0">
                <a:solidFill>
                  <a:schemeClr val="accent1"/>
                </a:solidFill>
              </a:rPr>
              <a:t>分析</a:t>
            </a:r>
            <a:endParaRPr lang="zh-CN" altLang="en-US" sz="7200" dirty="0">
              <a:solidFill>
                <a:schemeClr val="accent1"/>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76" name="文本框 46"/>
          <p:cNvSpPr txBox="1"/>
          <p:nvPr/>
        </p:nvSpPr>
        <p:spPr>
          <a:xfrm>
            <a:off x="5531403" y="2359013"/>
            <a:ext cx="2125005" cy="769441"/>
          </a:xfrm>
          <a:prstGeom prst="rect">
            <a:avLst/>
          </a:prstGeom>
          <a:noFill/>
        </p:spPr>
        <p:txBody>
          <a:bodyPr wrap="none" rtlCol="0">
            <a:spAutoFit/>
          </a:bodyPr>
          <a:lstStyle/>
          <a:p>
            <a:r>
              <a:rPr lang="en-US" altLang="zh-CN" sz="4400" dirty="0" smtClean="0">
                <a:solidFill>
                  <a:schemeClr val="bg1">
                    <a:lumMod val="85000"/>
                  </a:schemeClr>
                </a:solidFill>
              </a:rPr>
              <a:t>Part one</a:t>
            </a:r>
            <a:endParaRPr lang="zh-CN" altLang="en-US" sz="4400" dirty="0">
              <a:solidFill>
                <a:schemeClr val="bg1">
                  <a:lumMod val="85000"/>
                </a:schemeClr>
              </a:solidFill>
            </a:endParaRPr>
          </a:p>
        </p:txBody>
      </p:sp>
      <p:grpSp>
        <p:nvGrpSpPr>
          <p:cNvPr id="77" name="组合 76"/>
          <p:cNvGrpSpPr/>
          <p:nvPr/>
        </p:nvGrpSpPr>
        <p:grpSpPr>
          <a:xfrm rot="2484086">
            <a:off x="3923329" y="3309854"/>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rot="13396910" flipV="1">
            <a:off x="7795736" y="4320800"/>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教学效果</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Straight Connector 23"/>
          <p:cNvCxnSpPr/>
          <p:nvPr/>
        </p:nvCxnSpPr>
        <p:spPr>
          <a:xfrm>
            <a:off x="412469" y="2482183"/>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7" name="Straight Connector 26"/>
          <p:cNvCxnSpPr/>
          <p:nvPr/>
        </p:nvCxnSpPr>
        <p:spPr>
          <a:xfrm>
            <a:off x="412469" y="2888477"/>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8" name="Straight Connector 33"/>
          <p:cNvCxnSpPr/>
          <p:nvPr/>
        </p:nvCxnSpPr>
        <p:spPr>
          <a:xfrm>
            <a:off x="412469" y="3294771"/>
            <a:ext cx="5688118" cy="4234"/>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9" name="Straight Connector 42"/>
          <p:cNvCxnSpPr/>
          <p:nvPr/>
        </p:nvCxnSpPr>
        <p:spPr>
          <a:xfrm>
            <a:off x="412469" y="3703182"/>
            <a:ext cx="5688118" cy="2117"/>
          </a:xfrm>
          <a:prstGeom prst="line">
            <a:avLst/>
          </a:prstGeom>
          <a:ln w="88900" cap="rnd">
            <a:solidFill>
              <a:srgbClr val="826C4A"/>
            </a:solidFill>
            <a:round/>
          </a:ln>
        </p:spPr>
        <p:style>
          <a:lnRef idx="1">
            <a:schemeClr val="accent1"/>
          </a:lnRef>
          <a:fillRef idx="0">
            <a:schemeClr val="accent1"/>
          </a:fillRef>
          <a:effectRef idx="0">
            <a:schemeClr val="accent1"/>
          </a:effectRef>
          <a:fontRef idx="minor">
            <a:schemeClr val="tx1"/>
          </a:fontRef>
        </p:style>
      </p:cxnSp>
      <p:cxnSp>
        <p:nvCxnSpPr>
          <p:cNvPr id="10" name="Straight Connector 43"/>
          <p:cNvCxnSpPr/>
          <p:nvPr/>
        </p:nvCxnSpPr>
        <p:spPr>
          <a:xfrm>
            <a:off x="412469" y="2475156"/>
            <a:ext cx="4469236" cy="2117"/>
          </a:xfrm>
          <a:prstGeom prst="line">
            <a:avLst/>
          </a:prstGeom>
          <a:ln w="88900" cap="rnd">
            <a:solidFill>
              <a:srgbClr val="A0BF0D"/>
            </a:solidFill>
            <a:round/>
          </a:ln>
        </p:spPr>
        <p:style>
          <a:lnRef idx="1">
            <a:schemeClr val="accent1"/>
          </a:lnRef>
          <a:fillRef idx="0">
            <a:schemeClr val="accent1"/>
          </a:fillRef>
          <a:effectRef idx="0">
            <a:schemeClr val="accent1"/>
          </a:effectRef>
          <a:fontRef idx="minor">
            <a:schemeClr val="tx1"/>
          </a:fontRef>
        </p:style>
      </p:cxnSp>
      <p:cxnSp>
        <p:nvCxnSpPr>
          <p:cNvPr id="11" name="Straight Connector 58"/>
          <p:cNvCxnSpPr/>
          <p:nvPr/>
        </p:nvCxnSpPr>
        <p:spPr>
          <a:xfrm>
            <a:off x="412469" y="2890594"/>
            <a:ext cx="3047206" cy="2117"/>
          </a:xfrm>
          <a:prstGeom prst="line">
            <a:avLst/>
          </a:prstGeom>
          <a:ln w="88900" cap="rnd">
            <a:solidFill>
              <a:srgbClr val="FDB900"/>
            </a:solidFill>
            <a:round/>
          </a:ln>
        </p:spPr>
        <p:style>
          <a:lnRef idx="1">
            <a:schemeClr val="accent1"/>
          </a:lnRef>
          <a:fillRef idx="0">
            <a:schemeClr val="accent1"/>
          </a:fillRef>
          <a:effectRef idx="0">
            <a:schemeClr val="accent1"/>
          </a:effectRef>
          <a:fontRef idx="minor">
            <a:schemeClr val="tx1"/>
          </a:fontRef>
        </p:style>
      </p:cxnSp>
      <p:cxnSp>
        <p:nvCxnSpPr>
          <p:cNvPr id="12" name="Straight Connector 61"/>
          <p:cNvCxnSpPr/>
          <p:nvPr/>
        </p:nvCxnSpPr>
        <p:spPr>
          <a:xfrm>
            <a:off x="412469" y="3295505"/>
            <a:ext cx="2031471" cy="3500"/>
          </a:xfrm>
          <a:prstGeom prst="line">
            <a:avLst/>
          </a:prstGeom>
          <a:ln w="88900" cap="rnd">
            <a:solidFill>
              <a:srgbClr val="5FCACB"/>
            </a:solidFill>
            <a:round/>
          </a:ln>
        </p:spPr>
        <p:style>
          <a:lnRef idx="1">
            <a:schemeClr val="accent1"/>
          </a:lnRef>
          <a:fillRef idx="0">
            <a:schemeClr val="accent1"/>
          </a:fillRef>
          <a:effectRef idx="0">
            <a:schemeClr val="accent1"/>
          </a:effectRef>
          <a:fontRef idx="minor">
            <a:schemeClr val="tx1"/>
          </a:fontRef>
        </p:style>
      </p:cxnSp>
      <p:cxnSp>
        <p:nvCxnSpPr>
          <p:cNvPr id="13" name="Straight Connector 67"/>
          <p:cNvCxnSpPr/>
          <p:nvPr/>
        </p:nvCxnSpPr>
        <p:spPr>
          <a:xfrm>
            <a:off x="412469" y="3703271"/>
            <a:ext cx="4266089" cy="7351"/>
          </a:xfrm>
          <a:prstGeom prst="line">
            <a:avLst/>
          </a:prstGeom>
          <a:ln w="88900" cap="rnd">
            <a:solidFill>
              <a:srgbClr val="F5841C"/>
            </a:solidFill>
            <a:roun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5088915" y="2181696"/>
            <a:ext cx="609441" cy="609441"/>
            <a:chOff x="5088915" y="2181696"/>
            <a:chExt cx="609441" cy="609441"/>
          </a:xfrm>
        </p:grpSpPr>
        <p:sp>
          <p:nvSpPr>
            <p:cNvPr id="15" name="Oval 69"/>
            <p:cNvSpPr/>
            <p:nvPr/>
          </p:nvSpPr>
          <p:spPr>
            <a:xfrm>
              <a:off x="5088915" y="2181696"/>
              <a:ext cx="609441" cy="609441"/>
            </a:xfrm>
            <a:prstGeom prst="ellipse">
              <a:avLst/>
            </a:prstGeom>
            <a:solidFill>
              <a:srgbClr val="A0BF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6" name="Freeform 356"/>
            <p:cNvSpPr>
              <a:spLocks noEditPoints="1"/>
            </p:cNvSpPr>
            <p:nvPr/>
          </p:nvSpPr>
          <p:spPr bwMode="auto">
            <a:xfrm>
              <a:off x="5284945" y="2303804"/>
              <a:ext cx="237968" cy="375045"/>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17" name="组合 16"/>
          <p:cNvGrpSpPr/>
          <p:nvPr/>
        </p:nvGrpSpPr>
        <p:grpSpPr>
          <a:xfrm>
            <a:off x="3687200" y="2587990"/>
            <a:ext cx="609441" cy="609441"/>
            <a:chOff x="3687200" y="2587990"/>
            <a:chExt cx="609441" cy="609441"/>
          </a:xfrm>
        </p:grpSpPr>
        <p:sp>
          <p:nvSpPr>
            <p:cNvPr id="18" name="Oval 71"/>
            <p:cNvSpPr/>
            <p:nvPr/>
          </p:nvSpPr>
          <p:spPr>
            <a:xfrm>
              <a:off x="3687200" y="2587990"/>
              <a:ext cx="609441" cy="609441"/>
            </a:xfrm>
            <a:prstGeom prst="ellipse">
              <a:avLst/>
            </a:prstGeom>
            <a:solidFill>
              <a:srgbClr val="FDB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19" name="Freeform 378"/>
            <p:cNvSpPr>
              <a:spLocks noEditPoints="1"/>
            </p:cNvSpPr>
            <p:nvPr/>
          </p:nvSpPr>
          <p:spPr bwMode="auto">
            <a:xfrm>
              <a:off x="3807409" y="2678849"/>
              <a:ext cx="351091" cy="343732"/>
            </a:xfrm>
            <a:custGeom>
              <a:avLst/>
              <a:gdLst>
                <a:gd name="T0" fmla="*/ 0 w 194"/>
                <a:gd name="T1" fmla="*/ 52 h 190"/>
                <a:gd name="T2" fmla="*/ 56 w 194"/>
                <a:gd name="T3" fmla="*/ 52 h 190"/>
                <a:gd name="T4" fmla="*/ 22 w 194"/>
                <a:gd name="T5" fmla="*/ 9 h 190"/>
                <a:gd name="T6" fmla="*/ 34 w 194"/>
                <a:gd name="T7" fmla="*/ 0 h 190"/>
                <a:gd name="T8" fmla="*/ 69 w 194"/>
                <a:gd name="T9" fmla="*/ 44 h 190"/>
                <a:gd name="T10" fmla="*/ 88 w 194"/>
                <a:gd name="T11" fmla="*/ 22 h 190"/>
                <a:gd name="T12" fmla="*/ 99 w 194"/>
                <a:gd name="T13" fmla="*/ 32 h 190"/>
                <a:gd name="T14" fmla="*/ 82 w 194"/>
                <a:gd name="T15" fmla="*/ 52 h 190"/>
                <a:gd name="T16" fmla="*/ 194 w 194"/>
                <a:gd name="T17" fmla="*/ 52 h 190"/>
                <a:gd name="T18" fmla="*/ 194 w 194"/>
                <a:gd name="T19" fmla="*/ 190 h 190"/>
                <a:gd name="T20" fmla="*/ 0 w 194"/>
                <a:gd name="T21" fmla="*/ 190 h 190"/>
                <a:gd name="T22" fmla="*/ 0 w 194"/>
                <a:gd name="T23" fmla="*/ 52 h 190"/>
                <a:gd name="T24" fmla="*/ 39 w 194"/>
                <a:gd name="T25" fmla="*/ 70 h 190"/>
                <a:gd name="T26" fmla="*/ 20 w 194"/>
                <a:gd name="T27" fmla="*/ 90 h 190"/>
                <a:gd name="T28" fmla="*/ 20 w 194"/>
                <a:gd name="T29" fmla="*/ 149 h 190"/>
                <a:gd name="T30" fmla="*/ 39 w 194"/>
                <a:gd name="T31" fmla="*/ 169 h 190"/>
                <a:gd name="T32" fmla="*/ 127 w 194"/>
                <a:gd name="T33" fmla="*/ 169 h 190"/>
                <a:gd name="T34" fmla="*/ 146 w 194"/>
                <a:gd name="T35" fmla="*/ 149 h 190"/>
                <a:gd name="T36" fmla="*/ 146 w 194"/>
                <a:gd name="T37" fmla="*/ 90 h 190"/>
                <a:gd name="T38" fmla="*/ 127 w 194"/>
                <a:gd name="T39" fmla="*/ 70 h 190"/>
                <a:gd name="T40" fmla="*/ 39 w 194"/>
                <a:gd name="T41" fmla="*/ 70 h 190"/>
                <a:gd name="T42" fmla="*/ 155 w 194"/>
                <a:gd name="T43" fmla="*/ 71 h 190"/>
                <a:gd name="T44" fmla="*/ 155 w 194"/>
                <a:gd name="T45" fmla="*/ 78 h 190"/>
                <a:gd name="T46" fmla="*/ 184 w 194"/>
                <a:gd name="T47" fmla="*/ 78 h 190"/>
                <a:gd name="T48" fmla="*/ 184 w 194"/>
                <a:gd name="T49" fmla="*/ 71 h 190"/>
                <a:gd name="T50" fmla="*/ 155 w 194"/>
                <a:gd name="T51" fmla="*/ 71 h 190"/>
                <a:gd name="T52" fmla="*/ 155 w 194"/>
                <a:gd name="T53" fmla="*/ 83 h 190"/>
                <a:gd name="T54" fmla="*/ 155 w 194"/>
                <a:gd name="T55" fmla="*/ 90 h 190"/>
                <a:gd name="T56" fmla="*/ 184 w 194"/>
                <a:gd name="T57" fmla="*/ 90 h 190"/>
                <a:gd name="T58" fmla="*/ 184 w 194"/>
                <a:gd name="T59" fmla="*/ 83 h 190"/>
                <a:gd name="T60" fmla="*/ 155 w 194"/>
                <a:gd name="T61" fmla="*/ 83 h 190"/>
                <a:gd name="T62" fmla="*/ 155 w 194"/>
                <a:gd name="T63" fmla="*/ 96 h 190"/>
                <a:gd name="T64" fmla="*/ 155 w 194"/>
                <a:gd name="T65" fmla="*/ 102 h 190"/>
                <a:gd name="T66" fmla="*/ 184 w 194"/>
                <a:gd name="T67" fmla="*/ 102 h 190"/>
                <a:gd name="T68" fmla="*/ 184 w 194"/>
                <a:gd name="T69" fmla="*/ 96 h 190"/>
                <a:gd name="T70" fmla="*/ 155 w 194"/>
                <a:gd name="T71" fmla="*/ 96 h 190"/>
                <a:gd name="T72" fmla="*/ 155 w 194"/>
                <a:gd name="T73" fmla="*/ 108 h 190"/>
                <a:gd name="T74" fmla="*/ 155 w 194"/>
                <a:gd name="T75" fmla="*/ 115 h 190"/>
                <a:gd name="T76" fmla="*/ 184 w 194"/>
                <a:gd name="T77" fmla="*/ 115 h 190"/>
                <a:gd name="T78" fmla="*/ 184 w 194"/>
                <a:gd name="T79" fmla="*/ 108 h 190"/>
                <a:gd name="T80" fmla="*/ 155 w 194"/>
                <a:gd name="T81" fmla="*/ 108 h 190"/>
                <a:gd name="T82" fmla="*/ 167 w 194"/>
                <a:gd name="T83" fmla="*/ 125 h 190"/>
                <a:gd name="T84" fmla="*/ 158 w 194"/>
                <a:gd name="T85" fmla="*/ 134 h 190"/>
                <a:gd name="T86" fmla="*/ 167 w 194"/>
                <a:gd name="T87" fmla="*/ 143 h 190"/>
                <a:gd name="T88" fmla="*/ 175 w 194"/>
                <a:gd name="T89" fmla="*/ 134 h 190"/>
                <a:gd name="T90" fmla="*/ 167 w 194"/>
                <a:gd name="T91" fmla="*/ 125 h 190"/>
                <a:gd name="T92" fmla="*/ 167 w 194"/>
                <a:gd name="T93" fmla="*/ 150 h 190"/>
                <a:gd name="T94" fmla="*/ 158 w 194"/>
                <a:gd name="T95" fmla="*/ 159 h 190"/>
                <a:gd name="T96" fmla="*/ 167 w 194"/>
                <a:gd name="T97" fmla="*/ 168 h 190"/>
                <a:gd name="T98" fmla="*/ 175 w 194"/>
                <a:gd name="T99" fmla="*/ 159 h 190"/>
                <a:gd name="T100" fmla="*/ 167 w 194"/>
                <a:gd name="T101" fmla="*/ 15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4" h="190">
                  <a:moveTo>
                    <a:pt x="0" y="52"/>
                  </a:moveTo>
                  <a:cubicBezTo>
                    <a:pt x="56" y="52"/>
                    <a:pt x="56" y="52"/>
                    <a:pt x="56" y="52"/>
                  </a:cubicBezTo>
                  <a:cubicBezTo>
                    <a:pt x="22" y="9"/>
                    <a:pt x="22" y="9"/>
                    <a:pt x="22" y="9"/>
                  </a:cubicBezTo>
                  <a:cubicBezTo>
                    <a:pt x="34" y="0"/>
                    <a:pt x="34" y="0"/>
                    <a:pt x="34" y="0"/>
                  </a:cubicBezTo>
                  <a:cubicBezTo>
                    <a:pt x="69" y="44"/>
                    <a:pt x="69" y="44"/>
                    <a:pt x="69" y="44"/>
                  </a:cubicBezTo>
                  <a:cubicBezTo>
                    <a:pt x="88" y="22"/>
                    <a:pt x="88" y="22"/>
                    <a:pt x="88" y="22"/>
                  </a:cubicBezTo>
                  <a:cubicBezTo>
                    <a:pt x="99" y="32"/>
                    <a:pt x="99" y="32"/>
                    <a:pt x="99" y="32"/>
                  </a:cubicBezTo>
                  <a:cubicBezTo>
                    <a:pt x="82" y="52"/>
                    <a:pt x="82" y="52"/>
                    <a:pt x="82" y="52"/>
                  </a:cubicBezTo>
                  <a:cubicBezTo>
                    <a:pt x="194" y="52"/>
                    <a:pt x="194" y="52"/>
                    <a:pt x="194" y="52"/>
                  </a:cubicBezTo>
                  <a:cubicBezTo>
                    <a:pt x="194" y="190"/>
                    <a:pt x="194" y="190"/>
                    <a:pt x="194" y="190"/>
                  </a:cubicBezTo>
                  <a:cubicBezTo>
                    <a:pt x="161" y="190"/>
                    <a:pt x="31" y="190"/>
                    <a:pt x="0" y="190"/>
                  </a:cubicBezTo>
                  <a:cubicBezTo>
                    <a:pt x="0" y="52"/>
                    <a:pt x="0" y="52"/>
                    <a:pt x="0" y="52"/>
                  </a:cubicBezTo>
                  <a:close/>
                  <a:moveTo>
                    <a:pt x="39" y="70"/>
                  </a:moveTo>
                  <a:cubicBezTo>
                    <a:pt x="29" y="70"/>
                    <a:pt x="20" y="79"/>
                    <a:pt x="20" y="90"/>
                  </a:cubicBezTo>
                  <a:cubicBezTo>
                    <a:pt x="20" y="149"/>
                    <a:pt x="20" y="149"/>
                    <a:pt x="20" y="149"/>
                  </a:cubicBezTo>
                  <a:cubicBezTo>
                    <a:pt x="20" y="160"/>
                    <a:pt x="29" y="169"/>
                    <a:pt x="39" y="169"/>
                  </a:cubicBezTo>
                  <a:cubicBezTo>
                    <a:pt x="127" y="169"/>
                    <a:pt x="127" y="169"/>
                    <a:pt x="127" y="169"/>
                  </a:cubicBezTo>
                  <a:cubicBezTo>
                    <a:pt x="137" y="169"/>
                    <a:pt x="146" y="160"/>
                    <a:pt x="146" y="149"/>
                  </a:cubicBezTo>
                  <a:cubicBezTo>
                    <a:pt x="146" y="90"/>
                    <a:pt x="146" y="90"/>
                    <a:pt x="146" y="90"/>
                  </a:cubicBezTo>
                  <a:cubicBezTo>
                    <a:pt x="146" y="79"/>
                    <a:pt x="137" y="70"/>
                    <a:pt x="127" y="70"/>
                  </a:cubicBezTo>
                  <a:cubicBezTo>
                    <a:pt x="39" y="70"/>
                    <a:pt x="39" y="70"/>
                    <a:pt x="39" y="70"/>
                  </a:cubicBezTo>
                  <a:close/>
                  <a:moveTo>
                    <a:pt x="155" y="71"/>
                  </a:moveTo>
                  <a:cubicBezTo>
                    <a:pt x="155" y="78"/>
                    <a:pt x="155" y="78"/>
                    <a:pt x="155" y="78"/>
                  </a:cubicBezTo>
                  <a:cubicBezTo>
                    <a:pt x="184" y="78"/>
                    <a:pt x="184" y="78"/>
                    <a:pt x="184" y="78"/>
                  </a:cubicBezTo>
                  <a:cubicBezTo>
                    <a:pt x="184" y="71"/>
                    <a:pt x="184" y="71"/>
                    <a:pt x="184" y="71"/>
                  </a:cubicBezTo>
                  <a:cubicBezTo>
                    <a:pt x="155" y="71"/>
                    <a:pt x="155" y="71"/>
                    <a:pt x="155" y="71"/>
                  </a:cubicBezTo>
                  <a:close/>
                  <a:moveTo>
                    <a:pt x="155" y="83"/>
                  </a:moveTo>
                  <a:cubicBezTo>
                    <a:pt x="155" y="90"/>
                    <a:pt x="155" y="90"/>
                    <a:pt x="155" y="90"/>
                  </a:cubicBezTo>
                  <a:cubicBezTo>
                    <a:pt x="184" y="90"/>
                    <a:pt x="184" y="90"/>
                    <a:pt x="184" y="90"/>
                  </a:cubicBezTo>
                  <a:cubicBezTo>
                    <a:pt x="184" y="83"/>
                    <a:pt x="184" y="83"/>
                    <a:pt x="184" y="83"/>
                  </a:cubicBezTo>
                  <a:cubicBezTo>
                    <a:pt x="155" y="83"/>
                    <a:pt x="155" y="83"/>
                    <a:pt x="155" y="83"/>
                  </a:cubicBezTo>
                  <a:close/>
                  <a:moveTo>
                    <a:pt x="155" y="96"/>
                  </a:moveTo>
                  <a:cubicBezTo>
                    <a:pt x="155" y="102"/>
                    <a:pt x="155" y="102"/>
                    <a:pt x="155" y="102"/>
                  </a:cubicBezTo>
                  <a:cubicBezTo>
                    <a:pt x="184" y="102"/>
                    <a:pt x="184" y="102"/>
                    <a:pt x="184" y="102"/>
                  </a:cubicBezTo>
                  <a:cubicBezTo>
                    <a:pt x="184" y="96"/>
                    <a:pt x="184" y="96"/>
                    <a:pt x="184" y="96"/>
                  </a:cubicBezTo>
                  <a:cubicBezTo>
                    <a:pt x="155" y="96"/>
                    <a:pt x="155" y="96"/>
                    <a:pt x="155" y="96"/>
                  </a:cubicBezTo>
                  <a:close/>
                  <a:moveTo>
                    <a:pt x="155" y="108"/>
                  </a:moveTo>
                  <a:cubicBezTo>
                    <a:pt x="155" y="115"/>
                    <a:pt x="155" y="115"/>
                    <a:pt x="155" y="115"/>
                  </a:cubicBezTo>
                  <a:cubicBezTo>
                    <a:pt x="184" y="115"/>
                    <a:pt x="184" y="115"/>
                    <a:pt x="184" y="115"/>
                  </a:cubicBezTo>
                  <a:cubicBezTo>
                    <a:pt x="184" y="108"/>
                    <a:pt x="184" y="108"/>
                    <a:pt x="184" y="108"/>
                  </a:cubicBezTo>
                  <a:cubicBezTo>
                    <a:pt x="155" y="108"/>
                    <a:pt x="155" y="108"/>
                    <a:pt x="155" y="108"/>
                  </a:cubicBezTo>
                  <a:close/>
                  <a:moveTo>
                    <a:pt x="167" y="125"/>
                  </a:moveTo>
                  <a:cubicBezTo>
                    <a:pt x="162" y="125"/>
                    <a:pt x="158" y="129"/>
                    <a:pt x="158" y="134"/>
                  </a:cubicBezTo>
                  <a:cubicBezTo>
                    <a:pt x="158" y="139"/>
                    <a:pt x="162" y="143"/>
                    <a:pt x="167" y="143"/>
                  </a:cubicBezTo>
                  <a:cubicBezTo>
                    <a:pt x="171" y="143"/>
                    <a:pt x="175" y="139"/>
                    <a:pt x="175" y="134"/>
                  </a:cubicBezTo>
                  <a:cubicBezTo>
                    <a:pt x="175" y="129"/>
                    <a:pt x="171" y="125"/>
                    <a:pt x="167" y="125"/>
                  </a:cubicBezTo>
                  <a:close/>
                  <a:moveTo>
                    <a:pt x="167" y="150"/>
                  </a:moveTo>
                  <a:cubicBezTo>
                    <a:pt x="162" y="150"/>
                    <a:pt x="158" y="154"/>
                    <a:pt x="158" y="159"/>
                  </a:cubicBezTo>
                  <a:cubicBezTo>
                    <a:pt x="158" y="164"/>
                    <a:pt x="162" y="168"/>
                    <a:pt x="167" y="168"/>
                  </a:cubicBezTo>
                  <a:cubicBezTo>
                    <a:pt x="171" y="168"/>
                    <a:pt x="175" y="164"/>
                    <a:pt x="175" y="159"/>
                  </a:cubicBezTo>
                  <a:cubicBezTo>
                    <a:pt x="175" y="154"/>
                    <a:pt x="171" y="150"/>
                    <a:pt x="167" y="150"/>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0" name="组合 19"/>
          <p:cNvGrpSpPr/>
          <p:nvPr/>
        </p:nvGrpSpPr>
        <p:grpSpPr>
          <a:xfrm>
            <a:off x="2647087" y="2994284"/>
            <a:ext cx="609441" cy="609441"/>
            <a:chOff x="2647087" y="2994284"/>
            <a:chExt cx="609441" cy="609441"/>
          </a:xfrm>
        </p:grpSpPr>
        <p:sp>
          <p:nvSpPr>
            <p:cNvPr id="21" name="Oval 73"/>
            <p:cNvSpPr/>
            <p:nvPr/>
          </p:nvSpPr>
          <p:spPr>
            <a:xfrm>
              <a:off x="2647087" y="2994284"/>
              <a:ext cx="609441" cy="609441"/>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2" name="Freeform 300"/>
            <p:cNvSpPr>
              <a:spLocks noEditPoints="1"/>
            </p:cNvSpPr>
            <p:nvPr/>
          </p:nvSpPr>
          <p:spPr bwMode="auto">
            <a:xfrm>
              <a:off x="2792993" y="3057692"/>
              <a:ext cx="335915" cy="474157"/>
            </a:xfrm>
            <a:custGeom>
              <a:avLst/>
              <a:gdLst>
                <a:gd name="T0" fmla="*/ 109 w 172"/>
                <a:gd name="T1" fmla="*/ 51 h 242"/>
                <a:gd name="T2" fmla="*/ 116 w 172"/>
                <a:gd name="T3" fmla="*/ 28 h 242"/>
                <a:gd name="T4" fmla="*/ 132 w 172"/>
                <a:gd name="T5" fmla="*/ 67 h 242"/>
                <a:gd name="T6" fmla="*/ 132 w 172"/>
                <a:gd name="T7" fmla="*/ 176 h 242"/>
                <a:gd name="T8" fmla="*/ 116 w 172"/>
                <a:gd name="T9" fmla="*/ 214 h 242"/>
                <a:gd name="T10" fmla="*/ 109 w 172"/>
                <a:gd name="T11" fmla="*/ 191 h 242"/>
                <a:gd name="T12" fmla="*/ 45 w 172"/>
                <a:gd name="T13" fmla="*/ 191 h 242"/>
                <a:gd name="T14" fmla="*/ 38 w 172"/>
                <a:gd name="T15" fmla="*/ 214 h 242"/>
                <a:gd name="T16" fmla="*/ 23 w 172"/>
                <a:gd name="T17" fmla="*/ 176 h 242"/>
                <a:gd name="T18" fmla="*/ 23 w 172"/>
                <a:gd name="T19" fmla="*/ 67 h 242"/>
                <a:gd name="T20" fmla="*/ 38 w 172"/>
                <a:gd name="T21" fmla="*/ 28 h 242"/>
                <a:gd name="T22" fmla="*/ 45 w 172"/>
                <a:gd name="T23" fmla="*/ 51 h 242"/>
                <a:gd name="T24" fmla="*/ 49 w 172"/>
                <a:gd name="T25" fmla="*/ 38 h 242"/>
                <a:gd name="T26" fmla="*/ 106 w 172"/>
                <a:gd name="T27" fmla="*/ 9 h 242"/>
                <a:gd name="T28" fmla="*/ 58 w 172"/>
                <a:gd name="T29" fmla="*/ 0 h 242"/>
                <a:gd name="T30" fmla="*/ 49 w 172"/>
                <a:gd name="T31" fmla="*/ 38 h 242"/>
                <a:gd name="T32" fmla="*/ 49 w 172"/>
                <a:gd name="T33" fmla="*/ 204 h 242"/>
                <a:gd name="T34" fmla="*/ 58 w 172"/>
                <a:gd name="T35" fmla="*/ 242 h 242"/>
                <a:gd name="T36" fmla="*/ 106 w 172"/>
                <a:gd name="T37" fmla="*/ 233 h 242"/>
                <a:gd name="T38" fmla="*/ 68 w 172"/>
                <a:gd name="T39" fmla="*/ 124 h 242"/>
                <a:gd name="T40" fmla="*/ 78 w 172"/>
                <a:gd name="T41" fmla="*/ 127 h 242"/>
                <a:gd name="T42" fmla="*/ 83 w 172"/>
                <a:gd name="T43" fmla="*/ 133 h 242"/>
                <a:gd name="T44" fmla="*/ 82 w 172"/>
                <a:gd name="T45" fmla="*/ 124 h 242"/>
                <a:gd name="T46" fmla="*/ 102 w 172"/>
                <a:gd name="T47" fmla="*/ 102 h 242"/>
                <a:gd name="T48" fmla="*/ 76 w 172"/>
                <a:gd name="T49" fmla="*/ 116 h 242"/>
                <a:gd name="T50" fmla="*/ 49 w 172"/>
                <a:gd name="T51" fmla="*/ 87 h 242"/>
                <a:gd name="T52" fmla="*/ 72 w 172"/>
                <a:gd name="T53" fmla="*/ 120 h 242"/>
                <a:gd name="T54" fmla="*/ 158 w 172"/>
                <a:gd name="T55" fmla="*/ 106 h 242"/>
                <a:gd name="T56" fmla="*/ 172 w 172"/>
                <a:gd name="T57" fmla="*/ 112 h 242"/>
                <a:gd name="T58" fmla="*/ 166 w 172"/>
                <a:gd name="T59" fmla="*/ 139 h 242"/>
                <a:gd name="T60" fmla="*/ 158 w 172"/>
                <a:gd name="T61" fmla="*/ 106 h 242"/>
                <a:gd name="T62" fmla="*/ 77 w 172"/>
                <a:gd name="T63" fmla="*/ 66 h 242"/>
                <a:gd name="T64" fmla="*/ 22 w 172"/>
                <a:gd name="T65" fmla="*/ 121 h 242"/>
                <a:gd name="T66" fmla="*/ 77 w 172"/>
                <a:gd name="T67" fmla="*/ 177 h 242"/>
                <a:gd name="T68" fmla="*/ 133 w 172"/>
                <a:gd name="T69" fmla="*/ 12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242">
                  <a:moveTo>
                    <a:pt x="77" y="44"/>
                  </a:moveTo>
                  <a:cubicBezTo>
                    <a:pt x="89" y="44"/>
                    <a:pt x="99" y="46"/>
                    <a:pt x="109" y="51"/>
                  </a:cubicBezTo>
                  <a:cubicBezTo>
                    <a:pt x="109" y="28"/>
                    <a:pt x="109" y="28"/>
                    <a:pt x="109" y="28"/>
                  </a:cubicBezTo>
                  <a:cubicBezTo>
                    <a:pt x="116" y="28"/>
                    <a:pt x="116" y="28"/>
                    <a:pt x="116" y="28"/>
                  </a:cubicBezTo>
                  <a:cubicBezTo>
                    <a:pt x="128" y="63"/>
                    <a:pt x="128" y="63"/>
                    <a:pt x="128" y="63"/>
                  </a:cubicBezTo>
                  <a:cubicBezTo>
                    <a:pt x="130" y="64"/>
                    <a:pt x="131" y="65"/>
                    <a:pt x="132" y="67"/>
                  </a:cubicBezTo>
                  <a:cubicBezTo>
                    <a:pt x="146" y="81"/>
                    <a:pt x="154" y="100"/>
                    <a:pt x="154" y="121"/>
                  </a:cubicBezTo>
                  <a:cubicBezTo>
                    <a:pt x="154" y="142"/>
                    <a:pt x="146" y="162"/>
                    <a:pt x="132" y="176"/>
                  </a:cubicBezTo>
                  <a:cubicBezTo>
                    <a:pt x="131" y="177"/>
                    <a:pt x="129" y="178"/>
                    <a:pt x="128" y="179"/>
                  </a:cubicBezTo>
                  <a:cubicBezTo>
                    <a:pt x="116" y="214"/>
                    <a:pt x="116" y="214"/>
                    <a:pt x="116" y="214"/>
                  </a:cubicBezTo>
                  <a:cubicBezTo>
                    <a:pt x="109" y="214"/>
                    <a:pt x="109" y="214"/>
                    <a:pt x="109" y="214"/>
                  </a:cubicBezTo>
                  <a:cubicBezTo>
                    <a:pt x="109" y="191"/>
                    <a:pt x="109" y="191"/>
                    <a:pt x="109" y="191"/>
                  </a:cubicBezTo>
                  <a:cubicBezTo>
                    <a:pt x="99" y="196"/>
                    <a:pt x="89" y="198"/>
                    <a:pt x="77" y="198"/>
                  </a:cubicBezTo>
                  <a:cubicBezTo>
                    <a:pt x="66" y="198"/>
                    <a:pt x="55" y="196"/>
                    <a:pt x="45" y="191"/>
                  </a:cubicBezTo>
                  <a:cubicBezTo>
                    <a:pt x="45" y="214"/>
                    <a:pt x="45" y="214"/>
                    <a:pt x="45" y="214"/>
                  </a:cubicBezTo>
                  <a:cubicBezTo>
                    <a:pt x="38" y="214"/>
                    <a:pt x="38" y="214"/>
                    <a:pt x="38" y="214"/>
                  </a:cubicBezTo>
                  <a:cubicBezTo>
                    <a:pt x="25" y="178"/>
                    <a:pt x="25" y="178"/>
                    <a:pt x="25" y="178"/>
                  </a:cubicBezTo>
                  <a:cubicBezTo>
                    <a:pt x="25" y="177"/>
                    <a:pt x="24" y="176"/>
                    <a:pt x="23" y="176"/>
                  </a:cubicBezTo>
                  <a:cubicBezTo>
                    <a:pt x="9" y="162"/>
                    <a:pt x="0" y="142"/>
                    <a:pt x="0" y="121"/>
                  </a:cubicBezTo>
                  <a:cubicBezTo>
                    <a:pt x="0" y="100"/>
                    <a:pt x="9" y="81"/>
                    <a:pt x="23" y="67"/>
                  </a:cubicBezTo>
                  <a:cubicBezTo>
                    <a:pt x="24" y="66"/>
                    <a:pt x="24" y="65"/>
                    <a:pt x="25" y="64"/>
                  </a:cubicBezTo>
                  <a:cubicBezTo>
                    <a:pt x="38" y="28"/>
                    <a:pt x="38" y="28"/>
                    <a:pt x="38" y="28"/>
                  </a:cubicBezTo>
                  <a:cubicBezTo>
                    <a:pt x="45" y="28"/>
                    <a:pt x="45" y="28"/>
                    <a:pt x="45" y="28"/>
                  </a:cubicBezTo>
                  <a:cubicBezTo>
                    <a:pt x="45" y="51"/>
                    <a:pt x="45" y="51"/>
                    <a:pt x="45" y="51"/>
                  </a:cubicBezTo>
                  <a:cubicBezTo>
                    <a:pt x="55" y="47"/>
                    <a:pt x="66" y="44"/>
                    <a:pt x="77" y="44"/>
                  </a:cubicBezTo>
                  <a:close/>
                  <a:moveTo>
                    <a:pt x="49" y="38"/>
                  </a:moveTo>
                  <a:cubicBezTo>
                    <a:pt x="106" y="38"/>
                    <a:pt x="106" y="38"/>
                    <a:pt x="106" y="38"/>
                  </a:cubicBezTo>
                  <a:cubicBezTo>
                    <a:pt x="106" y="9"/>
                    <a:pt x="106" y="9"/>
                    <a:pt x="106" y="9"/>
                  </a:cubicBezTo>
                  <a:cubicBezTo>
                    <a:pt x="106" y="4"/>
                    <a:pt x="101" y="0"/>
                    <a:pt x="96" y="0"/>
                  </a:cubicBezTo>
                  <a:cubicBezTo>
                    <a:pt x="58" y="0"/>
                    <a:pt x="58" y="0"/>
                    <a:pt x="58" y="0"/>
                  </a:cubicBezTo>
                  <a:cubicBezTo>
                    <a:pt x="53" y="0"/>
                    <a:pt x="49" y="4"/>
                    <a:pt x="49" y="9"/>
                  </a:cubicBezTo>
                  <a:cubicBezTo>
                    <a:pt x="49" y="38"/>
                    <a:pt x="49" y="38"/>
                    <a:pt x="49" y="38"/>
                  </a:cubicBezTo>
                  <a:close/>
                  <a:moveTo>
                    <a:pt x="106" y="204"/>
                  </a:moveTo>
                  <a:cubicBezTo>
                    <a:pt x="49" y="204"/>
                    <a:pt x="49" y="204"/>
                    <a:pt x="49" y="204"/>
                  </a:cubicBezTo>
                  <a:cubicBezTo>
                    <a:pt x="49" y="233"/>
                    <a:pt x="49" y="233"/>
                    <a:pt x="49" y="233"/>
                  </a:cubicBezTo>
                  <a:cubicBezTo>
                    <a:pt x="49" y="238"/>
                    <a:pt x="53" y="242"/>
                    <a:pt x="58" y="242"/>
                  </a:cubicBezTo>
                  <a:cubicBezTo>
                    <a:pt x="96" y="242"/>
                    <a:pt x="96" y="242"/>
                    <a:pt x="96" y="242"/>
                  </a:cubicBezTo>
                  <a:cubicBezTo>
                    <a:pt x="101" y="242"/>
                    <a:pt x="106" y="238"/>
                    <a:pt x="106" y="233"/>
                  </a:cubicBezTo>
                  <a:cubicBezTo>
                    <a:pt x="106" y="204"/>
                    <a:pt x="106" y="204"/>
                    <a:pt x="106" y="204"/>
                  </a:cubicBezTo>
                  <a:close/>
                  <a:moveTo>
                    <a:pt x="68" y="124"/>
                  </a:moveTo>
                  <a:cubicBezTo>
                    <a:pt x="74" y="130"/>
                    <a:pt x="74" y="130"/>
                    <a:pt x="74" y="130"/>
                  </a:cubicBezTo>
                  <a:cubicBezTo>
                    <a:pt x="78" y="127"/>
                    <a:pt x="78" y="127"/>
                    <a:pt x="78" y="127"/>
                  </a:cubicBezTo>
                  <a:cubicBezTo>
                    <a:pt x="78" y="127"/>
                    <a:pt x="78" y="127"/>
                    <a:pt x="78" y="127"/>
                  </a:cubicBezTo>
                  <a:cubicBezTo>
                    <a:pt x="83" y="133"/>
                    <a:pt x="83" y="133"/>
                    <a:pt x="83" y="133"/>
                  </a:cubicBezTo>
                  <a:cubicBezTo>
                    <a:pt x="87" y="130"/>
                    <a:pt x="87" y="130"/>
                    <a:pt x="87" y="130"/>
                  </a:cubicBezTo>
                  <a:cubicBezTo>
                    <a:pt x="82" y="124"/>
                    <a:pt x="82" y="124"/>
                    <a:pt x="82" y="124"/>
                  </a:cubicBezTo>
                  <a:cubicBezTo>
                    <a:pt x="83" y="123"/>
                    <a:pt x="83" y="122"/>
                    <a:pt x="83" y="121"/>
                  </a:cubicBezTo>
                  <a:cubicBezTo>
                    <a:pt x="102" y="102"/>
                    <a:pt x="102" y="102"/>
                    <a:pt x="102" y="102"/>
                  </a:cubicBezTo>
                  <a:cubicBezTo>
                    <a:pt x="96" y="96"/>
                    <a:pt x="96" y="96"/>
                    <a:pt x="96" y="96"/>
                  </a:cubicBezTo>
                  <a:cubicBezTo>
                    <a:pt x="76" y="116"/>
                    <a:pt x="76" y="116"/>
                    <a:pt x="76" y="116"/>
                  </a:cubicBezTo>
                  <a:cubicBezTo>
                    <a:pt x="52" y="84"/>
                    <a:pt x="52" y="84"/>
                    <a:pt x="52" y="84"/>
                  </a:cubicBezTo>
                  <a:cubicBezTo>
                    <a:pt x="49" y="87"/>
                    <a:pt x="49" y="87"/>
                    <a:pt x="49" y="87"/>
                  </a:cubicBezTo>
                  <a:cubicBezTo>
                    <a:pt x="72" y="118"/>
                    <a:pt x="72" y="118"/>
                    <a:pt x="72" y="118"/>
                  </a:cubicBezTo>
                  <a:cubicBezTo>
                    <a:pt x="72" y="119"/>
                    <a:pt x="72" y="119"/>
                    <a:pt x="72" y="120"/>
                  </a:cubicBezTo>
                  <a:cubicBezTo>
                    <a:pt x="68" y="124"/>
                    <a:pt x="68" y="124"/>
                    <a:pt x="68" y="124"/>
                  </a:cubicBezTo>
                  <a:close/>
                  <a:moveTo>
                    <a:pt x="158" y="106"/>
                  </a:moveTo>
                  <a:cubicBezTo>
                    <a:pt x="166" y="106"/>
                    <a:pt x="166" y="106"/>
                    <a:pt x="166" y="106"/>
                  </a:cubicBezTo>
                  <a:cubicBezTo>
                    <a:pt x="169" y="106"/>
                    <a:pt x="172" y="109"/>
                    <a:pt x="172" y="112"/>
                  </a:cubicBezTo>
                  <a:cubicBezTo>
                    <a:pt x="172" y="133"/>
                    <a:pt x="172" y="133"/>
                    <a:pt x="172" y="133"/>
                  </a:cubicBezTo>
                  <a:cubicBezTo>
                    <a:pt x="172" y="136"/>
                    <a:pt x="169" y="139"/>
                    <a:pt x="166" y="139"/>
                  </a:cubicBezTo>
                  <a:cubicBezTo>
                    <a:pt x="158" y="139"/>
                    <a:pt x="158" y="139"/>
                    <a:pt x="158" y="139"/>
                  </a:cubicBezTo>
                  <a:cubicBezTo>
                    <a:pt x="158" y="106"/>
                    <a:pt x="158" y="106"/>
                    <a:pt x="158" y="106"/>
                  </a:cubicBezTo>
                  <a:close/>
                  <a:moveTo>
                    <a:pt x="117" y="82"/>
                  </a:moveTo>
                  <a:cubicBezTo>
                    <a:pt x="107" y="72"/>
                    <a:pt x="93" y="66"/>
                    <a:pt x="77" y="66"/>
                  </a:cubicBezTo>
                  <a:cubicBezTo>
                    <a:pt x="62" y="66"/>
                    <a:pt x="48" y="72"/>
                    <a:pt x="38" y="82"/>
                  </a:cubicBezTo>
                  <a:cubicBezTo>
                    <a:pt x="28" y="92"/>
                    <a:pt x="22" y="106"/>
                    <a:pt x="22" y="121"/>
                  </a:cubicBezTo>
                  <a:cubicBezTo>
                    <a:pt x="22" y="136"/>
                    <a:pt x="28" y="150"/>
                    <a:pt x="38" y="160"/>
                  </a:cubicBezTo>
                  <a:cubicBezTo>
                    <a:pt x="48" y="170"/>
                    <a:pt x="62" y="177"/>
                    <a:pt x="77" y="177"/>
                  </a:cubicBezTo>
                  <a:cubicBezTo>
                    <a:pt x="93" y="177"/>
                    <a:pt x="107" y="170"/>
                    <a:pt x="117" y="160"/>
                  </a:cubicBezTo>
                  <a:cubicBezTo>
                    <a:pt x="127" y="150"/>
                    <a:pt x="133" y="136"/>
                    <a:pt x="133" y="121"/>
                  </a:cubicBezTo>
                  <a:cubicBezTo>
                    <a:pt x="133" y="106"/>
                    <a:pt x="127" y="92"/>
                    <a:pt x="117" y="8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24" name="组合 23"/>
          <p:cNvGrpSpPr/>
          <p:nvPr/>
        </p:nvGrpSpPr>
        <p:grpSpPr>
          <a:xfrm>
            <a:off x="4881705" y="3400579"/>
            <a:ext cx="609441" cy="609441"/>
            <a:chOff x="4881705" y="3400579"/>
            <a:chExt cx="609441" cy="609441"/>
          </a:xfrm>
        </p:grpSpPr>
        <p:sp>
          <p:nvSpPr>
            <p:cNvPr id="25" name="Oval 86"/>
            <p:cNvSpPr/>
            <p:nvPr/>
          </p:nvSpPr>
          <p:spPr>
            <a:xfrm>
              <a:off x="4881705" y="3400579"/>
              <a:ext cx="609441" cy="609441"/>
            </a:xfrm>
            <a:prstGeom prst="ellipse">
              <a:avLst/>
            </a:prstGeom>
            <a:solidFill>
              <a:srgbClr val="F584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26" name="KSO_Shape"/>
            <p:cNvSpPr/>
            <p:nvPr/>
          </p:nvSpPr>
          <p:spPr>
            <a:xfrm>
              <a:off x="4993921" y="3573944"/>
              <a:ext cx="385008" cy="273355"/>
            </a:xfrm>
            <a:custGeom>
              <a:avLst/>
              <a:gdLst>
                <a:gd name="connsiteX0" fmla="*/ 236286 w 472572"/>
                <a:gd name="connsiteY0" fmla="*/ 238384 h 335351"/>
                <a:gd name="connsiteX1" fmla="*/ 297849 w 472572"/>
                <a:gd name="connsiteY1" fmla="*/ 277381 h 335351"/>
                <a:gd name="connsiteX2" fmla="*/ 236286 w 472572"/>
                <a:gd name="connsiteY2" fmla="*/ 335351 h 335351"/>
                <a:gd name="connsiteX3" fmla="*/ 174722 w 472572"/>
                <a:gd name="connsiteY3" fmla="*/ 277381 h 335351"/>
                <a:gd name="connsiteX4" fmla="*/ 236286 w 472572"/>
                <a:gd name="connsiteY4" fmla="*/ 238384 h 335351"/>
                <a:gd name="connsiteX5" fmla="*/ 236286 w 472572"/>
                <a:gd name="connsiteY5" fmla="*/ 153779 h 335351"/>
                <a:gd name="connsiteX6" fmla="*/ 360886 w 472572"/>
                <a:gd name="connsiteY6" fmla="*/ 218025 h 335351"/>
                <a:gd name="connsiteX7" fmla="*/ 331907 w 472572"/>
                <a:gd name="connsiteY7" fmla="*/ 245311 h 335351"/>
                <a:gd name="connsiteX8" fmla="*/ 236286 w 472572"/>
                <a:gd name="connsiteY8" fmla="*/ 193327 h 335351"/>
                <a:gd name="connsiteX9" fmla="*/ 140664 w 472572"/>
                <a:gd name="connsiteY9" fmla="*/ 245311 h 335351"/>
                <a:gd name="connsiteX10" fmla="*/ 111686 w 472572"/>
                <a:gd name="connsiteY10" fmla="*/ 218025 h 335351"/>
                <a:gd name="connsiteX11" fmla="*/ 236286 w 472572"/>
                <a:gd name="connsiteY11" fmla="*/ 153779 h 335351"/>
                <a:gd name="connsiteX12" fmla="*/ 236285 w 472572"/>
                <a:gd name="connsiteY12" fmla="*/ 72334 h 335351"/>
                <a:gd name="connsiteX13" fmla="*/ 420037 w 472572"/>
                <a:gd name="connsiteY13" fmla="*/ 162327 h 335351"/>
                <a:gd name="connsiteX14" fmla="*/ 389766 w 472572"/>
                <a:gd name="connsiteY14" fmla="*/ 190830 h 335351"/>
                <a:gd name="connsiteX15" fmla="*/ 236285 w 472572"/>
                <a:gd name="connsiteY15" fmla="*/ 114013 h 335351"/>
                <a:gd name="connsiteX16" fmla="*/ 82804 w 472572"/>
                <a:gd name="connsiteY16" fmla="*/ 190829 h 335351"/>
                <a:gd name="connsiteX17" fmla="*/ 52534 w 472572"/>
                <a:gd name="connsiteY17" fmla="*/ 162327 h 335351"/>
                <a:gd name="connsiteX18" fmla="*/ 236285 w 472572"/>
                <a:gd name="connsiteY18" fmla="*/ 72334 h 335351"/>
                <a:gd name="connsiteX19" fmla="*/ 236286 w 472572"/>
                <a:gd name="connsiteY19" fmla="*/ 0 h 335351"/>
                <a:gd name="connsiteX20" fmla="*/ 472572 w 472572"/>
                <a:gd name="connsiteY20" fmla="*/ 112859 h 335351"/>
                <a:gd name="connsiteX21" fmla="*/ 443240 w 472572"/>
                <a:gd name="connsiteY21" fmla="*/ 140479 h 335351"/>
                <a:gd name="connsiteX22" fmla="*/ 236286 w 472572"/>
                <a:gd name="connsiteY22" fmla="*/ 40387 h 335351"/>
                <a:gd name="connsiteX23" fmla="*/ 29332 w 472572"/>
                <a:gd name="connsiteY23" fmla="*/ 140479 h 335351"/>
                <a:gd name="connsiteX24" fmla="*/ 0 w 472572"/>
                <a:gd name="connsiteY24" fmla="*/ 112859 h 335351"/>
                <a:gd name="connsiteX25" fmla="*/ 236286 w 472572"/>
                <a:gd name="connsiteY25" fmla="*/ 0 h 33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72572" h="335351">
                  <a:moveTo>
                    <a:pt x="236286" y="238384"/>
                  </a:moveTo>
                  <a:cubicBezTo>
                    <a:pt x="263564" y="238384"/>
                    <a:pt x="287156" y="254165"/>
                    <a:pt x="297849" y="277381"/>
                  </a:cubicBezTo>
                  <a:lnTo>
                    <a:pt x="236286" y="335351"/>
                  </a:lnTo>
                  <a:lnTo>
                    <a:pt x="174722" y="277381"/>
                  </a:lnTo>
                  <a:cubicBezTo>
                    <a:pt x="185416" y="254165"/>
                    <a:pt x="209008" y="238384"/>
                    <a:pt x="236286" y="238384"/>
                  </a:cubicBezTo>
                  <a:close/>
                  <a:moveTo>
                    <a:pt x="236286" y="153779"/>
                  </a:moveTo>
                  <a:cubicBezTo>
                    <a:pt x="287723" y="153779"/>
                    <a:pt x="333263" y="179027"/>
                    <a:pt x="360886" y="218025"/>
                  </a:cubicBezTo>
                  <a:lnTo>
                    <a:pt x="331907" y="245311"/>
                  </a:lnTo>
                  <a:cubicBezTo>
                    <a:pt x="311651" y="213977"/>
                    <a:pt x="276380" y="193327"/>
                    <a:pt x="236286" y="193327"/>
                  </a:cubicBezTo>
                  <a:cubicBezTo>
                    <a:pt x="196191" y="193327"/>
                    <a:pt x="160920" y="213977"/>
                    <a:pt x="140664" y="245311"/>
                  </a:cubicBezTo>
                  <a:lnTo>
                    <a:pt x="111686" y="218025"/>
                  </a:lnTo>
                  <a:cubicBezTo>
                    <a:pt x="139308" y="179027"/>
                    <a:pt x="184848" y="153779"/>
                    <a:pt x="236286" y="153779"/>
                  </a:cubicBezTo>
                  <a:close/>
                  <a:moveTo>
                    <a:pt x="236285" y="72334"/>
                  </a:moveTo>
                  <a:cubicBezTo>
                    <a:pt x="311099" y="72334"/>
                    <a:pt x="377756" y="107256"/>
                    <a:pt x="420037" y="162327"/>
                  </a:cubicBezTo>
                  <a:lnTo>
                    <a:pt x="389766" y="190830"/>
                  </a:lnTo>
                  <a:cubicBezTo>
                    <a:pt x="354994" y="143968"/>
                    <a:pt x="299138" y="114013"/>
                    <a:pt x="236285" y="114013"/>
                  </a:cubicBezTo>
                  <a:cubicBezTo>
                    <a:pt x="173433" y="114013"/>
                    <a:pt x="117576" y="143967"/>
                    <a:pt x="82804" y="190829"/>
                  </a:cubicBezTo>
                  <a:lnTo>
                    <a:pt x="52534" y="162327"/>
                  </a:lnTo>
                  <a:cubicBezTo>
                    <a:pt x="94815" y="107256"/>
                    <a:pt x="161472" y="72334"/>
                    <a:pt x="236285" y="72334"/>
                  </a:cubicBezTo>
                  <a:close/>
                  <a:moveTo>
                    <a:pt x="236286" y="0"/>
                  </a:moveTo>
                  <a:cubicBezTo>
                    <a:pt x="331854" y="0"/>
                    <a:pt x="417244" y="43584"/>
                    <a:pt x="472572" y="112859"/>
                  </a:cubicBezTo>
                  <a:lnTo>
                    <a:pt x="443240" y="140479"/>
                  </a:lnTo>
                  <a:cubicBezTo>
                    <a:pt x="395198" y="79129"/>
                    <a:pt x="320266" y="40387"/>
                    <a:pt x="236286" y="40387"/>
                  </a:cubicBezTo>
                  <a:cubicBezTo>
                    <a:pt x="152305" y="40387"/>
                    <a:pt x="77373" y="79129"/>
                    <a:pt x="29332" y="140479"/>
                  </a:cubicBezTo>
                  <a:lnTo>
                    <a:pt x="0" y="112859"/>
                  </a:lnTo>
                  <a:cubicBezTo>
                    <a:pt x="55328" y="43584"/>
                    <a:pt x="140717" y="0"/>
                    <a:pt x="23628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80">
                <a:solidFill>
                  <a:prstClr val="white"/>
                </a:solidFill>
              </a:endParaRPr>
            </a:p>
          </p:txBody>
        </p:sp>
      </p:grpSp>
      <p:grpSp>
        <p:nvGrpSpPr>
          <p:cNvPr id="27" name="组合 26"/>
          <p:cNvGrpSpPr/>
          <p:nvPr/>
        </p:nvGrpSpPr>
        <p:grpSpPr>
          <a:xfrm>
            <a:off x="6490630" y="1624690"/>
            <a:ext cx="2499614" cy="1077218"/>
            <a:chOff x="1220370" y="2887327"/>
            <a:chExt cx="2499614" cy="1077218"/>
          </a:xfrm>
        </p:grpSpPr>
        <p:sp>
          <p:nvSpPr>
            <p:cNvPr id="28"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5841C"/>
                  </a:solidFill>
                  <a:latin typeface="微软雅黑" panose="020B0503020204020204" pitchFamily="34" charset="-122"/>
                  <a:ea typeface="微软雅黑" panose="020B0503020204020204" pitchFamily="34" charset="-122"/>
                </a:rPr>
                <a:t>单击添加标题</a:t>
              </a:r>
              <a:endParaRPr lang="en-US" sz="1600" b="1" dirty="0">
                <a:solidFill>
                  <a:srgbClr val="F5841C"/>
                </a:solidFill>
                <a:latin typeface="微软雅黑" panose="020B0503020204020204" pitchFamily="34" charset="-122"/>
                <a:ea typeface="微软雅黑" panose="020B0503020204020204" pitchFamily="34" charset="-122"/>
              </a:endParaRPr>
            </a:p>
          </p:txBody>
        </p:sp>
        <p:sp>
          <p:nvSpPr>
            <p:cNvPr id="29"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9386154" y="1624690"/>
            <a:ext cx="2499614" cy="1077218"/>
            <a:chOff x="1220370" y="2887327"/>
            <a:chExt cx="2499614" cy="1077218"/>
          </a:xfrm>
        </p:grpSpPr>
        <p:sp>
          <p:nvSpPr>
            <p:cNvPr id="31"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A0BF0D"/>
                  </a:solidFill>
                  <a:latin typeface="微软雅黑" panose="020B0503020204020204" pitchFamily="34" charset="-122"/>
                  <a:ea typeface="微软雅黑" panose="020B0503020204020204" pitchFamily="34" charset="-122"/>
                </a:rPr>
                <a:t>单击添加标题</a:t>
              </a:r>
              <a:endParaRPr lang="en-US" sz="1600" b="1" dirty="0">
                <a:solidFill>
                  <a:srgbClr val="A0BF0D"/>
                </a:solidFill>
                <a:latin typeface="微软雅黑" panose="020B0503020204020204" pitchFamily="34" charset="-122"/>
                <a:ea typeface="微软雅黑" panose="020B0503020204020204" pitchFamily="34" charset="-122"/>
              </a:endParaRPr>
            </a:p>
          </p:txBody>
        </p:sp>
        <p:sp>
          <p:nvSpPr>
            <p:cNvPr id="32"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490630" y="2928606"/>
            <a:ext cx="2499614" cy="1077218"/>
            <a:chOff x="1220370" y="2887327"/>
            <a:chExt cx="2499614" cy="1077218"/>
          </a:xfrm>
        </p:grpSpPr>
        <p:sp>
          <p:nvSpPr>
            <p:cNvPr id="34"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5FCACB"/>
                  </a:solidFill>
                  <a:latin typeface="微软雅黑" panose="020B0503020204020204" pitchFamily="34" charset="-122"/>
                  <a:ea typeface="微软雅黑" panose="020B0503020204020204" pitchFamily="34" charset="-122"/>
                </a:rPr>
                <a:t>单击添加标题</a:t>
              </a:r>
              <a:endParaRPr lang="en-US" sz="1600" b="1" dirty="0">
                <a:solidFill>
                  <a:srgbClr val="5FCACB"/>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9386154" y="2928606"/>
            <a:ext cx="2499614" cy="1077218"/>
            <a:chOff x="1220370" y="2887327"/>
            <a:chExt cx="2499614" cy="1077218"/>
          </a:xfrm>
        </p:grpSpPr>
        <p:sp>
          <p:nvSpPr>
            <p:cNvPr id="37" name="TextBox 10"/>
            <p:cNvSpPr txBox="1"/>
            <p:nvPr/>
          </p:nvSpPr>
          <p:spPr>
            <a:xfrm>
              <a:off x="1347652" y="2887327"/>
              <a:ext cx="1909543" cy="338554"/>
            </a:xfrm>
            <a:prstGeom prst="rect">
              <a:avLst/>
            </a:prstGeom>
            <a:noFill/>
          </p:spPr>
          <p:txBody>
            <a:bodyPr wrap="square" rtlCol="0">
              <a:spAutoFit/>
            </a:bodyPr>
            <a:lstStyle/>
            <a:p>
              <a:pPr algn="ctr"/>
              <a:r>
                <a:rPr lang="zh-CN" altLang="en-US" sz="1600" b="1" dirty="0">
                  <a:solidFill>
                    <a:srgbClr val="FDB900"/>
                  </a:solidFill>
                  <a:latin typeface="微软雅黑" panose="020B0503020204020204" pitchFamily="34" charset="-122"/>
                  <a:ea typeface="微软雅黑" panose="020B0503020204020204" pitchFamily="34" charset="-122"/>
                </a:rPr>
                <a:t>单击添加标题</a:t>
              </a:r>
              <a:endParaRPr lang="en-US" sz="1600" b="1" dirty="0">
                <a:solidFill>
                  <a:srgbClr val="FDB900"/>
                </a:solidFill>
                <a:latin typeface="微软雅黑" panose="020B0503020204020204" pitchFamily="34" charset="-122"/>
                <a:ea typeface="微软雅黑" panose="020B0503020204020204" pitchFamily="34" charset="-122"/>
              </a:endParaRPr>
            </a:p>
          </p:txBody>
        </p:sp>
        <p:sp>
          <p:nvSpPr>
            <p:cNvPr id="38" name="TextBox 11"/>
            <p:cNvSpPr txBox="1"/>
            <p:nvPr/>
          </p:nvSpPr>
          <p:spPr>
            <a:xfrm>
              <a:off x="1220370" y="3225881"/>
              <a:ext cx="2499614" cy="738664"/>
            </a:xfrm>
            <a:prstGeom prst="rect">
              <a:avLst/>
            </a:prstGeom>
            <a:noFill/>
          </p:spPr>
          <p:txBody>
            <a:bodyPr wrap="square" rtlCol="0">
              <a:spAutoFit/>
            </a:bodyPr>
            <a:lstStyle/>
            <a:p>
              <a:r>
                <a:rPr lang="en-US" altLang="zh-CN" sz="1400" dirty="0" smtClean="0">
                  <a:solidFill>
                    <a:prstClr val="black"/>
                  </a:solidFill>
                  <a:latin typeface="微软雅黑" panose="020B0503020204020204" pitchFamily="34" charset="-122"/>
                  <a:ea typeface="微软雅黑" panose="020B0503020204020204" pitchFamily="34" charset="-122"/>
                </a:rPr>
                <a:t>th8154</a:t>
              </a:r>
              <a:r>
                <a:rPr lang="zh-CN" altLang="en-US" sz="1400" dirty="0" smtClean="0">
                  <a:solidFill>
                    <a:prstClr val="black"/>
                  </a:solidFill>
                  <a:latin typeface="微软雅黑" panose="020B0503020204020204" pitchFamily="34" charset="-122"/>
                  <a:ea typeface="微软雅黑" panose="020B0503020204020204" pitchFamily="34" charset="-122"/>
                </a:rPr>
                <a:t>设计师</a:t>
              </a:r>
              <a:r>
                <a:rPr lang="zh-CN" altLang="en-US" sz="1400" dirty="0">
                  <a:solidFill>
                    <a:prstClr val="black"/>
                  </a:solidFill>
                  <a:latin typeface="微软雅黑" panose="020B0503020204020204" pitchFamily="34" charset="-122"/>
                  <a:ea typeface="微软雅黑" panose="020B0503020204020204" pitchFamily="34" charset="-122"/>
                </a:rPr>
                <a:t>致力于教学课件、教学设计、汇报</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及相册</a:t>
              </a:r>
              <a:r>
                <a:rPr lang="en-US" altLang="zh-CN" sz="1400" dirty="0">
                  <a:solidFill>
                    <a:prstClr val="black"/>
                  </a:solidFill>
                  <a:latin typeface="微软雅黑" panose="020B0503020204020204" pitchFamily="34" charset="-122"/>
                  <a:ea typeface="微软雅黑" panose="020B0503020204020204" pitchFamily="34" charset="-122"/>
                </a:rPr>
                <a:t>PPT</a:t>
              </a:r>
              <a:r>
                <a:rPr lang="zh-CN" altLang="en-US" sz="1400" dirty="0">
                  <a:solidFill>
                    <a:prstClr val="black"/>
                  </a:solidFill>
                  <a:latin typeface="微软雅黑" panose="020B0503020204020204" pitchFamily="34" charset="-122"/>
                  <a:ea typeface="微软雅黑" panose="020B0503020204020204" pitchFamily="34" charset="-122"/>
                </a:rPr>
                <a:t>的原创设计与美化。</a:t>
              </a: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23639" y="4768948"/>
            <a:ext cx="3047206" cy="1730326"/>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3027115" y="4768948"/>
            <a:ext cx="3047206" cy="1730326"/>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6077869" y="4768948"/>
            <a:ext cx="3047206" cy="173032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128622" y="4768948"/>
            <a:ext cx="3047206" cy="173032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fill="hold"/>
                                        <p:tgtEl>
                                          <p:spTgt spid="6"/>
                                        </p:tgtEl>
                                        <p:attrNameLst>
                                          <p:attrName>ppt_x</p:attrName>
                                        </p:attrNameLst>
                                      </p:cBhvr>
                                      <p:tavLst>
                                        <p:tav tm="0">
                                          <p:val>
                                            <p:strVal val="0-#ppt_w/2"/>
                                          </p:val>
                                        </p:tav>
                                        <p:tav tm="100000">
                                          <p:val>
                                            <p:strVal val="#ppt_x"/>
                                          </p:val>
                                        </p:tav>
                                      </p:tavLst>
                                    </p:anim>
                                    <p:anim calcmode="lin" valueType="num">
                                      <p:cBhvr additive="base">
                                        <p:cTn id="15" dur="500" fill="hold"/>
                                        <p:tgtEl>
                                          <p:spTgt spid="6"/>
                                        </p:tgtEl>
                                        <p:attrNameLst>
                                          <p:attrName>ppt_y</p:attrName>
                                        </p:attrNameLst>
                                      </p:cBhvr>
                                      <p:tavLst>
                                        <p:tav tm="0">
                                          <p:val>
                                            <p:strVal val="#ppt_y"/>
                                          </p:val>
                                        </p:tav>
                                        <p:tav tm="100000">
                                          <p:val>
                                            <p:strVal val="#ppt_y"/>
                                          </p:val>
                                        </p:tav>
                                      </p:tavLst>
                                    </p:anim>
                                  </p:childTnLst>
                                </p:cTn>
                              </p:par>
                              <p:par>
                                <p:cTn id="16" presetID="34"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from="(-#ppt_w/2)" to="(#ppt_x)" calcmode="lin" valueType="num">
                                      <p:cBhvr>
                                        <p:cTn id="18" dur="600" fill="hold">
                                          <p:stCondLst>
                                            <p:cond delay="0"/>
                                          </p:stCondLst>
                                        </p:cTn>
                                        <p:tgtEl>
                                          <p:spTgt spid="10"/>
                                        </p:tgtEl>
                                        <p:attrNameLst>
                                          <p:attrName>ppt_x</p:attrName>
                                        </p:attrNameLst>
                                      </p:cBhvr>
                                    </p:anim>
                                    <p:anim from="0" to="-1.0" calcmode="lin" valueType="num">
                                      <p:cBhvr>
                                        <p:cTn id="19" dur="200" decel="50000" autoRev="1" fill="hold">
                                          <p:stCondLst>
                                            <p:cond delay="600"/>
                                          </p:stCondLst>
                                        </p:cTn>
                                        <p:tgtEl>
                                          <p:spTgt spid="10"/>
                                        </p:tgtEl>
                                        <p:attrNameLst>
                                          <p:attrName>xshear</p:attrName>
                                        </p:attrNameLst>
                                      </p:cBhvr>
                                    </p:anim>
                                    <p:animScale>
                                      <p:cBhvr>
                                        <p:cTn id="20" dur="200" decel="100000" autoRev="1" fill="hold">
                                          <p:stCondLst>
                                            <p:cond delay="600"/>
                                          </p:stCondLst>
                                        </p:cTn>
                                        <p:tgtEl>
                                          <p:spTgt spid="10"/>
                                        </p:tgtEl>
                                      </p:cBhvr>
                                      <p:from x="100000" y="100000"/>
                                      <p:to x="80000" y="100000"/>
                                    </p:animScale>
                                    <p:anim by="(#ppt_h/3+#ppt_w*0.1)" calcmode="lin" valueType="num">
                                      <p:cBhvr additive="sum">
                                        <p:cTn id="21" dur="200" decel="100000" autoRev="1" fill="hold">
                                          <p:stCondLst>
                                            <p:cond delay="600"/>
                                          </p:stCondLst>
                                        </p:cTn>
                                        <p:tgtEl>
                                          <p:spTgt spid="10"/>
                                        </p:tgtEl>
                                        <p:attrNameLst>
                                          <p:attrName>ppt_x</p:attrName>
                                        </p:attrNameLst>
                                      </p:cBhvr>
                                    </p:anim>
                                  </p:childTnLst>
                                </p:cTn>
                              </p:par>
                            </p:childTnLst>
                          </p:cTn>
                        </p:par>
                        <p:par>
                          <p:cTn id="22" fill="hold">
                            <p:stCondLst>
                              <p:cond delay="1000"/>
                            </p:stCondLst>
                            <p:childTnLst>
                              <p:par>
                                <p:cTn id="23" presetID="49" presetClass="entr" presetSubtype="0"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 calcmode="lin" valueType="num">
                                      <p:cBhvr>
                                        <p:cTn id="27" dur="500" fill="hold"/>
                                        <p:tgtEl>
                                          <p:spTgt spid="14"/>
                                        </p:tgtEl>
                                        <p:attrNameLst>
                                          <p:attrName>style.rotation</p:attrName>
                                        </p:attrNameLst>
                                      </p:cBhvr>
                                      <p:tavLst>
                                        <p:tav tm="0">
                                          <p:val>
                                            <p:fltVal val="360"/>
                                          </p:val>
                                        </p:tav>
                                        <p:tav tm="100000">
                                          <p:val>
                                            <p:fltVal val="0"/>
                                          </p:val>
                                        </p:tav>
                                      </p:tavLst>
                                    </p:anim>
                                    <p:animEffect transition="in" filter="fade">
                                      <p:cBhvr>
                                        <p:cTn id="28" dur="500"/>
                                        <p:tgtEl>
                                          <p:spTgt spid="14"/>
                                        </p:tgtEl>
                                      </p:cBhvr>
                                    </p:animEffect>
                                  </p:childTnLst>
                                </p:cTn>
                              </p:par>
                            </p:childTnLst>
                          </p:cTn>
                        </p:par>
                        <p:par>
                          <p:cTn id="29" fill="hold">
                            <p:stCondLst>
                              <p:cond delay="1500"/>
                            </p:stCondLst>
                            <p:childTnLst>
                              <p:par>
                                <p:cTn id="30" presetID="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0-#ppt_w/2"/>
                                          </p:val>
                                        </p:tav>
                                        <p:tav tm="100000">
                                          <p:val>
                                            <p:strVal val="#ppt_x"/>
                                          </p:val>
                                        </p:tav>
                                      </p:tavLst>
                                    </p:anim>
                                    <p:anim calcmode="lin" valueType="num">
                                      <p:cBhvr additive="base">
                                        <p:cTn id="33" dur="500" fill="hold"/>
                                        <p:tgtEl>
                                          <p:spTgt spid="4"/>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8"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0-#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34" presetClass="entr" presetSubtype="0"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from="(-#ppt_w/2)" to="(#ppt_x)" calcmode="lin" valueType="num">
                                      <p:cBhvr>
                                        <p:cTn id="42" dur="600" fill="hold">
                                          <p:stCondLst>
                                            <p:cond delay="0"/>
                                          </p:stCondLst>
                                        </p:cTn>
                                        <p:tgtEl>
                                          <p:spTgt spid="11"/>
                                        </p:tgtEl>
                                        <p:attrNameLst>
                                          <p:attrName>ppt_x</p:attrName>
                                        </p:attrNameLst>
                                      </p:cBhvr>
                                    </p:anim>
                                    <p:anim from="0" to="-1.0" calcmode="lin" valueType="num">
                                      <p:cBhvr>
                                        <p:cTn id="43" dur="200" decel="50000" autoRev="1" fill="hold">
                                          <p:stCondLst>
                                            <p:cond delay="600"/>
                                          </p:stCondLst>
                                        </p:cTn>
                                        <p:tgtEl>
                                          <p:spTgt spid="11"/>
                                        </p:tgtEl>
                                        <p:attrNameLst>
                                          <p:attrName>xshear</p:attrName>
                                        </p:attrNameLst>
                                      </p:cBhvr>
                                    </p:anim>
                                    <p:animScale>
                                      <p:cBhvr>
                                        <p:cTn id="44" dur="200" decel="100000" autoRev="1" fill="hold">
                                          <p:stCondLst>
                                            <p:cond delay="600"/>
                                          </p:stCondLst>
                                        </p:cTn>
                                        <p:tgtEl>
                                          <p:spTgt spid="11"/>
                                        </p:tgtEl>
                                      </p:cBhvr>
                                      <p:from x="100000" y="100000"/>
                                      <p:to x="80000" y="100000"/>
                                    </p:animScale>
                                    <p:anim by="(#ppt_h/3+#ppt_w*0.1)" calcmode="lin" valueType="num">
                                      <p:cBhvr additive="sum">
                                        <p:cTn id="45" dur="200" decel="100000" autoRev="1" fill="hold">
                                          <p:stCondLst>
                                            <p:cond delay="600"/>
                                          </p:stCondLst>
                                        </p:cTn>
                                        <p:tgtEl>
                                          <p:spTgt spid="11"/>
                                        </p:tgtEl>
                                        <p:attrNameLst>
                                          <p:attrName>ppt_x</p:attrName>
                                        </p:attrNameLst>
                                      </p:cBhvr>
                                    </p:anim>
                                  </p:childTnLst>
                                </p:cTn>
                              </p:par>
                            </p:childTnLst>
                          </p:cTn>
                        </p:par>
                        <p:par>
                          <p:cTn id="46" fill="hold">
                            <p:stCondLst>
                              <p:cond delay="3500"/>
                            </p:stCondLst>
                            <p:childTnLst>
                              <p:par>
                                <p:cTn id="47" presetID="49" presetClass="entr" presetSubtype="0" decel="10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 calcmode="lin" valueType="num">
                                      <p:cBhvr>
                                        <p:cTn id="51" dur="500" fill="hold"/>
                                        <p:tgtEl>
                                          <p:spTgt spid="17"/>
                                        </p:tgtEl>
                                        <p:attrNameLst>
                                          <p:attrName>style.rotation</p:attrName>
                                        </p:attrNameLst>
                                      </p:cBhvr>
                                      <p:tavLst>
                                        <p:tav tm="0">
                                          <p:val>
                                            <p:fltVal val="360"/>
                                          </p:val>
                                        </p:tav>
                                        <p:tav tm="100000">
                                          <p:val>
                                            <p:fltVal val="0"/>
                                          </p:val>
                                        </p:tav>
                                      </p:tavLst>
                                    </p:anim>
                                    <p:animEffect transition="in" filter="fade">
                                      <p:cBhvr>
                                        <p:cTn id="52" dur="500"/>
                                        <p:tgtEl>
                                          <p:spTgt spid="17"/>
                                        </p:tgtEl>
                                      </p:cBhvr>
                                    </p:animEffect>
                                  </p:childTnLst>
                                </p:cTn>
                              </p:par>
                            </p:childTnLst>
                          </p:cTn>
                        </p:par>
                        <p:par>
                          <p:cTn id="53" fill="hold">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additive="base">
                                        <p:cTn id="56" dur="500" fill="hold"/>
                                        <p:tgtEl>
                                          <p:spTgt spid="40"/>
                                        </p:tgtEl>
                                        <p:attrNameLst>
                                          <p:attrName>ppt_x</p:attrName>
                                        </p:attrNameLst>
                                      </p:cBhvr>
                                      <p:tavLst>
                                        <p:tav tm="0">
                                          <p:val>
                                            <p:strVal val="0-#ppt_w/2"/>
                                          </p:val>
                                        </p:tav>
                                        <p:tav tm="100000">
                                          <p:val>
                                            <p:strVal val="#ppt_x"/>
                                          </p:val>
                                        </p:tav>
                                      </p:tavLst>
                                    </p:anim>
                                    <p:anim calcmode="lin" valueType="num">
                                      <p:cBhvr additive="base">
                                        <p:cTn id="57" dur="500" fill="hold"/>
                                        <p:tgtEl>
                                          <p:spTgt spid="40"/>
                                        </p:tgtEl>
                                        <p:attrNameLst>
                                          <p:attrName>ppt_y</p:attrName>
                                        </p:attrNameLst>
                                      </p:cBhvr>
                                      <p:tavLst>
                                        <p:tav tm="0">
                                          <p:val>
                                            <p:strVal val="#ppt_y"/>
                                          </p:val>
                                        </p:tav>
                                        <p:tav tm="100000">
                                          <p:val>
                                            <p:strVal val="#ppt_y"/>
                                          </p:val>
                                        </p:tav>
                                      </p:tavLst>
                                    </p:anim>
                                  </p:childTnLst>
                                </p:cTn>
                              </p:par>
                            </p:childTnLst>
                          </p:cTn>
                        </p:par>
                        <p:par>
                          <p:cTn id="58" fill="hold">
                            <p:stCondLst>
                              <p:cond delay="4500"/>
                            </p:stCondLst>
                            <p:childTnLst>
                              <p:par>
                                <p:cTn id="59" presetID="2" presetClass="entr" presetSubtype="8"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ppt_y"/>
                                          </p:val>
                                        </p:tav>
                                        <p:tav tm="100000">
                                          <p:val>
                                            <p:strVal val="#ppt_y"/>
                                          </p:val>
                                        </p:tav>
                                      </p:tavLst>
                                    </p:anim>
                                  </p:childTnLst>
                                </p:cTn>
                              </p:par>
                            </p:childTnLst>
                          </p:cTn>
                        </p:par>
                        <p:par>
                          <p:cTn id="63" fill="hold">
                            <p:stCondLst>
                              <p:cond delay="5000"/>
                            </p:stCondLst>
                            <p:childTnLst>
                              <p:par>
                                <p:cTn id="64" presetID="34" presetClass="entr" presetSubtype="0"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 from="(-#ppt_w/2)" to="(#ppt_x)" calcmode="lin" valueType="num">
                                      <p:cBhvr>
                                        <p:cTn id="66" dur="600" fill="hold">
                                          <p:stCondLst>
                                            <p:cond delay="0"/>
                                          </p:stCondLst>
                                        </p:cTn>
                                        <p:tgtEl>
                                          <p:spTgt spid="12"/>
                                        </p:tgtEl>
                                        <p:attrNameLst>
                                          <p:attrName>ppt_x</p:attrName>
                                        </p:attrNameLst>
                                      </p:cBhvr>
                                    </p:anim>
                                    <p:anim from="0" to="-1.0" calcmode="lin" valueType="num">
                                      <p:cBhvr>
                                        <p:cTn id="67" dur="200" decel="50000" autoRev="1" fill="hold">
                                          <p:stCondLst>
                                            <p:cond delay="600"/>
                                          </p:stCondLst>
                                        </p:cTn>
                                        <p:tgtEl>
                                          <p:spTgt spid="12"/>
                                        </p:tgtEl>
                                        <p:attrNameLst>
                                          <p:attrName>xshear</p:attrName>
                                        </p:attrNameLst>
                                      </p:cBhvr>
                                    </p:anim>
                                    <p:animScale>
                                      <p:cBhvr>
                                        <p:cTn id="68" dur="200" decel="100000" autoRev="1" fill="hold">
                                          <p:stCondLst>
                                            <p:cond delay="600"/>
                                          </p:stCondLst>
                                        </p:cTn>
                                        <p:tgtEl>
                                          <p:spTgt spid="12"/>
                                        </p:tgtEl>
                                      </p:cBhvr>
                                      <p:from x="100000" y="100000"/>
                                      <p:to x="80000" y="100000"/>
                                    </p:animScale>
                                    <p:anim by="(#ppt_h/3+#ppt_w*0.1)" calcmode="lin" valueType="num">
                                      <p:cBhvr additive="sum">
                                        <p:cTn id="69" dur="200" decel="100000" autoRev="1" fill="hold">
                                          <p:stCondLst>
                                            <p:cond delay="600"/>
                                          </p:stCondLst>
                                        </p:cTn>
                                        <p:tgtEl>
                                          <p:spTgt spid="12"/>
                                        </p:tgtEl>
                                        <p:attrNameLst>
                                          <p:attrName>ppt_x</p:attrName>
                                        </p:attrNameLst>
                                      </p:cBhvr>
                                    </p:anim>
                                  </p:childTnLst>
                                </p:cTn>
                              </p:par>
                            </p:childTnLst>
                          </p:cTn>
                        </p:par>
                        <p:par>
                          <p:cTn id="70" fill="hold">
                            <p:stCondLst>
                              <p:cond delay="6000"/>
                            </p:stCondLst>
                            <p:childTnLst>
                              <p:par>
                                <p:cTn id="71" presetID="49" presetClass="entr" presetSubtype="0" decel="100000" fill="hold"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par>
                          <p:cTn id="77" fill="hold">
                            <p:stCondLst>
                              <p:cond delay="6500"/>
                            </p:stCondLst>
                            <p:childTnLst>
                              <p:par>
                                <p:cTn id="78" presetID="2" presetClass="entr" presetSubtype="8"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additive="base">
                                        <p:cTn id="80" dur="500" fill="hold"/>
                                        <p:tgtEl>
                                          <p:spTgt spid="42"/>
                                        </p:tgtEl>
                                        <p:attrNameLst>
                                          <p:attrName>ppt_x</p:attrName>
                                        </p:attrNameLst>
                                      </p:cBhvr>
                                      <p:tavLst>
                                        <p:tav tm="0">
                                          <p:val>
                                            <p:strVal val="0-#ppt_w/2"/>
                                          </p:val>
                                        </p:tav>
                                        <p:tav tm="100000">
                                          <p:val>
                                            <p:strVal val="#ppt_x"/>
                                          </p:val>
                                        </p:tav>
                                      </p:tavLst>
                                    </p:anim>
                                    <p:anim calcmode="lin" valueType="num">
                                      <p:cBhvr additive="base">
                                        <p:cTn id="81" dur="500" fill="hold"/>
                                        <p:tgtEl>
                                          <p:spTgt spid="42"/>
                                        </p:tgtEl>
                                        <p:attrNameLst>
                                          <p:attrName>ppt_y</p:attrName>
                                        </p:attrNameLst>
                                      </p:cBhvr>
                                      <p:tavLst>
                                        <p:tav tm="0">
                                          <p:val>
                                            <p:strVal val="#ppt_y"/>
                                          </p:val>
                                        </p:tav>
                                        <p:tav tm="100000">
                                          <p:val>
                                            <p:strVal val="#ppt_y"/>
                                          </p:val>
                                        </p:tav>
                                      </p:tavLst>
                                    </p:anim>
                                  </p:childTnLst>
                                </p:cTn>
                              </p:par>
                            </p:childTnLst>
                          </p:cTn>
                        </p:par>
                        <p:par>
                          <p:cTn id="82" fill="hold">
                            <p:stCondLst>
                              <p:cond delay="7000"/>
                            </p:stCondLst>
                            <p:childTnLst>
                              <p:par>
                                <p:cTn id="83" presetID="2" presetClass="entr" presetSubtype="8" fill="hold" nodeType="afterEffect">
                                  <p:stCondLst>
                                    <p:cond delay="0"/>
                                  </p:stCondLst>
                                  <p:childTnLst>
                                    <p:set>
                                      <p:cBhvr>
                                        <p:cTn id="84" dur="1" fill="hold">
                                          <p:stCondLst>
                                            <p:cond delay="0"/>
                                          </p:stCondLst>
                                        </p:cTn>
                                        <p:tgtEl>
                                          <p:spTgt spid="9"/>
                                        </p:tgtEl>
                                        <p:attrNameLst>
                                          <p:attrName>style.visibility</p:attrName>
                                        </p:attrNameLst>
                                      </p:cBhvr>
                                      <p:to>
                                        <p:strVal val="visible"/>
                                      </p:to>
                                    </p:set>
                                    <p:anim calcmode="lin" valueType="num">
                                      <p:cBhvr additive="base">
                                        <p:cTn id="85" dur="500" fill="hold"/>
                                        <p:tgtEl>
                                          <p:spTgt spid="9"/>
                                        </p:tgtEl>
                                        <p:attrNameLst>
                                          <p:attrName>ppt_x</p:attrName>
                                        </p:attrNameLst>
                                      </p:cBhvr>
                                      <p:tavLst>
                                        <p:tav tm="0">
                                          <p:val>
                                            <p:strVal val="0-#ppt_w/2"/>
                                          </p:val>
                                        </p:tav>
                                        <p:tav tm="100000">
                                          <p:val>
                                            <p:strVal val="#ppt_x"/>
                                          </p:val>
                                        </p:tav>
                                      </p:tavLst>
                                    </p:anim>
                                    <p:anim calcmode="lin" valueType="num">
                                      <p:cBhvr additive="base">
                                        <p:cTn id="86" dur="500" fill="hold"/>
                                        <p:tgtEl>
                                          <p:spTgt spid="9"/>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34" presetClass="entr" presetSubtype="0"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 from="(-#ppt_w/2)" to="(#ppt_x)" calcmode="lin" valueType="num">
                                      <p:cBhvr>
                                        <p:cTn id="90" dur="600" fill="hold">
                                          <p:stCondLst>
                                            <p:cond delay="0"/>
                                          </p:stCondLst>
                                        </p:cTn>
                                        <p:tgtEl>
                                          <p:spTgt spid="13"/>
                                        </p:tgtEl>
                                        <p:attrNameLst>
                                          <p:attrName>ppt_x</p:attrName>
                                        </p:attrNameLst>
                                      </p:cBhvr>
                                    </p:anim>
                                    <p:anim from="0" to="-1.0" calcmode="lin" valueType="num">
                                      <p:cBhvr>
                                        <p:cTn id="91" dur="200" decel="50000" autoRev="1" fill="hold">
                                          <p:stCondLst>
                                            <p:cond delay="600"/>
                                          </p:stCondLst>
                                        </p:cTn>
                                        <p:tgtEl>
                                          <p:spTgt spid="13"/>
                                        </p:tgtEl>
                                        <p:attrNameLst>
                                          <p:attrName>xshear</p:attrName>
                                        </p:attrNameLst>
                                      </p:cBhvr>
                                    </p:anim>
                                    <p:animScale>
                                      <p:cBhvr>
                                        <p:cTn id="92" dur="200" decel="100000" autoRev="1" fill="hold">
                                          <p:stCondLst>
                                            <p:cond delay="600"/>
                                          </p:stCondLst>
                                        </p:cTn>
                                        <p:tgtEl>
                                          <p:spTgt spid="13"/>
                                        </p:tgtEl>
                                      </p:cBhvr>
                                      <p:from x="100000" y="100000"/>
                                      <p:to x="80000" y="100000"/>
                                    </p:animScale>
                                    <p:anim by="(#ppt_h/3+#ppt_w*0.1)" calcmode="lin" valueType="num">
                                      <p:cBhvr additive="sum">
                                        <p:cTn id="93" dur="200" decel="100000" autoRev="1" fill="hold">
                                          <p:stCondLst>
                                            <p:cond delay="600"/>
                                          </p:stCondLst>
                                        </p:cTn>
                                        <p:tgtEl>
                                          <p:spTgt spid="13"/>
                                        </p:tgtEl>
                                        <p:attrNameLst>
                                          <p:attrName>ppt_x</p:attrName>
                                        </p:attrNameLst>
                                      </p:cBhvr>
                                    </p:anim>
                                  </p:childTnLst>
                                </p:cTn>
                              </p:par>
                            </p:childTnLst>
                          </p:cTn>
                        </p:par>
                        <p:par>
                          <p:cTn id="94" fill="hold">
                            <p:stCondLst>
                              <p:cond delay="8500"/>
                            </p:stCondLst>
                            <p:childTnLst>
                              <p:par>
                                <p:cTn id="95" presetID="49" presetClass="entr" presetSubtype="0" decel="100000"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p:cTn id="97" dur="500" fill="hold"/>
                                        <p:tgtEl>
                                          <p:spTgt spid="24"/>
                                        </p:tgtEl>
                                        <p:attrNameLst>
                                          <p:attrName>ppt_w</p:attrName>
                                        </p:attrNameLst>
                                      </p:cBhvr>
                                      <p:tavLst>
                                        <p:tav tm="0">
                                          <p:val>
                                            <p:fltVal val="0"/>
                                          </p:val>
                                        </p:tav>
                                        <p:tav tm="100000">
                                          <p:val>
                                            <p:strVal val="#ppt_w"/>
                                          </p:val>
                                        </p:tav>
                                      </p:tavLst>
                                    </p:anim>
                                    <p:anim calcmode="lin" valueType="num">
                                      <p:cBhvr>
                                        <p:cTn id="98" dur="500" fill="hold"/>
                                        <p:tgtEl>
                                          <p:spTgt spid="24"/>
                                        </p:tgtEl>
                                        <p:attrNameLst>
                                          <p:attrName>ppt_h</p:attrName>
                                        </p:attrNameLst>
                                      </p:cBhvr>
                                      <p:tavLst>
                                        <p:tav tm="0">
                                          <p:val>
                                            <p:fltVal val="0"/>
                                          </p:val>
                                        </p:tav>
                                        <p:tav tm="100000">
                                          <p:val>
                                            <p:strVal val="#ppt_h"/>
                                          </p:val>
                                        </p:tav>
                                      </p:tavLst>
                                    </p:anim>
                                    <p:anim calcmode="lin" valueType="num">
                                      <p:cBhvr>
                                        <p:cTn id="99" dur="500" fill="hold"/>
                                        <p:tgtEl>
                                          <p:spTgt spid="24"/>
                                        </p:tgtEl>
                                        <p:attrNameLst>
                                          <p:attrName>style.rotation</p:attrName>
                                        </p:attrNameLst>
                                      </p:cBhvr>
                                      <p:tavLst>
                                        <p:tav tm="0">
                                          <p:val>
                                            <p:fltVal val="360"/>
                                          </p:val>
                                        </p:tav>
                                        <p:tav tm="100000">
                                          <p:val>
                                            <p:fltVal val="0"/>
                                          </p:val>
                                        </p:tav>
                                      </p:tavLst>
                                    </p:anim>
                                    <p:animEffect transition="in" filter="fade">
                                      <p:cBhvr>
                                        <p:cTn id="100" dur="500"/>
                                        <p:tgtEl>
                                          <p:spTgt spid="24"/>
                                        </p:tgtEl>
                                      </p:cBhvr>
                                    </p:animEffect>
                                  </p:childTnLst>
                                </p:cTn>
                              </p:par>
                            </p:childTnLst>
                          </p:cTn>
                        </p:par>
                        <p:par>
                          <p:cTn id="101" fill="hold">
                            <p:stCondLst>
                              <p:cond delay="9000"/>
                            </p:stCondLst>
                            <p:childTnLst>
                              <p:par>
                                <p:cTn id="102" presetID="2" presetClass="entr" presetSubtype="8" fill="hold" grpId="0" nodeType="afterEffect">
                                  <p:stCondLst>
                                    <p:cond delay="0"/>
                                  </p:stCondLst>
                                  <p:childTnLst>
                                    <p:set>
                                      <p:cBhvr>
                                        <p:cTn id="103" dur="1" fill="hold">
                                          <p:stCondLst>
                                            <p:cond delay="0"/>
                                          </p:stCondLst>
                                        </p:cTn>
                                        <p:tgtEl>
                                          <p:spTgt spid="43"/>
                                        </p:tgtEl>
                                        <p:attrNameLst>
                                          <p:attrName>style.visibility</p:attrName>
                                        </p:attrNameLst>
                                      </p:cBhvr>
                                      <p:to>
                                        <p:strVal val="visible"/>
                                      </p:to>
                                    </p:set>
                                    <p:anim calcmode="lin" valueType="num">
                                      <p:cBhvr additive="base">
                                        <p:cTn id="104" dur="500" fill="hold"/>
                                        <p:tgtEl>
                                          <p:spTgt spid="43"/>
                                        </p:tgtEl>
                                        <p:attrNameLst>
                                          <p:attrName>ppt_x</p:attrName>
                                        </p:attrNameLst>
                                      </p:cBhvr>
                                      <p:tavLst>
                                        <p:tav tm="0">
                                          <p:val>
                                            <p:strVal val="0-#ppt_w/2"/>
                                          </p:val>
                                        </p:tav>
                                        <p:tav tm="100000">
                                          <p:val>
                                            <p:strVal val="#ppt_x"/>
                                          </p:val>
                                        </p:tav>
                                      </p:tavLst>
                                    </p:anim>
                                    <p:anim calcmode="lin" valueType="num">
                                      <p:cBhvr additive="base">
                                        <p:cTn id="105" dur="500" fill="hold"/>
                                        <p:tgtEl>
                                          <p:spTgt spid="43"/>
                                        </p:tgtEl>
                                        <p:attrNameLst>
                                          <p:attrName>ppt_y</p:attrName>
                                        </p:attrNameLst>
                                      </p:cBhvr>
                                      <p:tavLst>
                                        <p:tav tm="0">
                                          <p:val>
                                            <p:strVal val="#ppt_y"/>
                                          </p:val>
                                        </p:tav>
                                        <p:tav tm="100000">
                                          <p:val>
                                            <p:strVal val="#ppt_y"/>
                                          </p:val>
                                        </p:tav>
                                      </p:tavLst>
                                    </p:anim>
                                  </p:childTnLst>
                                </p:cTn>
                              </p:par>
                            </p:childTnLst>
                          </p:cTn>
                        </p:par>
                        <p:par>
                          <p:cTn id="106" fill="hold">
                            <p:stCondLst>
                              <p:cond delay="9500"/>
                            </p:stCondLst>
                            <p:childTnLst>
                              <p:par>
                                <p:cTn id="107" presetID="53" presetClass="entr" presetSubtype="528" fill="hold" nodeType="after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500" fill="hold"/>
                                        <p:tgtEl>
                                          <p:spTgt spid="27"/>
                                        </p:tgtEl>
                                        <p:attrNameLst>
                                          <p:attrName>ppt_w</p:attrName>
                                        </p:attrNameLst>
                                      </p:cBhvr>
                                      <p:tavLst>
                                        <p:tav tm="0">
                                          <p:val>
                                            <p:fltVal val="0"/>
                                          </p:val>
                                        </p:tav>
                                        <p:tav tm="100000">
                                          <p:val>
                                            <p:strVal val="#ppt_w"/>
                                          </p:val>
                                        </p:tav>
                                      </p:tavLst>
                                    </p:anim>
                                    <p:anim calcmode="lin" valueType="num">
                                      <p:cBhvr>
                                        <p:cTn id="110" dur="500" fill="hold"/>
                                        <p:tgtEl>
                                          <p:spTgt spid="27"/>
                                        </p:tgtEl>
                                        <p:attrNameLst>
                                          <p:attrName>ppt_h</p:attrName>
                                        </p:attrNameLst>
                                      </p:cBhvr>
                                      <p:tavLst>
                                        <p:tav tm="0">
                                          <p:val>
                                            <p:fltVal val="0"/>
                                          </p:val>
                                        </p:tav>
                                        <p:tav tm="100000">
                                          <p:val>
                                            <p:strVal val="#ppt_h"/>
                                          </p:val>
                                        </p:tav>
                                      </p:tavLst>
                                    </p:anim>
                                    <p:animEffect transition="in" filter="fade">
                                      <p:cBhvr>
                                        <p:cTn id="111" dur="500"/>
                                        <p:tgtEl>
                                          <p:spTgt spid="27"/>
                                        </p:tgtEl>
                                      </p:cBhvr>
                                    </p:animEffect>
                                    <p:anim calcmode="lin" valueType="num">
                                      <p:cBhvr>
                                        <p:cTn id="112" dur="500" fill="hold"/>
                                        <p:tgtEl>
                                          <p:spTgt spid="27"/>
                                        </p:tgtEl>
                                        <p:attrNameLst>
                                          <p:attrName>ppt_x</p:attrName>
                                        </p:attrNameLst>
                                      </p:cBhvr>
                                      <p:tavLst>
                                        <p:tav tm="0">
                                          <p:val>
                                            <p:fltVal val="0.5"/>
                                          </p:val>
                                        </p:tav>
                                        <p:tav tm="100000">
                                          <p:val>
                                            <p:strVal val="#ppt_x"/>
                                          </p:val>
                                        </p:tav>
                                      </p:tavLst>
                                    </p:anim>
                                    <p:anim calcmode="lin" valueType="num">
                                      <p:cBhvr>
                                        <p:cTn id="113" dur="500" fill="hold"/>
                                        <p:tgtEl>
                                          <p:spTgt spid="27"/>
                                        </p:tgtEl>
                                        <p:attrNameLst>
                                          <p:attrName>ppt_y</p:attrName>
                                        </p:attrNameLst>
                                      </p:cBhvr>
                                      <p:tavLst>
                                        <p:tav tm="0">
                                          <p:val>
                                            <p:fltVal val="0.5"/>
                                          </p:val>
                                        </p:tav>
                                        <p:tav tm="100000">
                                          <p:val>
                                            <p:strVal val="#ppt_y"/>
                                          </p:val>
                                        </p:tav>
                                      </p:tavLst>
                                    </p:anim>
                                  </p:childTnLst>
                                </p:cTn>
                              </p:par>
                              <p:par>
                                <p:cTn id="114" presetID="53" presetClass="entr" presetSubtype="528" fill="hold" nodeType="withEffect">
                                  <p:stCondLst>
                                    <p:cond delay="250"/>
                                  </p:stCondLst>
                                  <p:childTnLst>
                                    <p:set>
                                      <p:cBhvr>
                                        <p:cTn id="115" dur="1" fill="hold">
                                          <p:stCondLst>
                                            <p:cond delay="0"/>
                                          </p:stCondLst>
                                        </p:cTn>
                                        <p:tgtEl>
                                          <p:spTgt spid="30"/>
                                        </p:tgtEl>
                                        <p:attrNameLst>
                                          <p:attrName>style.visibility</p:attrName>
                                        </p:attrNameLst>
                                      </p:cBhvr>
                                      <p:to>
                                        <p:strVal val="visible"/>
                                      </p:to>
                                    </p:set>
                                    <p:anim calcmode="lin" valueType="num">
                                      <p:cBhvr>
                                        <p:cTn id="116" dur="500" fill="hold"/>
                                        <p:tgtEl>
                                          <p:spTgt spid="30"/>
                                        </p:tgtEl>
                                        <p:attrNameLst>
                                          <p:attrName>ppt_w</p:attrName>
                                        </p:attrNameLst>
                                      </p:cBhvr>
                                      <p:tavLst>
                                        <p:tav tm="0">
                                          <p:val>
                                            <p:fltVal val="0"/>
                                          </p:val>
                                        </p:tav>
                                        <p:tav tm="100000">
                                          <p:val>
                                            <p:strVal val="#ppt_w"/>
                                          </p:val>
                                        </p:tav>
                                      </p:tavLst>
                                    </p:anim>
                                    <p:anim calcmode="lin" valueType="num">
                                      <p:cBhvr>
                                        <p:cTn id="117" dur="500" fill="hold"/>
                                        <p:tgtEl>
                                          <p:spTgt spid="30"/>
                                        </p:tgtEl>
                                        <p:attrNameLst>
                                          <p:attrName>ppt_h</p:attrName>
                                        </p:attrNameLst>
                                      </p:cBhvr>
                                      <p:tavLst>
                                        <p:tav tm="0">
                                          <p:val>
                                            <p:fltVal val="0"/>
                                          </p:val>
                                        </p:tav>
                                        <p:tav tm="100000">
                                          <p:val>
                                            <p:strVal val="#ppt_h"/>
                                          </p:val>
                                        </p:tav>
                                      </p:tavLst>
                                    </p:anim>
                                    <p:animEffect transition="in" filter="fade">
                                      <p:cBhvr>
                                        <p:cTn id="118" dur="500"/>
                                        <p:tgtEl>
                                          <p:spTgt spid="30"/>
                                        </p:tgtEl>
                                      </p:cBhvr>
                                    </p:animEffect>
                                    <p:anim calcmode="lin" valueType="num">
                                      <p:cBhvr>
                                        <p:cTn id="119" dur="500" fill="hold"/>
                                        <p:tgtEl>
                                          <p:spTgt spid="30"/>
                                        </p:tgtEl>
                                        <p:attrNameLst>
                                          <p:attrName>ppt_x</p:attrName>
                                        </p:attrNameLst>
                                      </p:cBhvr>
                                      <p:tavLst>
                                        <p:tav tm="0">
                                          <p:val>
                                            <p:fltVal val="0.5"/>
                                          </p:val>
                                        </p:tav>
                                        <p:tav tm="100000">
                                          <p:val>
                                            <p:strVal val="#ppt_x"/>
                                          </p:val>
                                        </p:tav>
                                      </p:tavLst>
                                    </p:anim>
                                    <p:anim calcmode="lin" valueType="num">
                                      <p:cBhvr>
                                        <p:cTn id="120" dur="500" fill="hold"/>
                                        <p:tgtEl>
                                          <p:spTgt spid="30"/>
                                        </p:tgtEl>
                                        <p:attrNameLst>
                                          <p:attrName>ppt_y</p:attrName>
                                        </p:attrNameLst>
                                      </p:cBhvr>
                                      <p:tavLst>
                                        <p:tav tm="0">
                                          <p:val>
                                            <p:fltVal val="0.5"/>
                                          </p:val>
                                        </p:tav>
                                        <p:tav tm="100000">
                                          <p:val>
                                            <p:strVal val="#ppt_y"/>
                                          </p:val>
                                        </p:tav>
                                      </p:tavLst>
                                    </p:anim>
                                  </p:childTnLst>
                                </p:cTn>
                              </p:par>
                              <p:par>
                                <p:cTn id="121" presetID="53" presetClass="entr" presetSubtype="528" fill="hold" nodeType="withEffect">
                                  <p:stCondLst>
                                    <p:cond delay="500"/>
                                  </p:stCondLst>
                                  <p:childTnLst>
                                    <p:set>
                                      <p:cBhvr>
                                        <p:cTn id="122" dur="1" fill="hold">
                                          <p:stCondLst>
                                            <p:cond delay="0"/>
                                          </p:stCondLst>
                                        </p:cTn>
                                        <p:tgtEl>
                                          <p:spTgt spid="33"/>
                                        </p:tgtEl>
                                        <p:attrNameLst>
                                          <p:attrName>style.visibility</p:attrName>
                                        </p:attrNameLst>
                                      </p:cBhvr>
                                      <p:to>
                                        <p:strVal val="visible"/>
                                      </p:to>
                                    </p:set>
                                    <p:anim calcmode="lin" valueType="num">
                                      <p:cBhvr>
                                        <p:cTn id="123" dur="500" fill="hold"/>
                                        <p:tgtEl>
                                          <p:spTgt spid="33"/>
                                        </p:tgtEl>
                                        <p:attrNameLst>
                                          <p:attrName>ppt_w</p:attrName>
                                        </p:attrNameLst>
                                      </p:cBhvr>
                                      <p:tavLst>
                                        <p:tav tm="0">
                                          <p:val>
                                            <p:fltVal val="0"/>
                                          </p:val>
                                        </p:tav>
                                        <p:tav tm="100000">
                                          <p:val>
                                            <p:strVal val="#ppt_w"/>
                                          </p:val>
                                        </p:tav>
                                      </p:tavLst>
                                    </p:anim>
                                    <p:anim calcmode="lin" valueType="num">
                                      <p:cBhvr>
                                        <p:cTn id="124" dur="500" fill="hold"/>
                                        <p:tgtEl>
                                          <p:spTgt spid="33"/>
                                        </p:tgtEl>
                                        <p:attrNameLst>
                                          <p:attrName>ppt_h</p:attrName>
                                        </p:attrNameLst>
                                      </p:cBhvr>
                                      <p:tavLst>
                                        <p:tav tm="0">
                                          <p:val>
                                            <p:fltVal val="0"/>
                                          </p:val>
                                        </p:tav>
                                        <p:tav tm="100000">
                                          <p:val>
                                            <p:strVal val="#ppt_h"/>
                                          </p:val>
                                        </p:tav>
                                      </p:tavLst>
                                    </p:anim>
                                    <p:animEffect transition="in" filter="fade">
                                      <p:cBhvr>
                                        <p:cTn id="125" dur="500"/>
                                        <p:tgtEl>
                                          <p:spTgt spid="33"/>
                                        </p:tgtEl>
                                      </p:cBhvr>
                                    </p:animEffect>
                                    <p:anim calcmode="lin" valueType="num">
                                      <p:cBhvr>
                                        <p:cTn id="126" dur="500" fill="hold"/>
                                        <p:tgtEl>
                                          <p:spTgt spid="33"/>
                                        </p:tgtEl>
                                        <p:attrNameLst>
                                          <p:attrName>ppt_x</p:attrName>
                                        </p:attrNameLst>
                                      </p:cBhvr>
                                      <p:tavLst>
                                        <p:tav tm="0">
                                          <p:val>
                                            <p:fltVal val="0.5"/>
                                          </p:val>
                                        </p:tav>
                                        <p:tav tm="100000">
                                          <p:val>
                                            <p:strVal val="#ppt_x"/>
                                          </p:val>
                                        </p:tav>
                                      </p:tavLst>
                                    </p:anim>
                                    <p:anim calcmode="lin" valueType="num">
                                      <p:cBhvr>
                                        <p:cTn id="127" dur="500" fill="hold"/>
                                        <p:tgtEl>
                                          <p:spTgt spid="33"/>
                                        </p:tgtEl>
                                        <p:attrNameLst>
                                          <p:attrName>ppt_y</p:attrName>
                                        </p:attrNameLst>
                                      </p:cBhvr>
                                      <p:tavLst>
                                        <p:tav tm="0">
                                          <p:val>
                                            <p:fltVal val="0.5"/>
                                          </p:val>
                                        </p:tav>
                                        <p:tav tm="100000">
                                          <p:val>
                                            <p:strVal val="#ppt_y"/>
                                          </p:val>
                                        </p:tav>
                                      </p:tavLst>
                                    </p:anim>
                                  </p:childTnLst>
                                </p:cTn>
                              </p:par>
                              <p:par>
                                <p:cTn id="128" presetID="53" presetClass="entr" presetSubtype="528" fill="hold" nodeType="withEffect">
                                  <p:stCondLst>
                                    <p:cond delay="75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anim calcmode="lin" valueType="num">
                                      <p:cBhvr>
                                        <p:cTn id="133" dur="500" fill="hold"/>
                                        <p:tgtEl>
                                          <p:spTgt spid="36"/>
                                        </p:tgtEl>
                                        <p:attrNameLst>
                                          <p:attrName>ppt_x</p:attrName>
                                        </p:attrNameLst>
                                      </p:cBhvr>
                                      <p:tavLst>
                                        <p:tav tm="0">
                                          <p:val>
                                            <p:fltVal val="0.5"/>
                                          </p:val>
                                        </p:tav>
                                        <p:tav tm="100000">
                                          <p:val>
                                            <p:strVal val="#ppt_x"/>
                                          </p:val>
                                        </p:tav>
                                      </p:tavLst>
                                    </p:anim>
                                    <p:anim calcmode="lin" valueType="num">
                                      <p:cBhvr>
                                        <p:cTn id="134" dur="500" fill="hold"/>
                                        <p:tgtEl>
                                          <p:spTgt spid="3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 grpId="0" animBg="1"/>
      <p:bldP spid="40" grpId="0" animBg="1"/>
      <p:bldP spid="42" grpId="0" animBg="1"/>
      <p:bldP spid="4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1</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cxnSp>
        <p:nvCxnSpPr>
          <p:cNvPr id="6" name="AutoShape 2"/>
          <p:cNvCxnSpPr>
            <a:cxnSpLocks noChangeShapeType="1"/>
            <a:stCxn id="22" idx="0"/>
            <a:endCxn id="16" idx="0"/>
          </p:cNvCxnSpPr>
          <p:nvPr/>
        </p:nvCxnSpPr>
        <p:spPr bwMode="auto">
          <a:xfrm flipH="1">
            <a:off x="7884048" y="1952420"/>
            <a:ext cx="1879600" cy="20478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7" name="AutoShape 3"/>
          <p:cNvCxnSpPr>
            <a:cxnSpLocks noChangeShapeType="1"/>
            <a:stCxn id="17" idx="0"/>
            <a:endCxn id="16" idx="0"/>
          </p:cNvCxnSpPr>
          <p:nvPr/>
        </p:nvCxnSpPr>
        <p:spPr bwMode="auto">
          <a:xfrm>
            <a:off x="6858523" y="2165145"/>
            <a:ext cx="1025525" cy="183515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8" name="AutoShape 4"/>
          <p:cNvCxnSpPr>
            <a:cxnSpLocks noChangeShapeType="1"/>
            <a:stCxn id="16" idx="0"/>
            <a:endCxn id="21" idx="0"/>
          </p:cNvCxnSpPr>
          <p:nvPr/>
        </p:nvCxnSpPr>
        <p:spPr bwMode="auto">
          <a:xfrm rot="10800000">
            <a:off x="5575823" y="3038270"/>
            <a:ext cx="2308225" cy="9620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9" name="AutoShape 5"/>
          <p:cNvCxnSpPr>
            <a:cxnSpLocks noChangeShapeType="1"/>
            <a:stCxn id="19" idx="0"/>
            <a:endCxn id="16" idx="0"/>
          </p:cNvCxnSpPr>
          <p:nvPr/>
        </p:nvCxnSpPr>
        <p:spPr bwMode="auto">
          <a:xfrm flipH="1">
            <a:off x="7884048" y="2958895"/>
            <a:ext cx="2371725" cy="1041400"/>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0" name="AutoShape 6"/>
          <p:cNvCxnSpPr>
            <a:cxnSpLocks noChangeShapeType="1"/>
            <a:stCxn id="16" idx="0"/>
            <a:endCxn id="24" idx="0"/>
          </p:cNvCxnSpPr>
          <p:nvPr/>
        </p:nvCxnSpPr>
        <p:spPr bwMode="auto">
          <a:xfrm rot="10800000" flipH="1">
            <a:off x="7884048" y="3692320"/>
            <a:ext cx="2949575" cy="307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1" name="AutoShape 7"/>
          <p:cNvCxnSpPr>
            <a:cxnSpLocks noChangeShapeType="1"/>
            <a:stCxn id="16" idx="0"/>
            <a:endCxn id="20" idx="0"/>
          </p:cNvCxnSpPr>
          <p:nvPr/>
        </p:nvCxnSpPr>
        <p:spPr bwMode="auto">
          <a:xfrm>
            <a:off x="7884048" y="4000295"/>
            <a:ext cx="717550" cy="14509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2" name="AutoShape 8"/>
          <p:cNvCxnSpPr>
            <a:cxnSpLocks noChangeShapeType="1"/>
            <a:stCxn id="16" idx="0"/>
            <a:endCxn id="18" idx="0"/>
          </p:cNvCxnSpPr>
          <p:nvPr/>
        </p:nvCxnSpPr>
        <p:spPr bwMode="auto">
          <a:xfrm flipH="1">
            <a:off x="5353573" y="4000295"/>
            <a:ext cx="2530475" cy="28257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3" name="AutoShape 9"/>
          <p:cNvCxnSpPr>
            <a:cxnSpLocks noChangeShapeType="1"/>
            <a:stCxn id="16" idx="0"/>
            <a:endCxn id="25" idx="0"/>
          </p:cNvCxnSpPr>
          <p:nvPr/>
        </p:nvCxnSpPr>
        <p:spPr bwMode="auto">
          <a:xfrm>
            <a:off x="7884048" y="4000295"/>
            <a:ext cx="2574925" cy="809625"/>
          </a:xfrm>
          <a:prstGeom prst="straightConnector1">
            <a:avLst/>
          </a:prstGeom>
          <a:noFill/>
          <a:ln w="25400">
            <a:solidFill>
              <a:srgbClr val="808080"/>
            </a:solidFill>
            <a:prstDash val="sysDot"/>
            <a:miter lim="800000"/>
          </a:ln>
          <a:extLst>
            <a:ext uri="{909E8E84-426E-40DD-AFC4-6F175D3DCCD1}">
              <a14:hiddenFill xmlns:a14="http://schemas.microsoft.com/office/drawing/2010/main">
                <a:noFill/>
              </a14:hiddenFill>
            </a:ext>
          </a:extLst>
        </p:spPr>
      </p:cxnSp>
      <p:cxnSp>
        <p:nvCxnSpPr>
          <p:cNvPr id="14" name="AutoShape 10"/>
          <p:cNvCxnSpPr>
            <a:cxnSpLocks noChangeShapeType="1"/>
            <a:stCxn id="27" idx="0"/>
            <a:endCxn id="16" idx="0"/>
          </p:cNvCxnSpPr>
          <p:nvPr/>
        </p:nvCxnSpPr>
        <p:spPr bwMode="auto">
          <a:xfrm flipH="1">
            <a:off x="7884048" y="2711245"/>
            <a:ext cx="422275" cy="1289050"/>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cxnSp>
        <p:nvCxnSpPr>
          <p:cNvPr id="15" name="AutoShape 11"/>
          <p:cNvCxnSpPr>
            <a:cxnSpLocks noChangeShapeType="1"/>
            <a:stCxn id="16" idx="0"/>
            <a:endCxn id="26" idx="0"/>
          </p:cNvCxnSpPr>
          <p:nvPr/>
        </p:nvCxnSpPr>
        <p:spPr bwMode="auto">
          <a:xfrm flipH="1">
            <a:off x="6344173" y="4000297"/>
            <a:ext cx="1539875" cy="1275557"/>
          </a:xfrm>
          <a:prstGeom prst="straightConnector1">
            <a:avLst/>
          </a:prstGeom>
          <a:noFill/>
          <a:ln w="25400" cap="sq">
            <a:solidFill>
              <a:srgbClr val="9A9A9A"/>
            </a:solidFill>
            <a:prstDash val="sysDot"/>
            <a:miter lim="800000"/>
          </a:ln>
          <a:extLst>
            <a:ext uri="{909E8E84-426E-40DD-AFC4-6F175D3DCCD1}">
              <a14:hiddenFill xmlns:a14="http://schemas.microsoft.com/office/drawing/2010/main">
                <a:noFill/>
              </a14:hiddenFill>
            </a:ext>
          </a:extLst>
        </p:spPr>
      </p:cxnSp>
      <p:sp>
        <p:nvSpPr>
          <p:cNvPr id="16" name="AutoShape 12"/>
          <p:cNvSpPr/>
          <p:nvPr/>
        </p:nvSpPr>
        <p:spPr bwMode="auto">
          <a:xfrm>
            <a:off x="6255273" y="3641520"/>
            <a:ext cx="3257550" cy="717550"/>
          </a:xfrm>
          <a:prstGeom prst="roundRect">
            <a:avLst>
              <a:gd name="adj" fmla="val 50000"/>
            </a:avLst>
          </a:prstGeom>
          <a:solidFill>
            <a:srgbClr val="5C6D07"/>
          </a:solidFill>
          <a:ln>
            <a:noFill/>
          </a:ln>
          <a:extLst>
            <a:ext uri="{91240B29-F687-4F45-9708-019B960494DF}">
              <a14:hiddenLine xmlns:a14="http://schemas.microsoft.com/office/drawing/2010/main" w="88900">
                <a:solidFill>
                  <a:srgbClr val="377B36"/>
                </a:solidFill>
                <a:miter lim="800000"/>
                <a:headEnd/>
                <a:tailEnd/>
              </a14:hiddenLine>
            </a:ext>
          </a:extLst>
        </p:spPr>
        <p:txBody>
          <a:bodyPr lIns="0" tIns="0" rIns="0" bIns="0" anchor="ctr"/>
          <a:lstStyle/>
          <a:p>
            <a:pPr algn="ctr" fontAlgn="base">
              <a:spcBef>
                <a:spcPct val="0"/>
              </a:spcBef>
              <a:spcAft>
                <a:spcPct val="0"/>
              </a:spcAft>
            </a:pPr>
            <a:r>
              <a:rPr lang="zh-CN" altLang="en-US" sz="32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32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7" name="AutoShape 13"/>
          <p:cNvSpPr/>
          <p:nvPr/>
        </p:nvSpPr>
        <p:spPr bwMode="auto">
          <a:xfrm>
            <a:off x="6026673" y="1901620"/>
            <a:ext cx="1663700" cy="5270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1E559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8" name="AutoShape 14"/>
          <p:cNvSpPr/>
          <p:nvPr/>
        </p:nvSpPr>
        <p:spPr bwMode="auto">
          <a:xfrm>
            <a:off x="4636023" y="4022520"/>
            <a:ext cx="1435100" cy="520700"/>
          </a:xfrm>
          <a:prstGeom prst="roundRect">
            <a:avLst>
              <a:gd name="adj" fmla="val 50000"/>
            </a:avLst>
          </a:prstGeom>
          <a:solidFill>
            <a:srgbClr val="F5841C"/>
          </a:solidFill>
          <a:ln>
            <a:noFill/>
          </a:ln>
          <a:extLst>
            <a:ext uri="{91240B29-F687-4F45-9708-019B960494DF}">
              <a14:hiddenLine xmlns:a14="http://schemas.microsoft.com/office/drawing/2010/main" w="76200">
                <a:solidFill>
                  <a:srgbClr val="3282C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19" name="AutoShape 15"/>
          <p:cNvSpPr/>
          <p:nvPr/>
        </p:nvSpPr>
        <p:spPr bwMode="auto">
          <a:xfrm>
            <a:off x="9512823" y="2733470"/>
            <a:ext cx="1485900" cy="450850"/>
          </a:xfrm>
          <a:prstGeom prst="roundRect">
            <a:avLst>
              <a:gd name="adj" fmla="val 50000"/>
            </a:avLst>
          </a:prstGeom>
          <a:solidFill>
            <a:srgbClr val="E03424"/>
          </a:solidFill>
          <a:ln>
            <a:noFill/>
          </a:ln>
          <a:extLst>
            <a:ext uri="{91240B29-F687-4F45-9708-019B960494DF}">
              <a14:hiddenLine xmlns:a14="http://schemas.microsoft.com/office/drawing/2010/main" w="76200">
                <a:solidFill>
                  <a:srgbClr val="CB1821"/>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0" name="AutoShape 16"/>
          <p:cNvSpPr/>
          <p:nvPr/>
        </p:nvSpPr>
        <p:spPr bwMode="auto">
          <a:xfrm>
            <a:off x="7728473" y="5171870"/>
            <a:ext cx="1746250" cy="558800"/>
          </a:xfrm>
          <a:prstGeom prst="roundRect">
            <a:avLst>
              <a:gd name="adj" fmla="val 50000"/>
            </a:avLst>
          </a:prstGeom>
          <a:solidFill>
            <a:srgbClr val="FDB900"/>
          </a:solidFill>
          <a:ln>
            <a:noFill/>
          </a:ln>
          <a:extLst>
            <a:ext uri="{91240B29-F687-4F45-9708-019B960494DF}">
              <a14:hiddenLine xmlns:a14="http://schemas.microsoft.com/office/drawing/2010/main" w="76200">
                <a:solidFill>
                  <a:srgbClr val="9C131B"/>
                </a:solidFill>
                <a:miter lim="800000"/>
                <a:headEnd/>
                <a:tailEnd/>
              </a14:hiddenLine>
            </a:ext>
          </a:extLst>
        </p:spPr>
        <p:txBody>
          <a:bodyPr lIns="0" tIns="0" rIns="0" bIns="0" anchor="ctr"/>
          <a:lstStyle/>
          <a:p>
            <a:pPr algn="ctr" fontAlgn="base">
              <a:spcBef>
                <a:spcPct val="0"/>
              </a:spcBef>
              <a:spcAft>
                <a:spcPct val="0"/>
              </a:spcAft>
            </a:pPr>
            <a:r>
              <a:rPr lang="zh-CN" altLang="en-US" sz="24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4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1" name="AutoShape 17"/>
          <p:cNvSpPr/>
          <p:nvPr/>
        </p:nvSpPr>
        <p:spPr bwMode="auto">
          <a:xfrm>
            <a:off x="4947173" y="2796970"/>
            <a:ext cx="1257300" cy="482600"/>
          </a:xfrm>
          <a:prstGeom prst="roundRect">
            <a:avLst>
              <a:gd name="adj" fmla="val 50000"/>
            </a:avLst>
          </a:prstGeom>
          <a:solidFill>
            <a:srgbClr val="5FCACB"/>
          </a:solidFill>
          <a:ln>
            <a:noFill/>
          </a:ln>
          <a:extLst>
            <a:ext uri="{91240B29-F687-4F45-9708-019B960494DF}">
              <a14:hiddenLine xmlns:a14="http://schemas.microsoft.com/office/drawing/2010/main" w="63500">
                <a:solidFill>
                  <a:srgbClr val="508BBF"/>
                </a:solidFill>
                <a:miter lim="800000"/>
                <a:headEnd/>
                <a:tailEnd/>
              </a14:hiddenLine>
            </a:ext>
          </a:extLst>
        </p:spPr>
        <p:txBody>
          <a:bodyPr lIns="0" tIns="0" rIns="0" bIns="0" anchor="ctr"/>
          <a:lstStyle/>
          <a:p>
            <a:pPr algn="ctr" fontAlgn="base">
              <a:spcBef>
                <a:spcPct val="0"/>
              </a:spcBef>
              <a:spcAft>
                <a:spcPct val="0"/>
              </a:spcAft>
            </a:pPr>
            <a:r>
              <a:rPr lang="zh-CN" altLang="en-US" sz="1750" dirty="0" smtClean="0">
                <a:solidFill>
                  <a:srgbClr val="FFFFFF"/>
                </a:solidFill>
                <a:latin typeface="微软雅黑" panose="020B0503020204020204" pitchFamily="34" charset="-122"/>
                <a:ea typeface="微软雅黑" panose="020B0503020204020204" pitchFamily="34" charset="-122"/>
                <a:sym typeface="Nexa Bold" charset="0"/>
              </a:rPr>
              <a:t>添加标题</a:t>
            </a:r>
            <a:endParaRPr lang="en-US"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2" name="AutoShape 18"/>
          <p:cNvSpPr/>
          <p:nvPr/>
        </p:nvSpPr>
        <p:spPr bwMode="auto">
          <a:xfrm>
            <a:off x="9087373" y="1736520"/>
            <a:ext cx="1352550" cy="4318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0E002D"/>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4" name="AutoShape 19"/>
          <p:cNvSpPr/>
          <p:nvPr/>
        </p:nvSpPr>
        <p:spPr bwMode="auto">
          <a:xfrm>
            <a:off x="10058923" y="3470070"/>
            <a:ext cx="1549400" cy="444500"/>
          </a:xfrm>
          <a:prstGeom prst="roundRect">
            <a:avLst>
              <a:gd name="adj" fmla="val 50000"/>
            </a:avLst>
          </a:prstGeom>
          <a:solidFill>
            <a:srgbClr val="5FCACB"/>
          </a:solidFill>
          <a:ln>
            <a:noFill/>
          </a:ln>
          <a:extLst>
            <a:ext uri="{91240B29-F687-4F45-9708-019B960494DF}">
              <a14:hiddenLine xmlns:a14="http://schemas.microsoft.com/office/drawing/2010/main" w="76200">
                <a:solidFill>
                  <a:srgbClr val="D05C25"/>
                </a:solidFill>
                <a:miter lim="800000"/>
                <a:headEnd/>
                <a:tailEnd/>
              </a14:hiddenLine>
            </a:ext>
          </a:extLst>
        </p:spPr>
        <p:txBody>
          <a:bodyPr lIns="0" tIns="0" rIns="0" bIns="0" anchor="ctr"/>
          <a:lstStyle/>
          <a:p>
            <a:pPr algn="ctr" fontAlgn="base">
              <a:spcBef>
                <a:spcPct val="0"/>
              </a:spcBef>
              <a:spcAft>
                <a:spcPct val="0"/>
              </a:spcAft>
            </a:pPr>
            <a:r>
              <a:rPr lang="zh-CN" altLang="en-US" sz="175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175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5" name="AutoShape 20"/>
          <p:cNvSpPr/>
          <p:nvPr/>
        </p:nvSpPr>
        <p:spPr bwMode="auto">
          <a:xfrm>
            <a:off x="9627123" y="4581320"/>
            <a:ext cx="1663700" cy="457200"/>
          </a:xfrm>
          <a:prstGeom prst="roundRect">
            <a:avLst>
              <a:gd name="adj" fmla="val 50000"/>
            </a:avLst>
          </a:prstGeom>
          <a:solidFill>
            <a:srgbClr val="826C4A"/>
          </a:solidFill>
          <a:ln>
            <a:noFill/>
          </a:ln>
          <a:extLst>
            <a:ext uri="{91240B29-F687-4F45-9708-019B960494DF}">
              <a14:hiddenLine xmlns:a14="http://schemas.microsoft.com/office/drawing/2010/main" w="76200">
                <a:solidFill>
                  <a:srgbClr val="202020"/>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6" name="AutoShape 23"/>
          <p:cNvSpPr/>
          <p:nvPr/>
        </p:nvSpPr>
        <p:spPr bwMode="auto">
          <a:xfrm>
            <a:off x="5601223" y="5051220"/>
            <a:ext cx="1485900" cy="450850"/>
          </a:xfrm>
          <a:prstGeom prst="roundRect">
            <a:avLst>
              <a:gd name="adj" fmla="val 50000"/>
            </a:avLst>
          </a:prstGeom>
          <a:solidFill>
            <a:srgbClr val="319095"/>
          </a:solidFill>
          <a:ln>
            <a:noFill/>
          </a:ln>
          <a:extLst>
            <a:ext uri="{91240B29-F687-4F45-9708-019B960494DF}">
              <a14:hiddenLine xmlns:a14="http://schemas.microsoft.com/office/drawing/2010/main" w="76200">
                <a:solidFill>
                  <a:srgbClr val="881018"/>
                </a:solidFill>
                <a:miter lim="800000"/>
                <a:headEnd/>
                <a:tailEnd/>
              </a14:hiddenLine>
            </a:ext>
          </a:extLst>
        </p:spPr>
        <p:txBody>
          <a:bodyPr lIns="0" tIns="0" rIns="0" bIns="0" anchor="ctr"/>
          <a:lstStyle/>
          <a:p>
            <a:pPr algn="ctr" fontAlgn="base">
              <a:spcBef>
                <a:spcPct val="0"/>
              </a:spcBef>
              <a:spcAft>
                <a:spcPct val="0"/>
              </a:spcAft>
            </a:pPr>
            <a:r>
              <a:rPr lang="zh-CN" altLang="en-US" sz="2000"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sz="2000"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7" name="AutoShape 24"/>
          <p:cNvSpPr/>
          <p:nvPr/>
        </p:nvSpPr>
        <p:spPr bwMode="auto">
          <a:xfrm>
            <a:off x="7563373" y="2466770"/>
            <a:ext cx="1485900" cy="488950"/>
          </a:xfrm>
          <a:prstGeom prst="roundRect">
            <a:avLst>
              <a:gd name="adj" fmla="val 50000"/>
            </a:avLst>
          </a:prstGeom>
          <a:solidFill>
            <a:srgbClr val="A0BF0D"/>
          </a:solidFill>
          <a:ln>
            <a:noFill/>
          </a:ln>
          <a:extLst>
            <a:ext uri="{91240B29-F687-4F45-9708-019B960494DF}">
              <a14:hiddenLine xmlns:a14="http://schemas.microsoft.com/office/drawing/2010/main" w="76200">
                <a:solidFill>
                  <a:srgbClr val="439874"/>
                </a:solidFill>
                <a:miter lim="800000"/>
                <a:headEnd/>
                <a:tailEnd/>
              </a14:hiddenLine>
            </a:ext>
          </a:extLst>
        </p:spPr>
        <p:txBody>
          <a:bodyPr lIns="0" tIns="0" rIns="0" bIns="0" anchor="ctr"/>
          <a:lstStyle/>
          <a:p>
            <a:pPr algn="ctr" fontAlgn="base">
              <a:spcBef>
                <a:spcPct val="0"/>
              </a:spcBef>
              <a:spcAft>
                <a:spcPct val="0"/>
              </a:spcAft>
            </a:pPr>
            <a:r>
              <a:rPr lang="zh-CN" altLang="en-US" dirty="0">
                <a:solidFill>
                  <a:srgbClr val="FFFFFF"/>
                </a:solidFill>
                <a:latin typeface="微软雅黑" panose="020B0503020204020204" pitchFamily="34" charset="-122"/>
                <a:ea typeface="微软雅黑" panose="020B0503020204020204" pitchFamily="34" charset="-122"/>
                <a:sym typeface="Nexa Bold" charset="0"/>
              </a:rPr>
              <a:t>添加标题</a:t>
            </a:r>
            <a:endParaRPr lang="en-US" altLang="zh-CN" dirty="0">
              <a:solidFill>
                <a:srgbClr val="FFFFFF"/>
              </a:solidFill>
              <a:latin typeface="微软雅黑" panose="020B0503020204020204" pitchFamily="34" charset="-122"/>
              <a:ea typeface="微软雅黑" panose="020B0503020204020204" pitchFamily="34" charset="-122"/>
              <a:sym typeface="Nexa Bold" charset="0"/>
            </a:endParaRPr>
          </a:p>
        </p:txBody>
      </p:sp>
      <p:sp>
        <p:nvSpPr>
          <p:cNvPr id="28" name="文本框 41"/>
          <p:cNvSpPr txBox="1"/>
          <p:nvPr/>
        </p:nvSpPr>
        <p:spPr>
          <a:xfrm>
            <a:off x="529278" y="2784691"/>
            <a:ext cx="3641647" cy="2031325"/>
          </a:xfrm>
          <a:prstGeom prst="rect">
            <a:avLst/>
          </a:prstGeom>
          <a:noFill/>
        </p:spPr>
        <p:txBody>
          <a:bodyPr wrap="square"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rPr>
              <a:t>幻灯片中不能直接修改的图形或文字，请进入幻灯片母版，找到对应的位置进行修改：单击“视图”→单击“幻灯片母版”进入幻灯片母版视图→找到对应的母版幻灯片进行修改即可→完成后单击“幻灯片母版”→关闭母版视图即可回到普通视图的编辑状态。</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1500"/>
                            </p:stCondLst>
                            <p:childTnLst>
                              <p:par>
                                <p:cTn id="20" presetID="23" presetClass="entr" presetSubtype="3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4*#ppt_w"/>
                                          </p:val>
                                        </p:tav>
                                        <p:tav tm="100000">
                                          <p:val>
                                            <p:strVal val="#ppt_w"/>
                                          </p:val>
                                        </p:tav>
                                      </p:tavLst>
                                    </p:anim>
                                    <p:anim calcmode="lin" valueType="num">
                                      <p:cBhvr>
                                        <p:cTn id="23" dur="500" fill="hold"/>
                                        <p:tgtEl>
                                          <p:spTgt spid="7"/>
                                        </p:tgtEl>
                                        <p:attrNameLst>
                                          <p:attrName>ppt_h</p:attrName>
                                        </p:attrNameLst>
                                      </p:cBhvr>
                                      <p:tavLst>
                                        <p:tav tm="0">
                                          <p:val>
                                            <p:strVal val="4*#ppt_h"/>
                                          </p:val>
                                        </p:tav>
                                        <p:tav tm="100000">
                                          <p:val>
                                            <p:strVal val="#ppt_h"/>
                                          </p:val>
                                        </p:tav>
                                      </p:tavLst>
                                    </p:anim>
                                  </p:childTnLst>
                                </p:cTn>
                              </p:par>
                              <p:par>
                                <p:cTn id="24" presetID="23" presetClass="entr" presetSubtype="32"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strVal val="4*#ppt_w"/>
                                          </p:val>
                                        </p:tav>
                                        <p:tav tm="100000">
                                          <p:val>
                                            <p:strVal val="#ppt_w"/>
                                          </p:val>
                                        </p:tav>
                                      </p:tavLst>
                                    </p:anim>
                                    <p:anim calcmode="lin" valueType="num">
                                      <p:cBhvr>
                                        <p:cTn id="27" dur="500" fill="hold"/>
                                        <p:tgtEl>
                                          <p:spTgt spid="8"/>
                                        </p:tgtEl>
                                        <p:attrNameLst>
                                          <p:attrName>ppt_h</p:attrName>
                                        </p:attrNameLst>
                                      </p:cBhvr>
                                      <p:tavLst>
                                        <p:tav tm="0">
                                          <p:val>
                                            <p:strVal val="4*#ppt_h"/>
                                          </p:val>
                                        </p:tav>
                                        <p:tav tm="100000">
                                          <p:val>
                                            <p:strVal val="#ppt_h"/>
                                          </p:val>
                                        </p:tav>
                                      </p:tavLst>
                                    </p:anim>
                                  </p:childTnLst>
                                </p:cTn>
                              </p:par>
                              <p:par>
                                <p:cTn id="28" presetID="23" presetClass="entr" presetSubtype="32"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4*#ppt_w"/>
                                          </p:val>
                                        </p:tav>
                                        <p:tav tm="100000">
                                          <p:val>
                                            <p:strVal val="#ppt_w"/>
                                          </p:val>
                                        </p:tav>
                                      </p:tavLst>
                                    </p:anim>
                                    <p:anim calcmode="lin" valueType="num">
                                      <p:cBhvr>
                                        <p:cTn id="31" dur="500" fill="hold"/>
                                        <p:tgtEl>
                                          <p:spTgt spid="12"/>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strVal val="4*#ppt_w"/>
                                          </p:val>
                                        </p:tav>
                                        <p:tav tm="100000">
                                          <p:val>
                                            <p:strVal val="#ppt_w"/>
                                          </p:val>
                                        </p:tav>
                                      </p:tavLst>
                                    </p:anim>
                                    <p:anim calcmode="lin" valueType="num">
                                      <p:cBhvr>
                                        <p:cTn id="39" dur="500" fill="hold"/>
                                        <p:tgtEl>
                                          <p:spTgt spid="11"/>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strVal val="4*#ppt_w"/>
                                          </p:val>
                                        </p:tav>
                                        <p:tav tm="100000">
                                          <p:val>
                                            <p:strVal val="#ppt_w"/>
                                          </p:val>
                                        </p:tav>
                                      </p:tavLst>
                                    </p:anim>
                                    <p:anim calcmode="lin" valueType="num">
                                      <p:cBhvr>
                                        <p:cTn id="43" dur="500" fill="hold"/>
                                        <p:tgtEl>
                                          <p:spTgt spid="13"/>
                                        </p:tgtEl>
                                        <p:attrNameLst>
                                          <p:attrName>ppt_h</p:attrName>
                                        </p:attrNameLst>
                                      </p:cBhvr>
                                      <p:tavLst>
                                        <p:tav tm="0">
                                          <p:val>
                                            <p:strVal val="4*#ppt_h"/>
                                          </p:val>
                                        </p:tav>
                                        <p:tav tm="100000">
                                          <p:val>
                                            <p:strVal val="#ppt_h"/>
                                          </p:val>
                                        </p:tav>
                                      </p:tavLst>
                                    </p:anim>
                                  </p:childTnLst>
                                </p:cTn>
                              </p:par>
                              <p:par>
                                <p:cTn id="44" presetID="23" presetClass="entr" presetSubtype="32"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strVal val="4*#ppt_w"/>
                                          </p:val>
                                        </p:tav>
                                        <p:tav tm="100000">
                                          <p:val>
                                            <p:strVal val="#ppt_w"/>
                                          </p:val>
                                        </p:tav>
                                      </p:tavLst>
                                    </p:anim>
                                    <p:anim calcmode="lin" valueType="num">
                                      <p:cBhvr>
                                        <p:cTn id="47" dur="500" fill="hold"/>
                                        <p:tgtEl>
                                          <p:spTgt spid="10"/>
                                        </p:tgtEl>
                                        <p:attrNameLst>
                                          <p:attrName>ppt_h</p:attrName>
                                        </p:attrNameLst>
                                      </p:cBhvr>
                                      <p:tavLst>
                                        <p:tav tm="0">
                                          <p:val>
                                            <p:strVal val="4*#ppt_h"/>
                                          </p:val>
                                        </p:tav>
                                        <p:tav tm="100000">
                                          <p:val>
                                            <p:strVal val="#ppt_h"/>
                                          </p:val>
                                        </p:tav>
                                      </p:tavLst>
                                    </p:anim>
                                  </p:childTnLst>
                                </p:cTn>
                              </p:par>
                              <p:par>
                                <p:cTn id="48" presetID="23" presetClass="entr" presetSubtype="32" fill="hold"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strVal val="4*#ppt_w"/>
                                          </p:val>
                                        </p:tav>
                                        <p:tav tm="100000">
                                          <p:val>
                                            <p:strVal val="#ppt_w"/>
                                          </p:val>
                                        </p:tav>
                                      </p:tavLst>
                                    </p:anim>
                                    <p:anim calcmode="lin" valueType="num">
                                      <p:cBhvr>
                                        <p:cTn id="51" dur="500" fill="hold"/>
                                        <p:tgtEl>
                                          <p:spTgt spid="9"/>
                                        </p:tgtEl>
                                        <p:attrNameLst>
                                          <p:attrName>ppt_h</p:attrName>
                                        </p:attrNameLst>
                                      </p:cBhvr>
                                      <p:tavLst>
                                        <p:tav tm="0">
                                          <p:val>
                                            <p:strVal val="4*#ppt_h"/>
                                          </p:val>
                                        </p:tav>
                                        <p:tav tm="100000">
                                          <p:val>
                                            <p:strVal val="#ppt_h"/>
                                          </p:val>
                                        </p:tav>
                                      </p:tavLst>
                                    </p:anim>
                                  </p:childTnLst>
                                </p:cTn>
                              </p:par>
                              <p:par>
                                <p:cTn id="52" presetID="23" presetClass="entr" presetSubtype="32" fill="hold" nodeType="with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p:cTn id="54" dur="500" fill="hold"/>
                                        <p:tgtEl>
                                          <p:spTgt spid="6"/>
                                        </p:tgtEl>
                                        <p:attrNameLst>
                                          <p:attrName>ppt_w</p:attrName>
                                        </p:attrNameLst>
                                      </p:cBhvr>
                                      <p:tavLst>
                                        <p:tav tm="0">
                                          <p:val>
                                            <p:strVal val="4*#ppt_w"/>
                                          </p:val>
                                        </p:tav>
                                        <p:tav tm="100000">
                                          <p:val>
                                            <p:strVal val="#ppt_w"/>
                                          </p:val>
                                        </p:tav>
                                      </p:tavLst>
                                    </p:anim>
                                    <p:anim calcmode="lin" valueType="num">
                                      <p:cBhvr>
                                        <p:cTn id="55" dur="500" fill="hold"/>
                                        <p:tgtEl>
                                          <p:spTgt spid="6"/>
                                        </p:tgtEl>
                                        <p:attrNameLst>
                                          <p:attrName>ppt_h</p:attrName>
                                        </p:attrNameLst>
                                      </p:cBhvr>
                                      <p:tavLst>
                                        <p:tav tm="0">
                                          <p:val>
                                            <p:strVal val="4*#ppt_h"/>
                                          </p:val>
                                        </p:tav>
                                        <p:tav tm="100000">
                                          <p:val>
                                            <p:strVal val="#ppt_h"/>
                                          </p:val>
                                        </p:tav>
                                      </p:tavLst>
                                    </p:anim>
                                  </p:childTnLst>
                                </p:cTn>
                              </p:par>
                              <p:par>
                                <p:cTn id="56" presetID="23" presetClass="entr" presetSubtype="3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strVal val="4*#ppt_w"/>
                                          </p:val>
                                        </p:tav>
                                        <p:tav tm="100000">
                                          <p:val>
                                            <p:strVal val="#ppt_w"/>
                                          </p:val>
                                        </p:tav>
                                      </p:tavLst>
                                    </p:anim>
                                    <p:anim calcmode="lin" valueType="num">
                                      <p:cBhvr>
                                        <p:cTn id="59" dur="500" fill="hold"/>
                                        <p:tgtEl>
                                          <p:spTgt spid="14"/>
                                        </p:tgtEl>
                                        <p:attrNameLst>
                                          <p:attrName>ppt_h</p:attrName>
                                        </p:attrNameLst>
                                      </p:cBhvr>
                                      <p:tavLst>
                                        <p:tav tm="0">
                                          <p:val>
                                            <p:strVal val="4*#ppt_h"/>
                                          </p:val>
                                        </p:tav>
                                        <p:tav tm="100000">
                                          <p:val>
                                            <p:strVal val="#ppt_h"/>
                                          </p:val>
                                        </p:tav>
                                      </p:tavLst>
                                    </p:anim>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250"/>
                                        <p:tgtEl>
                                          <p:spTgt spid="17"/>
                                        </p:tgtEl>
                                      </p:cBhvr>
                                    </p:animEffect>
                                  </p:childTnLst>
                                </p:cTn>
                              </p:par>
                            </p:childTnLst>
                          </p:cTn>
                        </p:par>
                        <p:par>
                          <p:cTn id="64" fill="hold">
                            <p:stCondLst>
                              <p:cond delay="2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250"/>
                                        <p:tgtEl>
                                          <p:spTgt spid="22"/>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250"/>
                                        <p:tgtEl>
                                          <p:spTgt spid="19"/>
                                        </p:tgtEl>
                                      </p:cBhvr>
                                    </p:animEffect>
                                  </p:childTnLst>
                                </p:cTn>
                              </p:par>
                            </p:childTnLst>
                          </p:cTn>
                        </p:par>
                        <p:par>
                          <p:cTn id="76" fill="hold">
                            <p:stCondLst>
                              <p:cond delay="40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4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250"/>
                                        <p:tgtEl>
                                          <p:spTgt spid="20"/>
                                        </p:tgtEl>
                                      </p:cBhvr>
                                    </p:animEffect>
                                  </p:childTnLst>
                                </p:cTn>
                              </p:par>
                            </p:childTnLst>
                          </p:cTn>
                        </p:par>
                        <p:par>
                          <p:cTn id="88" fill="hold">
                            <p:stCondLst>
                              <p:cond delay="5500"/>
                            </p:stCondLst>
                            <p:childTnLst>
                              <p:par>
                                <p:cTn id="89" presetID="10"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250"/>
                                        <p:tgtEl>
                                          <p:spTgt spid="26"/>
                                        </p:tgtEl>
                                      </p:cBhvr>
                                    </p:animEffect>
                                  </p:childTnLst>
                                </p:cTn>
                              </p:par>
                            </p:childTnLst>
                          </p:cTn>
                        </p:par>
                        <p:par>
                          <p:cTn id="92" fill="hold">
                            <p:stCondLst>
                              <p:cond delay="6000"/>
                            </p:stCondLst>
                            <p:childTnLst>
                              <p:par>
                                <p:cTn id="93" presetID="10" presetClass="entr" presetSubtype="0" fill="hold" grpId="0" nodeType="afterEffect">
                                  <p:stCondLst>
                                    <p:cond delay="0"/>
                                  </p:stCondLst>
                                  <p:childTnLst>
                                    <p:set>
                                      <p:cBhvr>
                                        <p:cTn id="94" dur="1" fill="hold">
                                          <p:stCondLst>
                                            <p:cond delay="0"/>
                                          </p:stCondLst>
                                        </p:cTn>
                                        <p:tgtEl>
                                          <p:spTgt spid="18"/>
                                        </p:tgtEl>
                                        <p:attrNameLst>
                                          <p:attrName>style.visibility</p:attrName>
                                        </p:attrNameLst>
                                      </p:cBhvr>
                                      <p:to>
                                        <p:strVal val="visible"/>
                                      </p:to>
                                    </p:set>
                                    <p:animEffect transition="in" filter="fade">
                                      <p:cBhvr>
                                        <p:cTn id="95" dur="250"/>
                                        <p:tgtEl>
                                          <p:spTgt spid="18"/>
                                        </p:tgtEl>
                                      </p:cBhvr>
                                    </p:animEffec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fade">
                                      <p:cBhvr>
                                        <p:cTn id="99" dur="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17" grpId="0" animBg="1"/>
      <p:bldP spid="18" grpId="0" animBg="1"/>
      <p:bldP spid="19" grpId="0" animBg="1"/>
      <p:bldP spid="20" grpId="0" animBg="1"/>
      <p:bldP spid="21" grpId="0" animBg="1"/>
      <p:bldP spid="22" grpId="0" animBg="1"/>
      <p:bldP spid="24" grpId="0" animBg="1"/>
      <p:bldP spid="25" grpId="0" animBg="1"/>
      <p:bldP spid="26" grpId="0" animBg="1"/>
      <p:bldP spid="27" grpId="0" animBg="1"/>
      <p:bldP spid="2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3</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组合 5"/>
          <p:cNvGrpSpPr/>
          <p:nvPr/>
        </p:nvGrpSpPr>
        <p:grpSpPr bwMode="auto">
          <a:xfrm>
            <a:off x="4836941" y="2591403"/>
            <a:ext cx="1166373" cy="1173177"/>
            <a:chOff x="4584975" y="1646087"/>
            <a:chExt cx="846284" cy="844810"/>
          </a:xfrm>
        </p:grpSpPr>
        <p:grpSp>
          <p:nvGrpSpPr>
            <p:cNvPr id="7" name="组合 70"/>
            <p:cNvGrpSpPr/>
            <p:nvPr/>
          </p:nvGrpSpPr>
          <p:grpSpPr bwMode="auto">
            <a:xfrm>
              <a:off x="4584975" y="1646087"/>
              <a:ext cx="846284" cy="844810"/>
              <a:chOff x="4516292" y="1706892"/>
              <a:chExt cx="846284" cy="844810"/>
            </a:xfrm>
          </p:grpSpPr>
          <p:sp>
            <p:nvSpPr>
              <p:cNvPr id="9" name="上箭头 1"/>
              <p:cNvSpPr/>
              <p:nvPr/>
            </p:nvSpPr>
            <p:spPr>
              <a:xfrm rot="18659292">
                <a:off x="4494861" y="1728323"/>
                <a:ext cx="824986" cy="78212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6"/>
              </a:lnRef>
              <a:fillRef idx="3">
                <a:schemeClr val="accent6"/>
              </a:fillRef>
              <a:effectRef idx="2">
                <a:schemeClr val="accent6"/>
              </a:effectRef>
              <a:fontRef idx="minor">
                <a:schemeClr val="lt1"/>
              </a:fontRef>
            </p:style>
            <p:txBody>
              <a:bodyPr lIns="48403" tIns="48403" rIns="48403" bIns="48403" spcCol="1270" anchor="ctr"/>
              <a:lstStyle/>
              <a:p>
                <a:pPr algn="ctr" defTabSz="1062990">
                  <a:lnSpc>
                    <a:spcPct val="90000"/>
                  </a:lnSpc>
                  <a:spcAft>
                    <a:spcPct val="35000"/>
                  </a:spcAft>
                  <a:defRPr/>
                </a:pPr>
                <a:endParaRPr lang="zh-CN" altLang="en-US" b="1" kern="0">
                  <a:solidFill>
                    <a:srgbClr val="FFFFFF"/>
                  </a:solidFill>
                  <a:effectLst>
                    <a:outerShdw blurRad="38100" dist="38100" dir="2700000" algn="tl">
                      <a:srgbClr val="000000">
                        <a:alpha val="43137"/>
                      </a:srgbClr>
                    </a:outerShdw>
                  </a:effectLst>
                  <a:latin typeface="Calibri" panose="020F0502020204030204"/>
                  <a:ea typeface="微软雅黑" panose="020B0503020204020204" pitchFamily="34" charset="-122"/>
                </a:endParaRPr>
              </a:p>
            </p:txBody>
          </p:sp>
          <p:sp>
            <p:nvSpPr>
              <p:cNvPr id="10" name="椭圆 6"/>
              <p:cNvSpPr/>
              <p:nvPr/>
            </p:nvSpPr>
            <p:spPr>
              <a:xfrm>
                <a:off x="4762318" y="1935384"/>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8" name="TextBox 7"/>
            <p:cNvSpPr txBox="1"/>
            <p:nvPr/>
          </p:nvSpPr>
          <p:spPr>
            <a:xfrm rot="18367305">
              <a:off x="4741199" y="1786198"/>
              <a:ext cx="469678" cy="424295"/>
            </a:xfrm>
            <a:prstGeom prst="rect">
              <a:avLst/>
            </a:prstGeom>
            <a:noFill/>
          </p:spPr>
          <p:txBody>
            <a:bodyPr>
              <a:spAutoFit/>
            </a:bodyPr>
            <a:lstStyle/>
            <a:p>
              <a:pPr>
                <a:defRPr/>
              </a:pPr>
              <a:r>
                <a:rPr lang="en-US" altLang="zh-CN" sz="3200" dirty="0">
                  <a:solidFill>
                    <a:schemeClr val="bg1"/>
                  </a:solidFill>
                  <a:effectLst>
                    <a:outerShdw blurRad="38100" dist="38100" dir="2700000" algn="tl">
                      <a:srgbClr val="000000">
                        <a:alpha val="43137"/>
                      </a:srgbClr>
                    </a:outerShdw>
                  </a:effectLst>
                  <a:latin typeface="Acidic" pitchFamily="2" charset="0"/>
                </a:rPr>
                <a:t>A</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1" name="组合 10"/>
          <p:cNvGrpSpPr/>
          <p:nvPr/>
        </p:nvGrpSpPr>
        <p:grpSpPr bwMode="auto">
          <a:xfrm>
            <a:off x="4851677" y="3957286"/>
            <a:ext cx="1174795" cy="1166823"/>
            <a:chOff x="4595742" y="2629916"/>
            <a:chExt cx="851392" cy="840483"/>
          </a:xfrm>
        </p:grpSpPr>
        <p:grpSp>
          <p:nvGrpSpPr>
            <p:cNvPr id="12" name="组合 66"/>
            <p:cNvGrpSpPr/>
            <p:nvPr/>
          </p:nvGrpSpPr>
          <p:grpSpPr bwMode="auto">
            <a:xfrm>
              <a:off x="4595742" y="2629916"/>
              <a:ext cx="851392" cy="840483"/>
              <a:chOff x="4527059" y="2690721"/>
              <a:chExt cx="851392" cy="840483"/>
            </a:xfrm>
          </p:grpSpPr>
          <p:sp>
            <p:nvSpPr>
              <p:cNvPr id="14" name="上箭头 1"/>
              <p:cNvSpPr/>
              <p:nvPr/>
            </p:nvSpPr>
            <p:spPr>
              <a:xfrm rot="13485208">
                <a:off x="4527059" y="2748685"/>
                <a:ext cx="825454" cy="782519"/>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3"/>
              </a:lnRef>
              <a:fillRef idx="3">
                <a:schemeClr val="accent3"/>
              </a:fillRef>
              <a:effectRef idx="2">
                <a:schemeClr val="accent3"/>
              </a:effectRef>
              <a:fontRef idx="minor">
                <a:schemeClr val="lt1"/>
              </a:fontRef>
            </p:style>
            <p:txBody>
              <a:bodyPr anchor="ctr"/>
              <a:lstStyle/>
              <a:p>
                <a:pPr algn="ctr">
                  <a:defRPr/>
                </a:pPr>
                <a:endParaRPr lang="zh-CN" altLang="en-US"/>
              </a:p>
            </p:txBody>
          </p:sp>
          <p:sp>
            <p:nvSpPr>
              <p:cNvPr id="15" name="椭圆 6"/>
              <p:cNvSpPr/>
              <p:nvPr/>
            </p:nvSpPr>
            <p:spPr>
              <a:xfrm flipV="1">
                <a:off x="4778193" y="2690721"/>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 name="TextBox 12"/>
            <p:cNvSpPr txBox="1"/>
            <p:nvPr/>
          </p:nvSpPr>
          <p:spPr>
            <a:xfrm rot="3232695" flipV="1">
              <a:off x="4772798" y="2867241"/>
              <a:ext cx="471341" cy="423795"/>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D</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16" name="组合 15"/>
          <p:cNvGrpSpPr/>
          <p:nvPr/>
        </p:nvGrpSpPr>
        <p:grpSpPr bwMode="auto">
          <a:xfrm>
            <a:off x="6361224" y="3957285"/>
            <a:ext cx="1151635" cy="1175293"/>
            <a:chOff x="5690864" y="2629916"/>
            <a:chExt cx="835088" cy="846575"/>
          </a:xfrm>
        </p:grpSpPr>
        <p:grpSp>
          <p:nvGrpSpPr>
            <p:cNvPr id="17" name="组合 62"/>
            <p:cNvGrpSpPr/>
            <p:nvPr/>
          </p:nvGrpSpPr>
          <p:grpSpPr bwMode="auto">
            <a:xfrm>
              <a:off x="5690864" y="2629916"/>
              <a:ext cx="835088" cy="846575"/>
              <a:chOff x="5622181" y="2709289"/>
              <a:chExt cx="835088" cy="846575"/>
            </a:xfrm>
          </p:grpSpPr>
          <p:sp>
            <p:nvSpPr>
              <p:cNvPr id="19" name="上箭头 1"/>
              <p:cNvSpPr/>
              <p:nvPr/>
            </p:nvSpPr>
            <p:spPr>
              <a:xfrm rot="7888233">
                <a:off x="5653831" y="2752427"/>
                <a:ext cx="825220" cy="781655"/>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20" name="椭圆 6"/>
              <p:cNvSpPr/>
              <p:nvPr/>
            </p:nvSpPr>
            <p:spPr>
              <a:xfrm flipH="1" flipV="1">
                <a:off x="5622181" y="2709289"/>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8" name="TextBox 17"/>
            <p:cNvSpPr txBox="1"/>
            <p:nvPr/>
          </p:nvSpPr>
          <p:spPr>
            <a:xfrm rot="18367305" flipH="1" flipV="1">
              <a:off x="5899457" y="2867114"/>
              <a:ext cx="471336" cy="424039"/>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C</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1" name="组合 20"/>
          <p:cNvGrpSpPr/>
          <p:nvPr/>
        </p:nvGrpSpPr>
        <p:grpSpPr bwMode="auto">
          <a:xfrm>
            <a:off x="6325432" y="2578695"/>
            <a:ext cx="1162162" cy="1185883"/>
            <a:chOff x="5664670" y="1636419"/>
            <a:chExt cx="843213" cy="854478"/>
          </a:xfrm>
        </p:grpSpPr>
        <p:grpSp>
          <p:nvGrpSpPr>
            <p:cNvPr id="22" name="组合 58"/>
            <p:cNvGrpSpPr/>
            <p:nvPr/>
          </p:nvGrpSpPr>
          <p:grpSpPr bwMode="auto">
            <a:xfrm>
              <a:off x="5664670" y="1636419"/>
              <a:ext cx="843213" cy="854478"/>
              <a:chOff x="5595987" y="1675993"/>
              <a:chExt cx="843213" cy="854478"/>
            </a:xfrm>
          </p:grpSpPr>
          <p:sp>
            <p:nvSpPr>
              <p:cNvPr id="25" name="上箭头 1"/>
              <p:cNvSpPr/>
              <p:nvPr/>
            </p:nvSpPr>
            <p:spPr>
              <a:xfrm rot="2540756">
                <a:off x="5614318" y="1675993"/>
                <a:ext cx="824882" cy="782763"/>
              </a:xfrm>
              <a:custGeom>
                <a:avLst/>
                <a:gdLst>
                  <a:gd name="connsiteX0" fmla="*/ 0 w 670624"/>
                  <a:gd name="connsiteY0" fmla="*/ 519566 h 735489"/>
                  <a:gd name="connsiteX1" fmla="*/ 335312 w 670624"/>
                  <a:gd name="connsiteY1" fmla="*/ 0 h 735489"/>
                  <a:gd name="connsiteX2" fmla="*/ 670624 w 670624"/>
                  <a:gd name="connsiteY2" fmla="*/ 519566 h 735489"/>
                  <a:gd name="connsiteX3" fmla="*/ 502968 w 670624"/>
                  <a:gd name="connsiteY3" fmla="*/ 519566 h 735489"/>
                  <a:gd name="connsiteX4" fmla="*/ 502968 w 670624"/>
                  <a:gd name="connsiteY4" fmla="*/ 735489 h 735489"/>
                  <a:gd name="connsiteX5" fmla="*/ 167656 w 670624"/>
                  <a:gd name="connsiteY5" fmla="*/ 735489 h 735489"/>
                  <a:gd name="connsiteX6" fmla="*/ 167656 w 670624"/>
                  <a:gd name="connsiteY6" fmla="*/ 519566 h 735489"/>
                  <a:gd name="connsiteX7" fmla="*/ 0 w 670624"/>
                  <a:gd name="connsiteY7" fmla="*/ 519566 h 735489"/>
                  <a:gd name="connsiteX0-1" fmla="*/ 0 w 670624"/>
                  <a:gd name="connsiteY0-2" fmla="*/ 519566 h 735489"/>
                  <a:gd name="connsiteX1-3" fmla="*/ 335312 w 670624"/>
                  <a:gd name="connsiteY1-4" fmla="*/ 0 h 735489"/>
                  <a:gd name="connsiteX2-5" fmla="*/ 670624 w 670624"/>
                  <a:gd name="connsiteY2-6" fmla="*/ 519566 h 735489"/>
                  <a:gd name="connsiteX3-7" fmla="*/ 502968 w 670624"/>
                  <a:gd name="connsiteY3-8" fmla="*/ 519566 h 735489"/>
                  <a:gd name="connsiteX4-9" fmla="*/ 502968 w 670624"/>
                  <a:gd name="connsiteY4-10" fmla="*/ 735489 h 735489"/>
                  <a:gd name="connsiteX5-11" fmla="*/ 167656 w 670624"/>
                  <a:gd name="connsiteY5-12" fmla="*/ 735489 h 735489"/>
                  <a:gd name="connsiteX6-13" fmla="*/ 167656 w 670624"/>
                  <a:gd name="connsiteY6-14" fmla="*/ 519566 h 735489"/>
                  <a:gd name="connsiteX7-15" fmla="*/ 0 w 670624"/>
                  <a:gd name="connsiteY7-16" fmla="*/ 519566 h 735489"/>
                  <a:gd name="connsiteX0-17" fmla="*/ 3128 w 673752"/>
                  <a:gd name="connsiteY0-18" fmla="*/ 519566 h 735489"/>
                  <a:gd name="connsiteX1-19" fmla="*/ 338440 w 673752"/>
                  <a:gd name="connsiteY1-20" fmla="*/ 0 h 735489"/>
                  <a:gd name="connsiteX2-21" fmla="*/ 673752 w 673752"/>
                  <a:gd name="connsiteY2-22" fmla="*/ 519566 h 735489"/>
                  <a:gd name="connsiteX3-23" fmla="*/ 506096 w 673752"/>
                  <a:gd name="connsiteY3-24" fmla="*/ 519566 h 735489"/>
                  <a:gd name="connsiteX4-25" fmla="*/ 506096 w 673752"/>
                  <a:gd name="connsiteY4-26" fmla="*/ 735489 h 735489"/>
                  <a:gd name="connsiteX5-27" fmla="*/ 170784 w 673752"/>
                  <a:gd name="connsiteY5-28" fmla="*/ 735489 h 735489"/>
                  <a:gd name="connsiteX6-29" fmla="*/ 170784 w 673752"/>
                  <a:gd name="connsiteY6-30" fmla="*/ 519566 h 735489"/>
                  <a:gd name="connsiteX7-31" fmla="*/ 3128 w 673752"/>
                  <a:gd name="connsiteY7-32" fmla="*/ 519566 h 735489"/>
                  <a:gd name="connsiteX0-33" fmla="*/ 3128 w 681059"/>
                  <a:gd name="connsiteY0-34" fmla="*/ 519566 h 735489"/>
                  <a:gd name="connsiteX1-35" fmla="*/ 338440 w 681059"/>
                  <a:gd name="connsiteY1-36" fmla="*/ 0 h 735489"/>
                  <a:gd name="connsiteX2-37" fmla="*/ 673752 w 681059"/>
                  <a:gd name="connsiteY2-38" fmla="*/ 519566 h 735489"/>
                  <a:gd name="connsiteX3-39" fmla="*/ 506096 w 681059"/>
                  <a:gd name="connsiteY3-40" fmla="*/ 519566 h 735489"/>
                  <a:gd name="connsiteX4-41" fmla="*/ 506096 w 681059"/>
                  <a:gd name="connsiteY4-42" fmla="*/ 735489 h 735489"/>
                  <a:gd name="connsiteX5-43" fmla="*/ 170784 w 681059"/>
                  <a:gd name="connsiteY5-44" fmla="*/ 735489 h 735489"/>
                  <a:gd name="connsiteX6-45" fmla="*/ 170784 w 681059"/>
                  <a:gd name="connsiteY6-46" fmla="*/ 519566 h 735489"/>
                  <a:gd name="connsiteX7-47" fmla="*/ 3128 w 681059"/>
                  <a:gd name="connsiteY7-48" fmla="*/ 519566 h 735489"/>
                  <a:gd name="connsiteX0-49" fmla="*/ 2778 w 704531"/>
                  <a:gd name="connsiteY0-50" fmla="*/ 473003 h 735602"/>
                  <a:gd name="connsiteX1-51" fmla="*/ 361824 w 704531"/>
                  <a:gd name="connsiteY1-52" fmla="*/ 113 h 735602"/>
                  <a:gd name="connsiteX2-53" fmla="*/ 697136 w 704531"/>
                  <a:gd name="connsiteY2-54" fmla="*/ 519679 h 735602"/>
                  <a:gd name="connsiteX3-55" fmla="*/ 529480 w 704531"/>
                  <a:gd name="connsiteY3-56" fmla="*/ 519679 h 735602"/>
                  <a:gd name="connsiteX4-57" fmla="*/ 529480 w 704531"/>
                  <a:gd name="connsiteY4-58" fmla="*/ 735602 h 735602"/>
                  <a:gd name="connsiteX5-59" fmla="*/ 194168 w 704531"/>
                  <a:gd name="connsiteY5-60" fmla="*/ 735602 h 735602"/>
                  <a:gd name="connsiteX6-61" fmla="*/ 194168 w 704531"/>
                  <a:gd name="connsiteY6-62" fmla="*/ 519679 h 735602"/>
                  <a:gd name="connsiteX7-63" fmla="*/ 2778 w 704531"/>
                  <a:gd name="connsiteY7-64" fmla="*/ 473003 h 735602"/>
                  <a:gd name="connsiteX0-65" fmla="*/ 2204 w 759173"/>
                  <a:gd name="connsiteY0-66" fmla="*/ 487091 h 735543"/>
                  <a:gd name="connsiteX1-67" fmla="*/ 416256 w 759173"/>
                  <a:gd name="connsiteY1-68" fmla="*/ 54 h 735543"/>
                  <a:gd name="connsiteX2-69" fmla="*/ 751568 w 759173"/>
                  <a:gd name="connsiteY2-70" fmla="*/ 519620 h 735543"/>
                  <a:gd name="connsiteX3-71" fmla="*/ 583912 w 759173"/>
                  <a:gd name="connsiteY3-72" fmla="*/ 519620 h 735543"/>
                  <a:gd name="connsiteX4-73" fmla="*/ 583912 w 759173"/>
                  <a:gd name="connsiteY4-74" fmla="*/ 735543 h 735543"/>
                  <a:gd name="connsiteX5-75" fmla="*/ 248600 w 759173"/>
                  <a:gd name="connsiteY5-76" fmla="*/ 735543 h 735543"/>
                  <a:gd name="connsiteX6-77" fmla="*/ 248600 w 759173"/>
                  <a:gd name="connsiteY6-78" fmla="*/ 519620 h 735543"/>
                  <a:gd name="connsiteX7-79" fmla="*/ 2204 w 759173"/>
                  <a:gd name="connsiteY7-80" fmla="*/ 487091 h 735543"/>
                  <a:gd name="connsiteX0-81" fmla="*/ 2204 w 810726"/>
                  <a:gd name="connsiteY0-82" fmla="*/ 487184 h 735636"/>
                  <a:gd name="connsiteX1-83" fmla="*/ 416256 w 810726"/>
                  <a:gd name="connsiteY1-84" fmla="*/ 147 h 735636"/>
                  <a:gd name="connsiteX2-85" fmla="*/ 804061 w 810726"/>
                  <a:gd name="connsiteY2-86" fmla="*/ 541399 h 735636"/>
                  <a:gd name="connsiteX3-87" fmla="*/ 583912 w 810726"/>
                  <a:gd name="connsiteY3-88" fmla="*/ 519713 h 735636"/>
                  <a:gd name="connsiteX4-89" fmla="*/ 583912 w 810726"/>
                  <a:gd name="connsiteY4-90" fmla="*/ 735636 h 735636"/>
                  <a:gd name="connsiteX5-91" fmla="*/ 248600 w 810726"/>
                  <a:gd name="connsiteY5-92" fmla="*/ 735636 h 735636"/>
                  <a:gd name="connsiteX6-93" fmla="*/ 248600 w 810726"/>
                  <a:gd name="connsiteY6-94" fmla="*/ 519713 h 735636"/>
                  <a:gd name="connsiteX7-95" fmla="*/ 2204 w 810726"/>
                  <a:gd name="connsiteY7-96" fmla="*/ 487184 h 735636"/>
                  <a:gd name="connsiteX0-97" fmla="*/ 1845 w 810367"/>
                  <a:gd name="connsiteY0-98" fmla="*/ 487185 h 735637"/>
                  <a:gd name="connsiteX1-99" fmla="*/ 415897 w 810367"/>
                  <a:gd name="connsiteY1-100" fmla="*/ 148 h 735637"/>
                  <a:gd name="connsiteX2-101" fmla="*/ 803702 w 810367"/>
                  <a:gd name="connsiteY2-102" fmla="*/ 541400 h 735637"/>
                  <a:gd name="connsiteX3-103" fmla="*/ 583553 w 810367"/>
                  <a:gd name="connsiteY3-104" fmla="*/ 519714 h 735637"/>
                  <a:gd name="connsiteX4-105" fmla="*/ 583553 w 810367"/>
                  <a:gd name="connsiteY4-106" fmla="*/ 735637 h 735637"/>
                  <a:gd name="connsiteX5-107" fmla="*/ 248241 w 810367"/>
                  <a:gd name="connsiteY5-108" fmla="*/ 735637 h 735637"/>
                  <a:gd name="connsiteX6-109" fmla="*/ 260108 w 810367"/>
                  <a:gd name="connsiteY6-110" fmla="*/ 543052 h 735637"/>
                  <a:gd name="connsiteX7-111" fmla="*/ 1845 w 810367"/>
                  <a:gd name="connsiteY7-112" fmla="*/ 487185 h 735637"/>
                  <a:gd name="connsiteX0-113" fmla="*/ 1845 w 806795"/>
                  <a:gd name="connsiteY0-114" fmla="*/ 487185 h 735637"/>
                  <a:gd name="connsiteX1-115" fmla="*/ 415897 w 806795"/>
                  <a:gd name="connsiteY1-116" fmla="*/ 148 h 735637"/>
                  <a:gd name="connsiteX2-117" fmla="*/ 803702 w 806795"/>
                  <a:gd name="connsiteY2-118" fmla="*/ 541400 h 735637"/>
                  <a:gd name="connsiteX3-119" fmla="*/ 585833 w 806795"/>
                  <a:gd name="connsiteY3-120" fmla="*/ 551382 h 735637"/>
                  <a:gd name="connsiteX4-121" fmla="*/ 583553 w 806795"/>
                  <a:gd name="connsiteY4-122" fmla="*/ 735637 h 735637"/>
                  <a:gd name="connsiteX5-123" fmla="*/ 248241 w 806795"/>
                  <a:gd name="connsiteY5-124" fmla="*/ 735637 h 735637"/>
                  <a:gd name="connsiteX6-125" fmla="*/ 260108 w 806795"/>
                  <a:gd name="connsiteY6-126" fmla="*/ 543052 h 735637"/>
                  <a:gd name="connsiteX7-127" fmla="*/ 1845 w 806795"/>
                  <a:gd name="connsiteY7-128" fmla="*/ 487185 h 735637"/>
                  <a:gd name="connsiteX0-129" fmla="*/ 1845 w 825693"/>
                  <a:gd name="connsiteY0-130" fmla="*/ 487110 h 735562"/>
                  <a:gd name="connsiteX1-131" fmla="*/ 415897 w 825693"/>
                  <a:gd name="connsiteY1-132" fmla="*/ 73 h 735562"/>
                  <a:gd name="connsiteX2-133" fmla="*/ 822875 w 825693"/>
                  <a:gd name="connsiteY2-134" fmla="*/ 524666 h 735562"/>
                  <a:gd name="connsiteX3-135" fmla="*/ 585833 w 825693"/>
                  <a:gd name="connsiteY3-136" fmla="*/ 551307 h 735562"/>
                  <a:gd name="connsiteX4-137" fmla="*/ 583553 w 825693"/>
                  <a:gd name="connsiteY4-138" fmla="*/ 735562 h 735562"/>
                  <a:gd name="connsiteX5-139" fmla="*/ 248241 w 825693"/>
                  <a:gd name="connsiteY5-140" fmla="*/ 735562 h 735562"/>
                  <a:gd name="connsiteX6-141" fmla="*/ 260108 w 825693"/>
                  <a:gd name="connsiteY6-142" fmla="*/ 542977 h 735562"/>
                  <a:gd name="connsiteX7-143" fmla="*/ 1845 w 825693"/>
                  <a:gd name="connsiteY7-144" fmla="*/ 487110 h 735562"/>
                  <a:gd name="connsiteX0-145" fmla="*/ 1845 w 825693"/>
                  <a:gd name="connsiteY0-146" fmla="*/ 487110 h 759117"/>
                  <a:gd name="connsiteX1-147" fmla="*/ 415897 w 825693"/>
                  <a:gd name="connsiteY1-148" fmla="*/ 73 h 759117"/>
                  <a:gd name="connsiteX2-149" fmla="*/ 822875 w 825693"/>
                  <a:gd name="connsiteY2-150" fmla="*/ 524666 h 759117"/>
                  <a:gd name="connsiteX3-151" fmla="*/ 585833 w 825693"/>
                  <a:gd name="connsiteY3-152" fmla="*/ 551307 h 759117"/>
                  <a:gd name="connsiteX4-153" fmla="*/ 583553 w 825693"/>
                  <a:gd name="connsiteY4-154" fmla="*/ 735562 h 759117"/>
                  <a:gd name="connsiteX5-155" fmla="*/ 248241 w 825693"/>
                  <a:gd name="connsiteY5-156" fmla="*/ 735562 h 759117"/>
                  <a:gd name="connsiteX6-157" fmla="*/ 260108 w 825693"/>
                  <a:gd name="connsiteY6-158" fmla="*/ 542977 h 759117"/>
                  <a:gd name="connsiteX7-159" fmla="*/ 1845 w 825693"/>
                  <a:gd name="connsiteY7-160" fmla="*/ 487110 h 759117"/>
                  <a:gd name="connsiteX0-161" fmla="*/ 1845 w 825693"/>
                  <a:gd name="connsiteY0-162" fmla="*/ 487110 h 766982"/>
                  <a:gd name="connsiteX1-163" fmla="*/ 415897 w 825693"/>
                  <a:gd name="connsiteY1-164" fmla="*/ 73 h 766982"/>
                  <a:gd name="connsiteX2-165" fmla="*/ 822875 w 825693"/>
                  <a:gd name="connsiteY2-166" fmla="*/ 524666 h 766982"/>
                  <a:gd name="connsiteX3-167" fmla="*/ 585833 w 825693"/>
                  <a:gd name="connsiteY3-168" fmla="*/ 551307 h 766982"/>
                  <a:gd name="connsiteX4-169" fmla="*/ 587090 w 825693"/>
                  <a:gd name="connsiteY4-170" fmla="*/ 749313 h 766982"/>
                  <a:gd name="connsiteX5-171" fmla="*/ 248241 w 825693"/>
                  <a:gd name="connsiteY5-172" fmla="*/ 735562 h 766982"/>
                  <a:gd name="connsiteX6-173" fmla="*/ 260108 w 825693"/>
                  <a:gd name="connsiteY6-174" fmla="*/ 542977 h 766982"/>
                  <a:gd name="connsiteX7-175" fmla="*/ 1845 w 825693"/>
                  <a:gd name="connsiteY7-176" fmla="*/ 487110 h 766982"/>
                  <a:gd name="connsiteX0-177" fmla="*/ 2266 w 825590"/>
                  <a:gd name="connsiteY0-178" fmla="*/ 494810 h 774682"/>
                  <a:gd name="connsiteX1-179" fmla="*/ 434863 w 825590"/>
                  <a:gd name="connsiteY1-180" fmla="*/ 71 h 774682"/>
                  <a:gd name="connsiteX2-181" fmla="*/ 823296 w 825590"/>
                  <a:gd name="connsiteY2-182" fmla="*/ 532366 h 774682"/>
                  <a:gd name="connsiteX3-183" fmla="*/ 586254 w 825590"/>
                  <a:gd name="connsiteY3-184" fmla="*/ 559007 h 774682"/>
                  <a:gd name="connsiteX4-185" fmla="*/ 587511 w 825590"/>
                  <a:gd name="connsiteY4-186" fmla="*/ 757013 h 774682"/>
                  <a:gd name="connsiteX5-187" fmla="*/ 248662 w 825590"/>
                  <a:gd name="connsiteY5-188" fmla="*/ 743262 h 774682"/>
                  <a:gd name="connsiteX6-189" fmla="*/ 260529 w 825590"/>
                  <a:gd name="connsiteY6-190" fmla="*/ 550677 h 774682"/>
                  <a:gd name="connsiteX7-191" fmla="*/ 2266 w 825590"/>
                  <a:gd name="connsiteY7-192" fmla="*/ 494810 h 774682"/>
                  <a:gd name="connsiteX0-193" fmla="*/ 2266 w 825590"/>
                  <a:gd name="connsiteY0-194" fmla="*/ 494916 h 774788"/>
                  <a:gd name="connsiteX1-195" fmla="*/ 434863 w 825590"/>
                  <a:gd name="connsiteY1-196" fmla="*/ 177 h 774788"/>
                  <a:gd name="connsiteX2-197" fmla="*/ 823296 w 825590"/>
                  <a:gd name="connsiteY2-198" fmla="*/ 532472 h 774788"/>
                  <a:gd name="connsiteX3-199" fmla="*/ 586254 w 825590"/>
                  <a:gd name="connsiteY3-200" fmla="*/ 559113 h 774788"/>
                  <a:gd name="connsiteX4-201" fmla="*/ 587511 w 825590"/>
                  <a:gd name="connsiteY4-202" fmla="*/ 757119 h 774788"/>
                  <a:gd name="connsiteX5-203" fmla="*/ 248662 w 825590"/>
                  <a:gd name="connsiteY5-204" fmla="*/ 743368 h 774788"/>
                  <a:gd name="connsiteX6-205" fmla="*/ 260529 w 825590"/>
                  <a:gd name="connsiteY6-206" fmla="*/ 550783 h 774788"/>
                  <a:gd name="connsiteX7-207" fmla="*/ 2266 w 825590"/>
                  <a:gd name="connsiteY7-208" fmla="*/ 494916 h 774788"/>
                  <a:gd name="connsiteX0-209" fmla="*/ 2266 w 825245"/>
                  <a:gd name="connsiteY0-210" fmla="*/ 494917 h 774789"/>
                  <a:gd name="connsiteX1-211" fmla="*/ 434863 w 825245"/>
                  <a:gd name="connsiteY1-212" fmla="*/ 178 h 774789"/>
                  <a:gd name="connsiteX2-213" fmla="*/ 823296 w 825245"/>
                  <a:gd name="connsiteY2-214" fmla="*/ 532473 h 774789"/>
                  <a:gd name="connsiteX3-215" fmla="*/ 576667 w 825245"/>
                  <a:gd name="connsiteY3-216" fmla="*/ 567444 h 774789"/>
                  <a:gd name="connsiteX4-217" fmla="*/ 587511 w 825245"/>
                  <a:gd name="connsiteY4-218" fmla="*/ 757120 h 774789"/>
                  <a:gd name="connsiteX5-219" fmla="*/ 248662 w 825245"/>
                  <a:gd name="connsiteY5-220" fmla="*/ 743369 h 774789"/>
                  <a:gd name="connsiteX6-221" fmla="*/ 260529 w 825245"/>
                  <a:gd name="connsiteY6-222" fmla="*/ 550784 h 774789"/>
                  <a:gd name="connsiteX7-223" fmla="*/ 2266 w 825245"/>
                  <a:gd name="connsiteY7-224" fmla="*/ 494917 h 774789"/>
                  <a:gd name="connsiteX0-225" fmla="*/ 2266 w 825245"/>
                  <a:gd name="connsiteY0-226" fmla="*/ 494917 h 769075"/>
                  <a:gd name="connsiteX1-227" fmla="*/ 434863 w 825245"/>
                  <a:gd name="connsiteY1-228" fmla="*/ 178 h 769075"/>
                  <a:gd name="connsiteX2-229" fmla="*/ 823296 w 825245"/>
                  <a:gd name="connsiteY2-230" fmla="*/ 532473 h 769075"/>
                  <a:gd name="connsiteX3-231" fmla="*/ 576667 w 825245"/>
                  <a:gd name="connsiteY3-232" fmla="*/ 567444 h 769075"/>
                  <a:gd name="connsiteX4-233" fmla="*/ 579181 w 825245"/>
                  <a:gd name="connsiteY4-234" fmla="*/ 747533 h 769075"/>
                  <a:gd name="connsiteX5-235" fmla="*/ 248662 w 825245"/>
                  <a:gd name="connsiteY5-236" fmla="*/ 743369 h 769075"/>
                  <a:gd name="connsiteX6-237" fmla="*/ 260529 w 825245"/>
                  <a:gd name="connsiteY6-238" fmla="*/ 550784 h 769075"/>
                  <a:gd name="connsiteX7-239" fmla="*/ 2266 w 825245"/>
                  <a:gd name="connsiteY7-240" fmla="*/ 494917 h 769075"/>
                  <a:gd name="connsiteX0-241" fmla="*/ 2266 w 825245"/>
                  <a:gd name="connsiteY0-242" fmla="*/ 494917 h 777907"/>
                  <a:gd name="connsiteX1-243" fmla="*/ 434863 w 825245"/>
                  <a:gd name="connsiteY1-244" fmla="*/ 178 h 777907"/>
                  <a:gd name="connsiteX2-245" fmla="*/ 823296 w 825245"/>
                  <a:gd name="connsiteY2-246" fmla="*/ 532473 h 777907"/>
                  <a:gd name="connsiteX3-247" fmla="*/ 576667 w 825245"/>
                  <a:gd name="connsiteY3-248" fmla="*/ 567444 h 777907"/>
                  <a:gd name="connsiteX4-249" fmla="*/ 579181 w 825245"/>
                  <a:gd name="connsiteY4-250" fmla="*/ 747533 h 777907"/>
                  <a:gd name="connsiteX5-251" fmla="*/ 248662 w 825245"/>
                  <a:gd name="connsiteY5-252" fmla="*/ 743369 h 777907"/>
                  <a:gd name="connsiteX6-253" fmla="*/ 260529 w 825245"/>
                  <a:gd name="connsiteY6-254" fmla="*/ 550784 h 777907"/>
                  <a:gd name="connsiteX7-255" fmla="*/ 2266 w 825245"/>
                  <a:gd name="connsiteY7-256" fmla="*/ 494917 h 777907"/>
                  <a:gd name="connsiteX0-257" fmla="*/ 2266 w 825245"/>
                  <a:gd name="connsiteY0-258" fmla="*/ 494917 h 782325"/>
                  <a:gd name="connsiteX1-259" fmla="*/ 434863 w 825245"/>
                  <a:gd name="connsiteY1-260" fmla="*/ 178 h 782325"/>
                  <a:gd name="connsiteX2-261" fmla="*/ 823296 w 825245"/>
                  <a:gd name="connsiteY2-262" fmla="*/ 532473 h 782325"/>
                  <a:gd name="connsiteX3-263" fmla="*/ 576667 w 825245"/>
                  <a:gd name="connsiteY3-264" fmla="*/ 567444 h 782325"/>
                  <a:gd name="connsiteX4-265" fmla="*/ 580949 w 825245"/>
                  <a:gd name="connsiteY4-266" fmla="*/ 754409 h 782325"/>
                  <a:gd name="connsiteX5-267" fmla="*/ 248662 w 825245"/>
                  <a:gd name="connsiteY5-268" fmla="*/ 743369 h 782325"/>
                  <a:gd name="connsiteX6-269" fmla="*/ 260529 w 825245"/>
                  <a:gd name="connsiteY6-270" fmla="*/ 550784 h 782325"/>
                  <a:gd name="connsiteX7-271" fmla="*/ 2266 w 825245"/>
                  <a:gd name="connsiteY7-272" fmla="*/ 494917 h 7823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825245" h="782325">
                    <a:moveTo>
                      <a:pt x="2266" y="494917"/>
                    </a:moveTo>
                    <a:cubicBezTo>
                      <a:pt x="31322" y="403149"/>
                      <a:pt x="278852" y="10579"/>
                      <a:pt x="434863" y="178"/>
                    </a:cubicBezTo>
                    <a:cubicBezTo>
                      <a:pt x="590874" y="-10223"/>
                      <a:pt x="799662" y="437929"/>
                      <a:pt x="823296" y="532473"/>
                    </a:cubicBezTo>
                    <a:cubicBezTo>
                      <a:pt x="846930" y="627017"/>
                      <a:pt x="649290" y="564117"/>
                      <a:pt x="576667" y="567444"/>
                    </a:cubicBezTo>
                    <a:cubicBezTo>
                      <a:pt x="578094" y="629766"/>
                      <a:pt x="579522" y="692087"/>
                      <a:pt x="580949" y="754409"/>
                    </a:cubicBezTo>
                    <a:cubicBezTo>
                      <a:pt x="509676" y="806571"/>
                      <a:pt x="302569" y="775466"/>
                      <a:pt x="248662" y="743369"/>
                    </a:cubicBezTo>
                    <a:lnTo>
                      <a:pt x="260529" y="550784"/>
                    </a:lnTo>
                    <a:cubicBezTo>
                      <a:pt x="232586" y="514797"/>
                      <a:pt x="-26790" y="586685"/>
                      <a:pt x="2266" y="494917"/>
                    </a:cubicBezTo>
                    <a:close/>
                  </a:path>
                </a:pathLst>
              </a:custGeom>
            </p:spPr>
            <p:style>
              <a:lnRef idx="1">
                <a:schemeClr val="accent2"/>
              </a:lnRef>
              <a:fillRef idx="3">
                <a:schemeClr val="accent2"/>
              </a:fillRef>
              <a:effectRef idx="2">
                <a:schemeClr val="accent2"/>
              </a:effectRef>
              <a:fontRef idx="minor">
                <a:schemeClr val="lt1"/>
              </a:fontRef>
            </p:style>
            <p:txBody>
              <a:bodyPr anchor="ctr"/>
              <a:lstStyle/>
              <a:p>
                <a:pPr algn="ctr">
                  <a:defRPr/>
                </a:pPr>
                <a:endParaRPr lang="zh-CN" altLang="en-US"/>
              </a:p>
            </p:txBody>
          </p:sp>
          <p:sp>
            <p:nvSpPr>
              <p:cNvPr id="26" name="椭圆 6"/>
              <p:cNvSpPr/>
              <p:nvPr/>
            </p:nvSpPr>
            <p:spPr>
              <a:xfrm flipH="1">
                <a:off x="5595987" y="1914153"/>
                <a:ext cx="600258" cy="616318"/>
              </a:xfrm>
              <a:custGeom>
                <a:avLst/>
                <a:gdLst>
                  <a:gd name="connsiteX0" fmla="*/ 1820 w 648719"/>
                  <a:gd name="connsiteY0" fmla="*/ 553500 h 638223"/>
                  <a:gd name="connsiteX1" fmla="*/ 0 w 648719"/>
                  <a:gd name="connsiteY1" fmla="*/ 548496 h 638223"/>
                  <a:gd name="connsiteX2" fmla="*/ 1820 w 648719"/>
                  <a:gd name="connsiteY2" fmla="*/ 553500 h 638223"/>
                  <a:gd name="connsiteX3" fmla="*/ 612225 w 648719"/>
                  <a:gd name="connsiteY3" fmla="*/ 69800 h 638223"/>
                  <a:gd name="connsiteX4" fmla="*/ 648719 w 648719"/>
                  <a:gd name="connsiteY4" fmla="*/ 234550 h 638223"/>
                  <a:gd name="connsiteX5" fmla="*/ 245046 w 648719"/>
                  <a:gd name="connsiteY5" fmla="*/ 638223 h 638223"/>
                  <a:gd name="connsiteX6" fmla="*/ 95108 w 648719"/>
                  <a:gd name="connsiteY6" fmla="*/ 606321 h 638223"/>
                  <a:gd name="connsiteX7" fmla="*/ 240050 w 648719"/>
                  <a:gd name="connsiteY7" fmla="*/ 454053 h 638223"/>
                  <a:gd name="connsiteX8" fmla="*/ 377638 w 648719"/>
                  <a:gd name="connsiteY8" fmla="*/ 589328 h 638223"/>
                  <a:gd name="connsiteX9" fmla="*/ 603919 w 648719"/>
                  <a:gd name="connsiteY9" fmla="*/ 345744 h 638223"/>
                  <a:gd name="connsiteX10" fmla="*/ 459981 w 648719"/>
                  <a:gd name="connsiteY10" fmla="*/ 226345 h 638223"/>
                  <a:gd name="connsiteX11" fmla="*/ 612225 w 648719"/>
                  <a:gd name="connsiteY11" fmla="*/ 69800 h 638223"/>
                  <a:gd name="connsiteX12" fmla="*/ 572474 w 648719"/>
                  <a:gd name="connsiteY12" fmla="*/ 0 h 638223"/>
                  <a:gd name="connsiteX13" fmla="*/ 578468 w 648719"/>
                  <a:gd name="connsiteY13" fmla="*/ 9658 h 638223"/>
                  <a:gd name="connsiteX14" fmla="*/ 567429 w 648719"/>
                  <a:gd name="connsiteY14" fmla="*/ 5192 h 638223"/>
                  <a:gd name="connsiteX15" fmla="*/ 572474 w 648719"/>
                  <a:gd name="connsiteY15" fmla="*/ 0 h 638223"/>
                  <a:gd name="connsiteX0-1" fmla="*/ 517117 w 568806"/>
                  <a:gd name="connsiteY0-2" fmla="*/ 69800 h 638223"/>
                  <a:gd name="connsiteX1-3" fmla="*/ 553611 w 568806"/>
                  <a:gd name="connsiteY1-4" fmla="*/ 234550 h 638223"/>
                  <a:gd name="connsiteX2-5" fmla="*/ 149938 w 568806"/>
                  <a:gd name="connsiteY2-6" fmla="*/ 638223 h 638223"/>
                  <a:gd name="connsiteX3-7" fmla="*/ 0 w 568806"/>
                  <a:gd name="connsiteY3-8" fmla="*/ 606321 h 638223"/>
                  <a:gd name="connsiteX4-9" fmla="*/ 144942 w 568806"/>
                  <a:gd name="connsiteY4-10" fmla="*/ 454053 h 638223"/>
                  <a:gd name="connsiteX5-11" fmla="*/ 282530 w 568806"/>
                  <a:gd name="connsiteY5-12" fmla="*/ 589328 h 638223"/>
                  <a:gd name="connsiteX6-13" fmla="*/ 508811 w 568806"/>
                  <a:gd name="connsiteY6-14" fmla="*/ 345744 h 638223"/>
                  <a:gd name="connsiteX7-15" fmla="*/ 364873 w 568806"/>
                  <a:gd name="connsiteY7-16" fmla="*/ 226345 h 638223"/>
                  <a:gd name="connsiteX8-17" fmla="*/ 517117 w 568806"/>
                  <a:gd name="connsiteY8-18" fmla="*/ 69800 h 638223"/>
                  <a:gd name="connsiteX9-19" fmla="*/ 477366 w 568806"/>
                  <a:gd name="connsiteY9-20" fmla="*/ 0 h 638223"/>
                  <a:gd name="connsiteX10-21" fmla="*/ 483360 w 568806"/>
                  <a:gd name="connsiteY10-22" fmla="*/ 9658 h 638223"/>
                  <a:gd name="connsiteX11-23" fmla="*/ 472321 w 568806"/>
                  <a:gd name="connsiteY11-24" fmla="*/ 5192 h 638223"/>
                  <a:gd name="connsiteX12-25" fmla="*/ 568806 w 568806"/>
                  <a:gd name="connsiteY12-26" fmla="*/ 91440 h 638223"/>
                  <a:gd name="connsiteX0-27" fmla="*/ 517117 w 568806"/>
                  <a:gd name="connsiteY0-28" fmla="*/ 69800 h 638223"/>
                  <a:gd name="connsiteX1-29" fmla="*/ 553611 w 568806"/>
                  <a:gd name="connsiteY1-30" fmla="*/ 234550 h 638223"/>
                  <a:gd name="connsiteX2-31" fmla="*/ 149938 w 568806"/>
                  <a:gd name="connsiteY2-32" fmla="*/ 638223 h 638223"/>
                  <a:gd name="connsiteX3-33" fmla="*/ 0 w 568806"/>
                  <a:gd name="connsiteY3-34" fmla="*/ 606321 h 638223"/>
                  <a:gd name="connsiteX4-35" fmla="*/ 144942 w 568806"/>
                  <a:gd name="connsiteY4-36" fmla="*/ 454053 h 638223"/>
                  <a:gd name="connsiteX5-37" fmla="*/ 282530 w 568806"/>
                  <a:gd name="connsiteY5-38" fmla="*/ 589328 h 638223"/>
                  <a:gd name="connsiteX6-39" fmla="*/ 508811 w 568806"/>
                  <a:gd name="connsiteY6-40" fmla="*/ 345744 h 638223"/>
                  <a:gd name="connsiteX7-41" fmla="*/ 364873 w 568806"/>
                  <a:gd name="connsiteY7-42" fmla="*/ 226345 h 638223"/>
                  <a:gd name="connsiteX8-43" fmla="*/ 517117 w 568806"/>
                  <a:gd name="connsiteY8-44" fmla="*/ 69800 h 638223"/>
                  <a:gd name="connsiteX9-45" fmla="*/ 477366 w 568806"/>
                  <a:gd name="connsiteY9-46" fmla="*/ 0 h 638223"/>
                  <a:gd name="connsiteX10-47" fmla="*/ 483360 w 568806"/>
                  <a:gd name="connsiteY10-48" fmla="*/ 9658 h 638223"/>
                  <a:gd name="connsiteX11-49" fmla="*/ 568806 w 568806"/>
                  <a:gd name="connsiteY11-50" fmla="*/ 91440 h 638223"/>
                  <a:gd name="connsiteX0-51" fmla="*/ 517117 w 568806"/>
                  <a:gd name="connsiteY0-52" fmla="*/ 69800 h 638223"/>
                  <a:gd name="connsiteX1-53" fmla="*/ 553611 w 568806"/>
                  <a:gd name="connsiteY1-54" fmla="*/ 234550 h 638223"/>
                  <a:gd name="connsiteX2-55" fmla="*/ 149938 w 568806"/>
                  <a:gd name="connsiteY2-56" fmla="*/ 638223 h 638223"/>
                  <a:gd name="connsiteX3-57" fmla="*/ 0 w 568806"/>
                  <a:gd name="connsiteY3-58" fmla="*/ 606321 h 638223"/>
                  <a:gd name="connsiteX4-59" fmla="*/ 144942 w 568806"/>
                  <a:gd name="connsiteY4-60" fmla="*/ 454053 h 638223"/>
                  <a:gd name="connsiteX5-61" fmla="*/ 282530 w 568806"/>
                  <a:gd name="connsiteY5-62" fmla="*/ 589328 h 638223"/>
                  <a:gd name="connsiteX6-63" fmla="*/ 508811 w 568806"/>
                  <a:gd name="connsiteY6-64" fmla="*/ 345744 h 638223"/>
                  <a:gd name="connsiteX7-65" fmla="*/ 364873 w 568806"/>
                  <a:gd name="connsiteY7-66" fmla="*/ 226345 h 638223"/>
                  <a:gd name="connsiteX8-67" fmla="*/ 517117 w 568806"/>
                  <a:gd name="connsiteY8-68" fmla="*/ 69800 h 638223"/>
                  <a:gd name="connsiteX9-69" fmla="*/ 477366 w 568806"/>
                  <a:gd name="connsiteY9-70" fmla="*/ 0 h 638223"/>
                  <a:gd name="connsiteX10-71" fmla="*/ 568806 w 568806"/>
                  <a:gd name="connsiteY10-72" fmla="*/ 91440 h 638223"/>
                  <a:gd name="connsiteX0-73" fmla="*/ 517117 w 553611"/>
                  <a:gd name="connsiteY0-74" fmla="*/ 0 h 568423"/>
                  <a:gd name="connsiteX1-75" fmla="*/ 553611 w 553611"/>
                  <a:gd name="connsiteY1-76" fmla="*/ 164750 h 568423"/>
                  <a:gd name="connsiteX2-77" fmla="*/ 149938 w 553611"/>
                  <a:gd name="connsiteY2-78" fmla="*/ 568423 h 568423"/>
                  <a:gd name="connsiteX3-79" fmla="*/ 0 w 553611"/>
                  <a:gd name="connsiteY3-80" fmla="*/ 536521 h 568423"/>
                  <a:gd name="connsiteX4-81" fmla="*/ 144942 w 553611"/>
                  <a:gd name="connsiteY4-82" fmla="*/ 384253 h 568423"/>
                  <a:gd name="connsiteX5-83" fmla="*/ 282530 w 553611"/>
                  <a:gd name="connsiteY5-84" fmla="*/ 519528 h 568423"/>
                  <a:gd name="connsiteX6-85" fmla="*/ 508811 w 553611"/>
                  <a:gd name="connsiteY6-86" fmla="*/ 275944 h 568423"/>
                  <a:gd name="connsiteX7-87" fmla="*/ 364873 w 553611"/>
                  <a:gd name="connsiteY7-88" fmla="*/ 156545 h 568423"/>
                  <a:gd name="connsiteX8-89" fmla="*/ 517117 w 553611"/>
                  <a:gd name="connsiteY8-90" fmla="*/ 0 h 5684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53611" h="568423">
                    <a:close/>
                    <a:moveTo>
                      <a:pt x="517117" y="0"/>
                    </a:moveTo>
                    <a:cubicBezTo>
                      <a:pt x="540989" y="49864"/>
                      <a:pt x="553611" y="105833"/>
                      <a:pt x="553611" y="164750"/>
                    </a:cubicBezTo>
                    <a:cubicBezTo>
                      <a:pt x="553611" y="387692"/>
                      <a:pt x="372880" y="568423"/>
                      <a:pt x="149938" y="568423"/>
                    </a:cubicBezTo>
                    <a:cubicBezTo>
                      <a:pt x="96532" y="568423"/>
                      <a:pt x="45547" y="558052"/>
                      <a:pt x="0" y="536521"/>
                    </a:cubicBezTo>
                    <a:cubicBezTo>
                      <a:pt x="53188" y="489683"/>
                      <a:pt x="114657" y="382581"/>
                      <a:pt x="144942" y="384253"/>
                    </a:cubicBezTo>
                    <a:lnTo>
                      <a:pt x="282530" y="519528"/>
                    </a:lnTo>
                    <a:cubicBezTo>
                      <a:pt x="342116" y="499889"/>
                      <a:pt x="501437" y="363957"/>
                      <a:pt x="508811" y="275944"/>
                    </a:cubicBezTo>
                    <a:lnTo>
                      <a:pt x="364873" y="156545"/>
                    </a:lnTo>
                    <a:cubicBezTo>
                      <a:pt x="396622" y="116439"/>
                      <a:pt x="493714" y="51119"/>
                      <a:pt x="517117" y="0"/>
                    </a:cubicBezTo>
                    <a:close/>
                  </a:path>
                </a:pathLst>
              </a:custGeom>
              <a:solidFill>
                <a:schemeClr val="bg1"/>
              </a:solidFill>
              <a:ln>
                <a:noFill/>
              </a:ln>
              <a:effectLst>
                <a:innerShdw blurRad="63500" dist="508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4" name="TextBox 23"/>
            <p:cNvSpPr txBox="1"/>
            <p:nvPr/>
          </p:nvSpPr>
          <p:spPr>
            <a:xfrm rot="3232695" flipH="1">
              <a:off x="5859698" y="1833967"/>
              <a:ext cx="471489" cy="424287"/>
            </a:xfrm>
            <a:prstGeom prst="rect">
              <a:avLst/>
            </a:prstGeom>
            <a:noFill/>
          </p:spPr>
          <p:txBody>
            <a:bodyPr>
              <a:spAutoFit/>
            </a:bodyPr>
            <a:lstStyle/>
            <a:p>
              <a:pPr algn="ctr">
                <a:defRPr/>
              </a:pPr>
              <a:r>
                <a:rPr lang="en-US" altLang="zh-CN" sz="3200" dirty="0">
                  <a:solidFill>
                    <a:schemeClr val="bg1"/>
                  </a:solidFill>
                  <a:effectLst>
                    <a:outerShdw blurRad="38100" dist="38100" dir="2700000" algn="tl">
                      <a:srgbClr val="000000">
                        <a:alpha val="43137"/>
                      </a:srgbClr>
                    </a:outerShdw>
                  </a:effectLst>
                  <a:latin typeface="Acidic" pitchFamily="2" charset="0"/>
                </a:rPr>
                <a:t>B</a:t>
              </a:r>
              <a:endParaRPr lang="zh-CN" altLang="en-US" sz="3200" dirty="0">
                <a:solidFill>
                  <a:schemeClr val="bg1"/>
                </a:solidFill>
                <a:effectLst>
                  <a:outerShdw blurRad="38100" dist="38100" dir="2700000" algn="tl">
                    <a:srgbClr val="000000">
                      <a:alpha val="43137"/>
                    </a:srgbClr>
                  </a:outerShdw>
                </a:effectLst>
                <a:latin typeface="Acidic" pitchFamily="2" charset="0"/>
              </a:endParaRPr>
            </a:p>
          </p:txBody>
        </p:sp>
      </p:grpSp>
      <p:grpSp>
        <p:nvGrpSpPr>
          <p:cNvPr id="27" name="组合 26"/>
          <p:cNvGrpSpPr/>
          <p:nvPr/>
        </p:nvGrpSpPr>
        <p:grpSpPr bwMode="auto">
          <a:xfrm>
            <a:off x="988328" y="1579166"/>
            <a:ext cx="3747553" cy="1995293"/>
            <a:chOff x="323528" y="1916833"/>
            <a:chExt cx="2825034" cy="1497150"/>
          </a:xfrm>
        </p:grpSpPr>
        <p:grpSp>
          <p:nvGrpSpPr>
            <p:cNvPr id="28" name="组合 75"/>
            <p:cNvGrpSpPr/>
            <p:nvPr/>
          </p:nvGrpSpPr>
          <p:grpSpPr bwMode="auto">
            <a:xfrm>
              <a:off x="515192" y="2229092"/>
              <a:ext cx="2462470" cy="125042"/>
              <a:chOff x="2296720" y="1560423"/>
              <a:chExt cx="2011108" cy="102122"/>
            </a:xfrm>
          </p:grpSpPr>
          <p:sp>
            <p:nvSpPr>
              <p:cNvPr id="33" name="等腰三角形 32"/>
              <p:cNvSpPr/>
              <p:nvPr/>
            </p:nvSpPr>
            <p:spPr>
              <a:xfrm>
                <a:off x="2297025" y="1561048"/>
                <a:ext cx="117954" cy="10122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34" name="直接连接符 33"/>
              <p:cNvCxnSpPr>
                <a:stCxn id="33" idx="2"/>
              </p:cNvCxnSpPr>
              <p:nvPr/>
            </p:nvCxnSpPr>
            <p:spPr>
              <a:xfrm>
                <a:off x="2297025" y="1662269"/>
                <a:ext cx="2010389" cy="0"/>
              </a:xfrm>
              <a:prstGeom prst="line">
                <a:avLst/>
              </a:prstGeom>
              <a:ln>
                <a:tailEnd type="diamond"/>
              </a:ln>
            </p:spPr>
            <p:style>
              <a:lnRef idx="1">
                <a:schemeClr val="accent1"/>
              </a:lnRef>
              <a:fillRef idx="0">
                <a:schemeClr val="accent1"/>
              </a:fillRef>
              <a:effectRef idx="0">
                <a:schemeClr val="accent1"/>
              </a:effectRef>
              <a:fontRef idx="minor">
                <a:schemeClr val="tx1"/>
              </a:fontRef>
            </p:style>
          </p:cxnSp>
        </p:grpSp>
        <p:grpSp>
          <p:nvGrpSpPr>
            <p:cNvPr id="29" name="组合 76"/>
            <p:cNvGrpSpPr/>
            <p:nvPr/>
          </p:nvGrpSpPr>
          <p:grpSpPr bwMode="auto">
            <a:xfrm>
              <a:off x="323528" y="1916833"/>
              <a:ext cx="2460001" cy="288673"/>
              <a:chOff x="2140187" y="1305399"/>
              <a:chExt cx="2009091" cy="235760"/>
            </a:xfrm>
          </p:grpSpPr>
          <p:sp>
            <p:nvSpPr>
              <p:cNvPr id="31" name="TextBox 78"/>
              <p:cNvSpPr txBox="1">
                <a:spLocks noChangeArrowheads="1"/>
              </p:cNvSpPr>
              <p:nvPr/>
            </p:nvSpPr>
            <p:spPr bwMode="auto">
              <a:xfrm>
                <a:off x="2140187" y="1305399"/>
                <a:ext cx="263700" cy="235760"/>
              </a:xfrm>
              <a:prstGeom prst="rect">
                <a:avLst/>
              </a:prstGeom>
              <a:noFill/>
              <a:ln w="9525">
                <a:noFill/>
                <a:miter lim="800000"/>
              </a:ln>
            </p:spPr>
            <p:txBody>
              <a:bodyPr wrap="none">
                <a:spAutoFit/>
              </a:bodyPr>
              <a:lstStyle/>
              <a:p>
                <a:r>
                  <a:rPr lang="en-US" altLang="zh-CN" dirty="0">
                    <a:solidFill>
                      <a:schemeClr val="accent1"/>
                    </a:solidFill>
                    <a:latin typeface="04b_09"/>
                    <a:ea typeface="微软雅黑" panose="020B0503020204020204" pitchFamily="34" charset="-122"/>
                  </a:rPr>
                  <a:t>01</a:t>
                </a:r>
                <a:endParaRPr lang="zh-CN" altLang="en-US" dirty="0">
                  <a:solidFill>
                    <a:schemeClr val="accent1"/>
                  </a:solidFill>
                  <a:latin typeface="04b_09"/>
                  <a:ea typeface="微软雅黑" panose="020B0503020204020204" pitchFamily="34" charset="-122"/>
                </a:endParaRPr>
              </a:p>
            </p:txBody>
          </p:sp>
          <p:sp>
            <p:nvSpPr>
              <p:cNvPr id="32" name="TextBox 31"/>
              <p:cNvSpPr txBox="1"/>
              <p:nvPr/>
            </p:nvSpPr>
            <p:spPr>
              <a:xfrm>
                <a:off x="2565337" y="1305399"/>
                <a:ext cx="1583941" cy="235760"/>
              </a:xfrm>
              <a:prstGeom prst="rect">
                <a:avLst/>
              </a:prstGeom>
              <a:noFill/>
            </p:spPr>
            <p:txBody>
              <a:bodyPr>
                <a:spAutoFit/>
              </a:bodyPr>
              <a:lstStyle/>
              <a:p>
                <a:pPr>
                  <a:defRPr/>
                </a:pPr>
                <a:r>
                  <a:rPr lang="zh-CN" altLang="en-US" b="1" dirty="0">
                    <a:solidFill>
                      <a:schemeClr val="accent1"/>
                    </a:solidFill>
                    <a:latin typeface="+mj-ea"/>
                    <a:ea typeface="+mj-ea"/>
                  </a:rPr>
                  <a:t>点击添加标题</a:t>
                </a:r>
                <a:endParaRPr lang="zh-CN" altLang="en-US" b="1" dirty="0">
                  <a:solidFill>
                    <a:schemeClr val="accent1"/>
                  </a:solidFill>
                  <a:latin typeface="+mj-ea"/>
                  <a:ea typeface="+mj-ea"/>
                </a:endParaRPr>
              </a:p>
            </p:txBody>
          </p:sp>
        </p:grpSp>
        <p:sp>
          <p:nvSpPr>
            <p:cNvPr id="30" name="TextBox 77"/>
            <p:cNvSpPr txBox="1">
              <a:spLocks noChangeArrowheads="1"/>
            </p:cNvSpPr>
            <p:nvPr/>
          </p:nvSpPr>
          <p:spPr bwMode="auto">
            <a:xfrm>
              <a:off x="844278" y="2444046"/>
              <a:ext cx="2304284" cy="969937"/>
            </a:xfrm>
            <a:prstGeom prst="rect">
              <a:avLst/>
            </a:prstGeom>
            <a:noFill/>
            <a:ln w="9525">
              <a:noFill/>
              <a:miter lim="800000"/>
            </a:ln>
          </p:spPr>
          <p:txBody>
            <a:bodyPr>
              <a:spAutoFit/>
            </a:bodyPr>
            <a:lstStyle/>
            <a:p>
              <a:r>
                <a:rPr lang="zh-CN" altLang="en-US" sz="1300" dirty="0">
                  <a:solidFill>
                    <a:schemeClr val="accent1"/>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solidFill>
                <a:latin typeface="Calibri" panose="020F0502020204030204" pitchFamily="34" charset="0"/>
                <a:ea typeface="微软雅黑" panose="020B0503020204020204" pitchFamily="34" charset="-122"/>
              </a:endParaRPr>
            </a:p>
          </p:txBody>
        </p:sp>
      </p:grpSp>
      <p:grpSp>
        <p:nvGrpSpPr>
          <p:cNvPr id="35" name="组合 34"/>
          <p:cNvGrpSpPr/>
          <p:nvPr/>
        </p:nvGrpSpPr>
        <p:grpSpPr bwMode="auto">
          <a:xfrm>
            <a:off x="7601281" y="1579169"/>
            <a:ext cx="3497903" cy="1978205"/>
            <a:chOff x="5858028" y="2212275"/>
            <a:chExt cx="2638808" cy="1484165"/>
          </a:xfrm>
        </p:grpSpPr>
        <p:grpSp>
          <p:nvGrpSpPr>
            <p:cNvPr id="36" name="组合 83"/>
            <p:cNvGrpSpPr/>
            <p:nvPr/>
          </p:nvGrpSpPr>
          <p:grpSpPr bwMode="auto">
            <a:xfrm>
              <a:off x="6034366" y="2524534"/>
              <a:ext cx="2462470" cy="125042"/>
              <a:chOff x="6804248" y="1560423"/>
              <a:chExt cx="2011108" cy="102122"/>
            </a:xfrm>
          </p:grpSpPr>
          <p:sp>
            <p:nvSpPr>
              <p:cNvPr id="42" name="等腰三角形 41"/>
              <p:cNvSpPr/>
              <p:nvPr/>
            </p:nvSpPr>
            <p:spPr>
              <a:xfrm flipH="1">
                <a:off x="8696767" y="1561019"/>
                <a:ext cx="118042" cy="101210"/>
              </a:xfrm>
              <a:prstGeom prst="triangle">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43" name="直接连接符 42"/>
              <p:cNvCxnSpPr>
                <a:stCxn id="42" idx="2"/>
              </p:cNvCxnSpPr>
              <p:nvPr/>
            </p:nvCxnSpPr>
            <p:spPr>
              <a:xfrm flipH="1">
                <a:off x="6804217" y="1662229"/>
                <a:ext cx="2010592" cy="0"/>
              </a:xfrm>
              <a:prstGeom prst="line">
                <a:avLst/>
              </a:prstGeom>
              <a:ln>
                <a:solidFill>
                  <a:schemeClr val="accent6">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37" name="组合 84"/>
            <p:cNvGrpSpPr/>
            <p:nvPr/>
          </p:nvGrpSpPr>
          <p:grpSpPr bwMode="auto">
            <a:xfrm>
              <a:off x="6210625" y="2212275"/>
              <a:ext cx="2272620" cy="293407"/>
              <a:chOff x="6948201" y="1305399"/>
              <a:chExt cx="1856057" cy="239626"/>
            </a:xfrm>
          </p:grpSpPr>
          <p:sp>
            <p:nvSpPr>
              <p:cNvPr id="39" name="TextBox 86"/>
              <p:cNvSpPr txBox="1">
                <a:spLocks noChangeArrowheads="1"/>
              </p:cNvSpPr>
              <p:nvPr/>
            </p:nvSpPr>
            <p:spPr bwMode="auto">
              <a:xfrm flipH="1">
                <a:off x="8540361" y="1305399"/>
                <a:ext cx="263897" cy="235733"/>
              </a:xfrm>
              <a:prstGeom prst="rect">
                <a:avLst/>
              </a:prstGeom>
              <a:noFill/>
              <a:ln w="9525">
                <a:noFill/>
                <a:miter lim="800000"/>
              </a:ln>
            </p:spPr>
            <p:txBody>
              <a:bodyPr wrap="none">
                <a:spAutoFit/>
              </a:bodyPr>
              <a:lstStyle/>
              <a:p>
                <a:r>
                  <a:rPr lang="en-US" altLang="zh-CN" dirty="0">
                    <a:solidFill>
                      <a:schemeClr val="accent6">
                        <a:lumMod val="75000"/>
                      </a:schemeClr>
                    </a:solidFill>
                    <a:latin typeface="04b_09"/>
                    <a:ea typeface="微软雅黑" panose="020B0503020204020204" pitchFamily="34" charset="-122"/>
                  </a:rPr>
                  <a:t>02</a:t>
                </a:r>
                <a:endParaRPr lang="zh-CN" altLang="en-US" dirty="0">
                  <a:solidFill>
                    <a:schemeClr val="accent6">
                      <a:lumMod val="75000"/>
                    </a:schemeClr>
                  </a:solidFill>
                  <a:latin typeface="04b_09"/>
                  <a:ea typeface="微软雅黑" panose="020B0503020204020204" pitchFamily="34" charset="-122"/>
                </a:endParaRPr>
              </a:p>
            </p:txBody>
          </p:sp>
          <p:sp>
            <p:nvSpPr>
              <p:cNvPr id="40" name="TextBox 39"/>
              <p:cNvSpPr txBox="1"/>
              <p:nvPr/>
            </p:nvSpPr>
            <p:spPr>
              <a:xfrm>
                <a:off x="6948201" y="1309292"/>
                <a:ext cx="1583827" cy="235733"/>
              </a:xfrm>
              <a:prstGeom prst="rect">
                <a:avLst/>
              </a:prstGeom>
              <a:noFill/>
            </p:spPr>
            <p:txBody>
              <a:bodyPr>
                <a:spAutoFit/>
              </a:bodyPr>
              <a:lstStyle/>
              <a:p>
                <a:pPr algn="r">
                  <a:defRPr/>
                </a:pPr>
                <a:r>
                  <a:rPr lang="zh-CN" altLang="en-US" b="1" dirty="0">
                    <a:solidFill>
                      <a:schemeClr val="accent6">
                        <a:lumMod val="75000"/>
                      </a:schemeClr>
                    </a:solidFill>
                    <a:latin typeface="+mj-ea"/>
                    <a:ea typeface="+mj-ea"/>
                  </a:rPr>
                  <a:t>点击添加标题</a:t>
                </a:r>
                <a:endParaRPr lang="zh-CN" altLang="en-US" b="1" dirty="0">
                  <a:solidFill>
                    <a:schemeClr val="accent6">
                      <a:lumMod val="75000"/>
                    </a:schemeClr>
                  </a:solidFill>
                  <a:latin typeface="+mj-ea"/>
                  <a:ea typeface="+mj-ea"/>
                </a:endParaRPr>
              </a:p>
            </p:txBody>
          </p:sp>
        </p:grpSp>
        <p:sp>
          <p:nvSpPr>
            <p:cNvPr id="38" name="TextBox 85"/>
            <p:cNvSpPr txBox="1">
              <a:spLocks noChangeArrowheads="1"/>
            </p:cNvSpPr>
            <p:nvPr/>
          </p:nvSpPr>
          <p:spPr bwMode="auto">
            <a:xfrm>
              <a:off x="5858028" y="2726609"/>
              <a:ext cx="2304284" cy="969831"/>
            </a:xfrm>
            <a:prstGeom prst="rect">
              <a:avLst/>
            </a:prstGeom>
            <a:noFill/>
            <a:ln w="9525">
              <a:noFill/>
              <a:miter lim="800000"/>
            </a:ln>
          </p:spPr>
          <p:txBody>
            <a:bodyPr>
              <a:spAutoFit/>
            </a:bodyPr>
            <a:lstStyle/>
            <a:p>
              <a:pPr algn="r"/>
              <a:r>
                <a:rPr lang="zh-CN" altLang="en-US" sz="1300" dirty="0">
                  <a:solidFill>
                    <a:schemeClr val="accent6">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6">
                    <a:lumMod val="50000"/>
                  </a:schemeClr>
                </a:solidFill>
                <a:latin typeface="Calibri" panose="020F0502020204030204" pitchFamily="34" charset="0"/>
                <a:ea typeface="微软雅黑" panose="020B0503020204020204" pitchFamily="34" charset="-122"/>
              </a:endParaRPr>
            </a:p>
          </p:txBody>
        </p:sp>
      </p:grpSp>
      <p:grpSp>
        <p:nvGrpSpPr>
          <p:cNvPr id="44" name="组合 43"/>
          <p:cNvGrpSpPr/>
          <p:nvPr/>
        </p:nvGrpSpPr>
        <p:grpSpPr bwMode="auto">
          <a:xfrm>
            <a:off x="988328" y="4147856"/>
            <a:ext cx="3730710" cy="1979067"/>
            <a:chOff x="323528" y="3939162"/>
            <a:chExt cx="2813146" cy="1483415"/>
          </a:xfrm>
        </p:grpSpPr>
        <p:grpSp>
          <p:nvGrpSpPr>
            <p:cNvPr id="45" name="组合 96"/>
            <p:cNvGrpSpPr/>
            <p:nvPr/>
          </p:nvGrpSpPr>
          <p:grpSpPr bwMode="auto">
            <a:xfrm>
              <a:off x="515192" y="4251436"/>
              <a:ext cx="2462470" cy="125042"/>
              <a:chOff x="2296720" y="2970790"/>
              <a:chExt cx="2011108" cy="102122"/>
            </a:xfrm>
          </p:grpSpPr>
          <p:sp>
            <p:nvSpPr>
              <p:cNvPr id="50" name="等腰三角形 49"/>
              <p:cNvSpPr/>
              <p:nvPr/>
            </p:nvSpPr>
            <p:spPr>
              <a:xfrm>
                <a:off x="2297071" y="2971145"/>
                <a:ext cx="117987" cy="102411"/>
              </a:xfrm>
              <a:prstGeom prs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990099"/>
                  </a:solidFill>
                </a:endParaRPr>
              </a:p>
            </p:txBody>
          </p:sp>
          <p:cxnSp>
            <p:nvCxnSpPr>
              <p:cNvPr id="51" name="直接连接符 50"/>
              <p:cNvCxnSpPr>
                <a:stCxn id="50" idx="2"/>
              </p:cNvCxnSpPr>
              <p:nvPr/>
            </p:nvCxnSpPr>
            <p:spPr>
              <a:xfrm>
                <a:off x="2297071" y="3073556"/>
                <a:ext cx="2010967" cy="0"/>
              </a:xfrm>
              <a:prstGeom prst="line">
                <a:avLst/>
              </a:prstGeom>
              <a:ln>
                <a:solidFill>
                  <a:schemeClr val="accent3">
                    <a:lumMod val="50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46" name="组合 128"/>
            <p:cNvGrpSpPr/>
            <p:nvPr/>
          </p:nvGrpSpPr>
          <p:grpSpPr bwMode="auto">
            <a:xfrm>
              <a:off x="323528" y="3939162"/>
              <a:ext cx="2468645" cy="288368"/>
              <a:chOff x="2140187" y="2715766"/>
              <a:chExt cx="2016151" cy="235512"/>
            </a:xfrm>
          </p:grpSpPr>
          <p:sp>
            <p:nvSpPr>
              <p:cNvPr id="48" name="TextBox 130"/>
              <p:cNvSpPr txBox="1">
                <a:spLocks noChangeArrowheads="1"/>
              </p:cNvSpPr>
              <p:nvPr/>
            </p:nvSpPr>
            <p:spPr bwMode="auto">
              <a:xfrm>
                <a:off x="2140187" y="2715766"/>
                <a:ext cx="263776" cy="235512"/>
              </a:xfrm>
              <a:prstGeom prst="rect">
                <a:avLst/>
              </a:prstGeom>
              <a:noFill/>
              <a:ln w="9525">
                <a:noFill/>
                <a:miter lim="800000"/>
              </a:ln>
            </p:spPr>
            <p:txBody>
              <a:bodyPr wrap="none">
                <a:spAutoFit/>
              </a:bodyPr>
              <a:lstStyle/>
              <a:p>
                <a:r>
                  <a:rPr lang="en-US" altLang="zh-CN" dirty="0">
                    <a:solidFill>
                      <a:schemeClr val="accent3">
                        <a:lumMod val="50000"/>
                      </a:schemeClr>
                    </a:solidFill>
                    <a:latin typeface="04b_09"/>
                    <a:ea typeface="微软雅黑" panose="020B0503020204020204" pitchFamily="34" charset="-122"/>
                  </a:rPr>
                  <a:t>04</a:t>
                </a:r>
                <a:endParaRPr lang="zh-CN" altLang="en-US" dirty="0">
                  <a:solidFill>
                    <a:schemeClr val="accent3">
                      <a:lumMod val="50000"/>
                    </a:schemeClr>
                  </a:solidFill>
                  <a:latin typeface="04b_09"/>
                  <a:ea typeface="微软雅黑" panose="020B0503020204020204" pitchFamily="34" charset="-122"/>
                </a:endParaRPr>
              </a:p>
            </p:txBody>
          </p:sp>
          <p:sp>
            <p:nvSpPr>
              <p:cNvPr id="49" name="TextBox 48"/>
              <p:cNvSpPr txBox="1"/>
              <p:nvPr/>
            </p:nvSpPr>
            <p:spPr>
              <a:xfrm>
                <a:off x="2571941" y="2715766"/>
                <a:ext cx="1584397" cy="235512"/>
              </a:xfrm>
              <a:prstGeom prst="rect">
                <a:avLst/>
              </a:prstGeom>
              <a:noFill/>
            </p:spPr>
            <p:txBody>
              <a:bodyPr>
                <a:spAutoFit/>
              </a:bodyPr>
              <a:lstStyle/>
              <a:p>
                <a:pPr>
                  <a:defRPr/>
                </a:pPr>
                <a:r>
                  <a:rPr lang="zh-CN" altLang="en-US" b="1" dirty="0">
                    <a:solidFill>
                      <a:schemeClr val="accent3">
                        <a:lumMod val="50000"/>
                      </a:schemeClr>
                    </a:solidFill>
                    <a:latin typeface="+mj-ea"/>
                    <a:ea typeface="+mj-ea"/>
                  </a:rPr>
                  <a:t>点击添加标题</a:t>
                </a:r>
                <a:endParaRPr lang="zh-CN" altLang="en-US" b="1" dirty="0">
                  <a:solidFill>
                    <a:schemeClr val="accent3">
                      <a:lumMod val="50000"/>
                    </a:schemeClr>
                  </a:solidFill>
                  <a:latin typeface="+mj-ea"/>
                  <a:ea typeface="+mj-ea"/>
                </a:endParaRPr>
              </a:p>
            </p:txBody>
          </p:sp>
        </p:grpSp>
        <p:sp>
          <p:nvSpPr>
            <p:cNvPr id="47" name="TextBox 129"/>
            <p:cNvSpPr txBox="1">
              <a:spLocks noChangeArrowheads="1"/>
            </p:cNvSpPr>
            <p:nvPr/>
          </p:nvSpPr>
          <p:spPr bwMode="auto">
            <a:xfrm>
              <a:off x="832390" y="4453659"/>
              <a:ext cx="2304284" cy="968918"/>
            </a:xfrm>
            <a:prstGeom prst="rect">
              <a:avLst/>
            </a:prstGeom>
            <a:noFill/>
            <a:ln w="9525">
              <a:noFill/>
              <a:miter lim="800000"/>
            </a:ln>
          </p:spPr>
          <p:txBody>
            <a:bodyPr>
              <a:spAutoFit/>
            </a:bodyPr>
            <a:lstStyle/>
            <a:p>
              <a:r>
                <a:rPr lang="zh-CN" altLang="en-US" sz="1300" dirty="0">
                  <a:solidFill>
                    <a:schemeClr val="accent3">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3">
                    <a:lumMod val="50000"/>
                  </a:schemeClr>
                </a:solidFill>
                <a:latin typeface="Calibri" panose="020F0502020204030204" pitchFamily="34" charset="0"/>
                <a:ea typeface="微软雅黑" panose="020B0503020204020204" pitchFamily="34" charset="-122"/>
              </a:endParaRPr>
            </a:p>
          </p:txBody>
        </p:sp>
      </p:grpSp>
      <p:grpSp>
        <p:nvGrpSpPr>
          <p:cNvPr id="52" name="组合 51"/>
          <p:cNvGrpSpPr/>
          <p:nvPr/>
        </p:nvGrpSpPr>
        <p:grpSpPr bwMode="auto">
          <a:xfrm>
            <a:off x="7601281" y="4147856"/>
            <a:ext cx="3497903" cy="1979067"/>
            <a:chOff x="5858028" y="3939162"/>
            <a:chExt cx="2638808" cy="1483415"/>
          </a:xfrm>
        </p:grpSpPr>
        <p:grpSp>
          <p:nvGrpSpPr>
            <p:cNvPr id="53" name="组合 135"/>
            <p:cNvGrpSpPr/>
            <p:nvPr/>
          </p:nvGrpSpPr>
          <p:grpSpPr bwMode="auto">
            <a:xfrm>
              <a:off x="6034366" y="4251436"/>
              <a:ext cx="2462470" cy="125042"/>
              <a:chOff x="6804248" y="2970790"/>
              <a:chExt cx="2011108" cy="102122"/>
            </a:xfrm>
          </p:grpSpPr>
          <p:sp>
            <p:nvSpPr>
              <p:cNvPr id="58" name="等腰三角形 57"/>
              <p:cNvSpPr/>
              <p:nvPr/>
            </p:nvSpPr>
            <p:spPr>
              <a:xfrm flipH="1">
                <a:off x="8696767" y="2971145"/>
                <a:ext cx="118042" cy="10241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59" name="直接连接符 58"/>
              <p:cNvCxnSpPr>
                <a:stCxn id="58" idx="2"/>
              </p:cNvCxnSpPr>
              <p:nvPr/>
            </p:nvCxnSpPr>
            <p:spPr>
              <a:xfrm flipH="1">
                <a:off x="6804217" y="3073556"/>
                <a:ext cx="2010592" cy="0"/>
              </a:xfrm>
              <a:prstGeom prst="line">
                <a:avLst/>
              </a:prstGeom>
              <a:ln>
                <a:solidFill>
                  <a:schemeClr val="accent1">
                    <a:lumMod val="75000"/>
                  </a:schemeClr>
                </a:solidFill>
                <a:tailEnd type="diamond"/>
              </a:ln>
            </p:spPr>
            <p:style>
              <a:lnRef idx="1">
                <a:schemeClr val="accent1"/>
              </a:lnRef>
              <a:fillRef idx="0">
                <a:schemeClr val="accent1"/>
              </a:fillRef>
              <a:effectRef idx="0">
                <a:schemeClr val="accent1"/>
              </a:effectRef>
              <a:fontRef idx="minor">
                <a:schemeClr val="tx1"/>
              </a:fontRef>
            </p:style>
          </p:cxnSp>
        </p:grpSp>
        <p:grpSp>
          <p:nvGrpSpPr>
            <p:cNvPr id="54" name="组合 136"/>
            <p:cNvGrpSpPr/>
            <p:nvPr/>
          </p:nvGrpSpPr>
          <p:grpSpPr bwMode="auto">
            <a:xfrm>
              <a:off x="6210625" y="3939162"/>
              <a:ext cx="2272620" cy="288368"/>
              <a:chOff x="6948201" y="2715766"/>
              <a:chExt cx="1856057" cy="235512"/>
            </a:xfrm>
          </p:grpSpPr>
          <p:sp>
            <p:nvSpPr>
              <p:cNvPr id="56" name="TextBox 138"/>
              <p:cNvSpPr txBox="1">
                <a:spLocks noChangeArrowheads="1"/>
              </p:cNvSpPr>
              <p:nvPr/>
            </p:nvSpPr>
            <p:spPr bwMode="auto">
              <a:xfrm flipH="1">
                <a:off x="8540361" y="2715766"/>
                <a:ext cx="263897" cy="235512"/>
              </a:xfrm>
              <a:prstGeom prst="rect">
                <a:avLst/>
              </a:prstGeom>
              <a:noFill/>
              <a:ln w="9525">
                <a:noFill/>
                <a:miter lim="800000"/>
              </a:ln>
            </p:spPr>
            <p:txBody>
              <a:bodyPr wrap="none">
                <a:spAutoFit/>
              </a:bodyPr>
              <a:lstStyle/>
              <a:p>
                <a:r>
                  <a:rPr lang="en-US" altLang="zh-CN" dirty="0">
                    <a:solidFill>
                      <a:schemeClr val="accent1">
                        <a:lumMod val="50000"/>
                      </a:schemeClr>
                    </a:solidFill>
                    <a:latin typeface="04b_09"/>
                    <a:ea typeface="微软雅黑" panose="020B0503020204020204" pitchFamily="34" charset="-122"/>
                  </a:rPr>
                  <a:t>03</a:t>
                </a:r>
                <a:endParaRPr lang="zh-CN" altLang="en-US" dirty="0">
                  <a:solidFill>
                    <a:schemeClr val="accent1">
                      <a:lumMod val="50000"/>
                    </a:schemeClr>
                  </a:solidFill>
                  <a:latin typeface="04b_09"/>
                  <a:ea typeface="微软雅黑" panose="020B0503020204020204" pitchFamily="34" charset="-122"/>
                </a:endParaRPr>
              </a:p>
            </p:txBody>
          </p:sp>
          <p:sp>
            <p:nvSpPr>
              <p:cNvPr id="57" name="TextBox 56"/>
              <p:cNvSpPr txBox="1"/>
              <p:nvPr/>
            </p:nvSpPr>
            <p:spPr>
              <a:xfrm>
                <a:off x="6948201" y="2715766"/>
                <a:ext cx="1583827" cy="235512"/>
              </a:xfrm>
              <a:prstGeom prst="rect">
                <a:avLst/>
              </a:prstGeom>
              <a:noFill/>
            </p:spPr>
            <p:txBody>
              <a:bodyPr>
                <a:spAutoFit/>
              </a:bodyPr>
              <a:lstStyle/>
              <a:p>
                <a:pPr algn="r">
                  <a:defRPr/>
                </a:pPr>
                <a:r>
                  <a:rPr lang="zh-CN" altLang="en-US" b="1" dirty="0">
                    <a:solidFill>
                      <a:schemeClr val="accent1">
                        <a:lumMod val="50000"/>
                      </a:schemeClr>
                    </a:solidFill>
                    <a:latin typeface="+mj-ea"/>
                    <a:ea typeface="+mj-ea"/>
                  </a:rPr>
                  <a:t>点击添加标题</a:t>
                </a:r>
                <a:endParaRPr lang="zh-CN" altLang="en-US" b="1" dirty="0">
                  <a:solidFill>
                    <a:schemeClr val="accent1">
                      <a:lumMod val="50000"/>
                    </a:schemeClr>
                  </a:solidFill>
                  <a:latin typeface="+mj-ea"/>
                  <a:ea typeface="+mj-ea"/>
                </a:endParaRPr>
              </a:p>
            </p:txBody>
          </p:sp>
        </p:grpSp>
        <p:sp>
          <p:nvSpPr>
            <p:cNvPr id="55" name="TextBox 137"/>
            <p:cNvSpPr txBox="1">
              <a:spLocks noChangeArrowheads="1"/>
            </p:cNvSpPr>
            <p:nvPr/>
          </p:nvSpPr>
          <p:spPr bwMode="auto">
            <a:xfrm>
              <a:off x="5858028" y="4453659"/>
              <a:ext cx="2304284" cy="968918"/>
            </a:xfrm>
            <a:prstGeom prst="rect">
              <a:avLst/>
            </a:prstGeom>
            <a:noFill/>
            <a:ln w="9525">
              <a:noFill/>
              <a:miter lim="800000"/>
            </a:ln>
          </p:spPr>
          <p:txBody>
            <a:bodyPr>
              <a:spAutoFit/>
            </a:bodyPr>
            <a:lstStyle/>
            <a:p>
              <a:pPr algn="r"/>
              <a:r>
                <a:rPr lang="zh-CN" altLang="en-US" sz="1300" dirty="0">
                  <a:solidFill>
                    <a:schemeClr val="accent1">
                      <a:lumMod val="50000"/>
                    </a:schemeClr>
                  </a:solidFill>
                  <a:latin typeface="Calibri" panose="020F0502020204030204" pitchFamily="34" charset="0"/>
                  <a:ea typeface="微软雅黑" panose="020B0503020204020204"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zh-CN" altLang="en-US" sz="1300" dirty="0">
                <a:solidFill>
                  <a:schemeClr val="accent1">
                    <a:lumMod val="50000"/>
                  </a:schemeClr>
                </a:solidFill>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par>
                                <p:cTn id="11" presetID="2" presetClass="entr" presetSubtype="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0-#ppt_w/2"/>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par>
                                <p:cTn id="19" presetID="2" presetClass="entr" presetSubtype="3"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1+#ppt_w/2"/>
                                          </p:val>
                                        </p:tav>
                                        <p:tav tm="100000">
                                          <p:val>
                                            <p:strVal val="#ppt_x"/>
                                          </p:val>
                                        </p:tav>
                                      </p:tavLst>
                                    </p:anim>
                                    <p:anim calcmode="lin" valueType="num">
                                      <p:cBhvr additive="base">
                                        <p:cTn id="22" dur="500" fill="hold"/>
                                        <p:tgtEl>
                                          <p:spTgt spid="11"/>
                                        </p:tgtEl>
                                        <p:attrNameLst>
                                          <p:attrName>ppt_y</p:attrName>
                                        </p:attrNameLst>
                                      </p:cBhvr>
                                      <p:tavLst>
                                        <p:tav tm="0">
                                          <p:val>
                                            <p:strVal val="0-#ppt_h/2"/>
                                          </p:val>
                                        </p:tav>
                                        <p:tav tm="100000">
                                          <p:val>
                                            <p:strVal val="#ppt_y"/>
                                          </p:val>
                                        </p:tav>
                                      </p:tavLst>
                                    </p:anim>
                                  </p:childTnLst>
                                </p:cTn>
                              </p:par>
                              <p:par>
                                <p:cTn id="23" presetID="2" presetClass="entr" presetSubtype="9"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0-#ppt_w/2"/>
                                          </p:val>
                                        </p:tav>
                                        <p:tav tm="100000">
                                          <p:val>
                                            <p:strVal val="#ppt_x"/>
                                          </p:val>
                                        </p:tav>
                                      </p:tavLst>
                                    </p:anim>
                                    <p:anim calcmode="lin" valueType="num">
                                      <p:cBhvr additive="base">
                                        <p:cTn id="26" dur="500" fill="hold"/>
                                        <p:tgtEl>
                                          <p:spTgt spid="16"/>
                                        </p:tgtEl>
                                        <p:attrNameLst>
                                          <p:attrName>ppt_y</p:attrName>
                                        </p:attrNameLst>
                                      </p:cBhvr>
                                      <p:tavLst>
                                        <p:tav tm="0">
                                          <p:val>
                                            <p:strVal val="0-#ppt_h/2"/>
                                          </p:val>
                                        </p:tav>
                                        <p:tav tm="100000">
                                          <p:val>
                                            <p:strVal val="#ppt_y"/>
                                          </p:val>
                                        </p:tav>
                                      </p:tavLst>
                                    </p:anim>
                                  </p:childTnLst>
                                </p:cTn>
                              </p:par>
                              <p:par>
                                <p:cTn id="27" presetID="8" presetClass="emph" presetSubtype="0" fill="hold" nodeType="withEffect">
                                  <p:stCondLst>
                                    <p:cond delay="0"/>
                                  </p:stCondLst>
                                  <p:childTnLst>
                                    <p:animRot by="21600000">
                                      <p:cBhvr>
                                        <p:cTn id="28" dur="500" fill="hold"/>
                                        <p:tgtEl>
                                          <p:spTgt spid="6"/>
                                        </p:tgtEl>
                                        <p:attrNameLst>
                                          <p:attrName>r</p:attrName>
                                        </p:attrNameLst>
                                      </p:cBhvr>
                                    </p:animRot>
                                  </p:childTnLst>
                                </p:cTn>
                              </p:par>
                              <p:par>
                                <p:cTn id="29" presetID="8" presetClass="emph" presetSubtype="0" fill="hold" nodeType="withEffect">
                                  <p:stCondLst>
                                    <p:cond delay="0"/>
                                  </p:stCondLst>
                                  <p:childTnLst>
                                    <p:animRot by="21600000">
                                      <p:cBhvr>
                                        <p:cTn id="30" dur="500" fill="hold"/>
                                        <p:tgtEl>
                                          <p:spTgt spid="21"/>
                                        </p:tgtEl>
                                        <p:attrNameLst>
                                          <p:attrName>r</p:attrName>
                                        </p:attrNameLst>
                                      </p:cBhvr>
                                    </p:animRot>
                                  </p:childTnLst>
                                </p:cTn>
                              </p:par>
                              <p:par>
                                <p:cTn id="31" presetID="8" presetClass="emph" presetSubtype="0" fill="hold" nodeType="withEffect">
                                  <p:stCondLst>
                                    <p:cond delay="0"/>
                                  </p:stCondLst>
                                  <p:childTnLst>
                                    <p:animRot by="21600000">
                                      <p:cBhvr>
                                        <p:cTn id="32" dur="500" fill="hold"/>
                                        <p:tgtEl>
                                          <p:spTgt spid="11"/>
                                        </p:tgtEl>
                                        <p:attrNameLst>
                                          <p:attrName>r</p:attrName>
                                        </p:attrNameLst>
                                      </p:cBhvr>
                                    </p:animRot>
                                  </p:childTnLst>
                                </p:cTn>
                              </p:par>
                              <p:par>
                                <p:cTn id="33" presetID="8" presetClass="emph" presetSubtype="0" fill="hold" nodeType="withEffect">
                                  <p:stCondLst>
                                    <p:cond delay="0"/>
                                  </p:stCondLst>
                                  <p:childTnLst>
                                    <p:animRot by="21600000">
                                      <p:cBhvr>
                                        <p:cTn id="34" dur="500" fill="hold"/>
                                        <p:tgtEl>
                                          <p:spTgt spid="16"/>
                                        </p:tgtEl>
                                        <p:attrNameLst>
                                          <p:attrName>r</p:attrName>
                                        </p:attrNameLst>
                                      </p:cBhvr>
                                    </p:animRot>
                                  </p:childTnLst>
                                </p:cTn>
                              </p:par>
                            </p:childTnLst>
                          </p:cTn>
                        </p:par>
                        <p:par>
                          <p:cTn id="35" fill="hold">
                            <p:stCondLst>
                              <p:cond delay="500"/>
                            </p:stCondLst>
                            <p:childTnLst>
                              <p:par>
                                <p:cTn id="36" presetID="12" presetClass="entr" presetSubtype="2"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left)">
                                      <p:cBhvr>
                                        <p:cTn id="39" dur="500"/>
                                        <p:tgtEl>
                                          <p:spTgt spid="27"/>
                                        </p:tgtEl>
                                      </p:cBhvr>
                                    </p:animEffect>
                                  </p:childTnLst>
                                </p:cTn>
                              </p:par>
                              <p:par>
                                <p:cTn id="40" presetID="12" presetClass="entr" presetSubtype="8" fill="hold" nodeType="with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p:tgtEl>
                                          <p:spTgt spid="35"/>
                                        </p:tgtEl>
                                        <p:attrNameLst>
                                          <p:attrName>ppt_x</p:attrName>
                                        </p:attrNameLst>
                                      </p:cBhvr>
                                      <p:tavLst>
                                        <p:tav tm="0">
                                          <p:val>
                                            <p:strVal val="#ppt_x-#ppt_w*1.125000"/>
                                          </p:val>
                                        </p:tav>
                                        <p:tav tm="100000">
                                          <p:val>
                                            <p:strVal val="#ppt_x"/>
                                          </p:val>
                                        </p:tav>
                                      </p:tavLst>
                                    </p:anim>
                                    <p:animEffect transition="in" filter="wipe(right)">
                                      <p:cBhvr>
                                        <p:cTn id="43" dur="500"/>
                                        <p:tgtEl>
                                          <p:spTgt spid="35"/>
                                        </p:tgtEl>
                                      </p:cBhvr>
                                    </p:animEffect>
                                  </p:childTnLst>
                                </p:cTn>
                              </p:par>
                              <p:par>
                                <p:cTn id="44" presetID="12" presetClass="entr" presetSubtype="2" fill="hold" nodeType="withEffect">
                                  <p:stCondLst>
                                    <p:cond delay="0"/>
                                  </p:stCondLst>
                                  <p:childTnLst>
                                    <p:set>
                                      <p:cBhvr>
                                        <p:cTn id="45" dur="1" fill="hold">
                                          <p:stCondLst>
                                            <p:cond delay="0"/>
                                          </p:stCondLst>
                                        </p:cTn>
                                        <p:tgtEl>
                                          <p:spTgt spid="44"/>
                                        </p:tgtEl>
                                        <p:attrNameLst>
                                          <p:attrName>style.visibility</p:attrName>
                                        </p:attrNameLst>
                                      </p:cBhvr>
                                      <p:to>
                                        <p:strVal val="visible"/>
                                      </p:to>
                                    </p:set>
                                    <p:anim calcmode="lin" valueType="num">
                                      <p:cBhvr additive="base">
                                        <p:cTn id="46" dur="500"/>
                                        <p:tgtEl>
                                          <p:spTgt spid="44"/>
                                        </p:tgtEl>
                                        <p:attrNameLst>
                                          <p:attrName>ppt_x</p:attrName>
                                        </p:attrNameLst>
                                      </p:cBhvr>
                                      <p:tavLst>
                                        <p:tav tm="0">
                                          <p:val>
                                            <p:strVal val="#ppt_x+#ppt_w*1.125000"/>
                                          </p:val>
                                        </p:tav>
                                        <p:tav tm="100000">
                                          <p:val>
                                            <p:strVal val="#ppt_x"/>
                                          </p:val>
                                        </p:tav>
                                      </p:tavLst>
                                    </p:anim>
                                    <p:animEffect transition="in" filter="wipe(left)">
                                      <p:cBhvr>
                                        <p:cTn id="47" dur="500"/>
                                        <p:tgtEl>
                                          <p:spTgt spid="44"/>
                                        </p:tgtEl>
                                      </p:cBhvr>
                                    </p:animEffect>
                                  </p:childTnLst>
                                </p:cTn>
                              </p:par>
                              <p:par>
                                <p:cTn id="48" presetID="12" presetClass="entr" presetSubtype="8"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p:tgtEl>
                                          <p:spTgt spid="52"/>
                                        </p:tgtEl>
                                        <p:attrNameLst>
                                          <p:attrName>ppt_x</p:attrName>
                                        </p:attrNameLst>
                                      </p:cBhvr>
                                      <p:tavLst>
                                        <p:tav tm="0">
                                          <p:val>
                                            <p:strVal val="#ppt_x-#ppt_w*1.125000"/>
                                          </p:val>
                                        </p:tav>
                                        <p:tav tm="100000">
                                          <p:val>
                                            <p:strVal val="#ppt_x"/>
                                          </p:val>
                                        </p:tav>
                                      </p:tavLst>
                                    </p:anim>
                                    <p:animEffect transition="in" filter="wipe(right)">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2</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sp>
        <p:nvSpPr>
          <p:cNvPr id="6" name="矩形 5"/>
          <p:cNvSpPr/>
          <p:nvPr/>
        </p:nvSpPr>
        <p:spPr>
          <a:xfrm>
            <a:off x="0" y="1773443"/>
            <a:ext cx="12192000" cy="2437760"/>
          </a:xfrm>
          <a:prstGeom prst="rect">
            <a:avLst/>
          </a:prstGeom>
          <a:solidFill>
            <a:schemeClr val="bg2">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Straight Connector 102"/>
          <p:cNvCxnSpPr/>
          <p:nvPr/>
        </p:nvCxnSpPr>
        <p:spPr>
          <a:xfrm>
            <a:off x="6001375" y="1970806"/>
            <a:ext cx="0" cy="4074606"/>
          </a:xfrm>
          <a:prstGeom prst="line">
            <a:avLst/>
          </a:prstGeom>
          <a:ln w="12700">
            <a:solidFill>
              <a:schemeClr val="bg1">
                <a:lumMod val="85000"/>
              </a:schemeClr>
            </a:solidFill>
            <a:prstDash val="solid"/>
            <a:headEnd type="none"/>
            <a:tailEnd type="none"/>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044686" y="1955355"/>
            <a:ext cx="4516630" cy="2118290"/>
            <a:chOff x="1044686" y="1955355"/>
            <a:chExt cx="4516630" cy="2118290"/>
          </a:xfrm>
        </p:grpSpPr>
        <p:grpSp>
          <p:nvGrpSpPr>
            <p:cNvPr id="7" name="Group 19"/>
            <p:cNvGrpSpPr/>
            <p:nvPr/>
          </p:nvGrpSpPr>
          <p:grpSpPr>
            <a:xfrm>
              <a:off x="1044686" y="1962679"/>
              <a:ext cx="1193527" cy="2093316"/>
              <a:chOff x="2980029" y="2084252"/>
              <a:chExt cx="1592209" cy="2795993"/>
            </a:xfrm>
            <a:solidFill>
              <a:srgbClr val="FDB900"/>
            </a:solidFill>
          </p:grpSpPr>
          <p:grpSp>
            <p:nvGrpSpPr>
              <p:cNvPr id="8" name="Group 17"/>
              <p:cNvGrpSpPr/>
              <p:nvPr/>
            </p:nvGrpSpPr>
            <p:grpSpPr bwMode="auto">
              <a:xfrm>
                <a:off x="2980029" y="2084252"/>
                <a:ext cx="1592209" cy="2795993"/>
                <a:chOff x="0" y="-2027"/>
                <a:chExt cx="1894" cy="3650"/>
              </a:xfrm>
              <a:grpFill/>
            </p:grpSpPr>
            <p:sp>
              <p:nvSpPr>
                <p:cNvPr id="10"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1"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9" name="Straight Connector 21"/>
              <p:cNvCxnSpPr>
                <a:endCxn id="10" idx="2"/>
              </p:cNvCxnSpPr>
              <p:nvPr/>
            </p:nvCxnSpPr>
            <p:spPr>
              <a:xfrm>
                <a:off x="3757600" y="2406455"/>
                <a:ext cx="22145" cy="1170000"/>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2" name="Group 24"/>
            <p:cNvGrpSpPr/>
            <p:nvPr/>
          </p:nvGrpSpPr>
          <p:grpSpPr>
            <a:xfrm>
              <a:off x="1834818" y="1955355"/>
              <a:ext cx="1193527" cy="2099864"/>
              <a:chOff x="4103989" y="2062474"/>
              <a:chExt cx="1592209" cy="2804737"/>
            </a:xfrm>
            <a:solidFill>
              <a:srgbClr val="F5841C"/>
            </a:solidFill>
          </p:grpSpPr>
          <p:grpSp>
            <p:nvGrpSpPr>
              <p:cNvPr id="13" name="Group 20"/>
              <p:cNvGrpSpPr/>
              <p:nvPr/>
            </p:nvGrpSpPr>
            <p:grpSpPr bwMode="auto">
              <a:xfrm>
                <a:off x="4103989" y="2062474"/>
                <a:ext cx="1592209" cy="2804737"/>
                <a:chOff x="0" y="-2601"/>
                <a:chExt cx="1894" cy="3658"/>
              </a:xfrm>
              <a:grpFill/>
            </p:grpSpPr>
            <p:sp>
              <p:nvSpPr>
                <p:cNvPr id="15" name="Freeform 21"/>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16"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4" name="Straight Connector 26"/>
              <p:cNvCxnSpPr/>
              <p:nvPr/>
            </p:nvCxnSpPr>
            <p:spPr>
              <a:xfrm>
                <a:off x="4881901" y="2406454"/>
                <a:ext cx="21804" cy="1594037"/>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17" name="Group 30"/>
            <p:cNvGrpSpPr/>
            <p:nvPr/>
          </p:nvGrpSpPr>
          <p:grpSpPr>
            <a:xfrm>
              <a:off x="3547170" y="1965741"/>
              <a:ext cx="1193527" cy="2091024"/>
              <a:chOff x="6367886" y="2087314"/>
              <a:chExt cx="1592209" cy="2792932"/>
            </a:xfrm>
            <a:solidFill>
              <a:srgbClr val="A0BF0D"/>
            </a:solidFill>
          </p:grpSpPr>
          <p:grpSp>
            <p:nvGrpSpPr>
              <p:cNvPr id="18" name="Group 23"/>
              <p:cNvGrpSpPr/>
              <p:nvPr/>
            </p:nvGrpSpPr>
            <p:grpSpPr bwMode="auto">
              <a:xfrm>
                <a:off x="6367886" y="2087314"/>
                <a:ext cx="1592209" cy="2792932"/>
                <a:chOff x="0" y="-1789"/>
                <a:chExt cx="1894" cy="3646"/>
              </a:xfrm>
              <a:grpFill/>
            </p:grpSpPr>
            <p:sp>
              <p:nvSpPr>
                <p:cNvPr id="20"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1"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19" name="Straight Connector 32"/>
              <p:cNvCxnSpPr/>
              <p:nvPr/>
            </p:nvCxnSpPr>
            <p:spPr>
              <a:xfrm rot="5400000" flipV="1">
                <a:off x="6659990" y="2908313"/>
                <a:ext cx="1008000" cy="4283"/>
              </a:xfrm>
              <a:prstGeom prst="line">
                <a:avLst/>
              </a:prstGeom>
              <a:grpFill/>
              <a:ln w="19050">
                <a:solidFill>
                  <a:srgbClr val="A0BF0D"/>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2" name="Group 35"/>
            <p:cNvGrpSpPr/>
            <p:nvPr/>
          </p:nvGrpSpPr>
          <p:grpSpPr>
            <a:xfrm>
              <a:off x="2659469" y="1960834"/>
              <a:ext cx="1194157" cy="2094699"/>
              <a:chOff x="5204412" y="2082406"/>
              <a:chExt cx="1593049" cy="2797840"/>
            </a:xfrm>
            <a:solidFill>
              <a:srgbClr val="5FCACB"/>
            </a:solidFill>
          </p:grpSpPr>
          <p:grpSp>
            <p:nvGrpSpPr>
              <p:cNvPr id="24" name="Group 14"/>
              <p:cNvGrpSpPr/>
              <p:nvPr/>
            </p:nvGrpSpPr>
            <p:grpSpPr bwMode="auto">
              <a:xfrm>
                <a:off x="5204412" y="2082406"/>
                <a:ext cx="1593049" cy="2797840"/>
                <a:chOff x="0" y="-1020"/>
                <a:chExt cx="1894" cy="3651"/>
              </a:xfrm>
              <a:grpFill/>
            </p:grpSpPr>
            <p:sp>
              <p:nvSpPr>
                <p:cNvPr id="26"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27"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25" name="Straight Connector 37"/>
              <p:cNvCxnSpPr/>
              <p:nvPr/>
            </p:nvCxnSpPr>
            <p:spPr>
              <a:xfrm rot="5400000" flipV="1">
                <a:off x="5788028" y="2633036"/>
                <a:ext cx="432000" cy="4284"/>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28" name="Group 41"/>
            <p:cNvGrpSpPr/>
            <p:nvPr/>
          </p:nvGrpSpPr>
          <p:grpSpPr>
            <a:xfrm>
              <a:off x="4367789" y="1956292"/>
              <a:ext cx="1193527" cy="2090676"/>
              <a:chOff x="7507820" y="2092379"/>
              <a:chExt cx="1592209" cy="2792467"/>
            </a:xfrm>
            <a:solidFill>
              <a:srgbClr val="319095"/>
            </a:solidFill>
          </p:grpSpPr>
          <p:grpSp>
            <p:nvGrpSpPr>
              <p:cNvPr id="29" name="Group 26"/>
              <p:cNvGrpSpPr/>
              <p:nvPr/>
            </p:nvGrpSpPr>
            <p:grpSpPr bwMode="auto">
              <a:xfrm>
                <a:off x="7507820" y="2092379"/>
                <a:ext cx="1592209" cy="2792467"/>
                <a:chOff x="0" y="-2562"/>
                <a:chExt cx="1894" cy="3642"/>
              </a:xfrm>
              <a:grpFill/>
            </p:grpSpPr>
            <p:sp>
              <p:nvSpPr>
                <p:cNvPr id="31" name="Freeform 27"/>
                <p:cNvSpPr/>
                <p:nvPr/>
              </p:nvSpPr>
              <p:spPr bwMode="auto">
                <a:xfrm>
                  <a:off x="0" y="6"/>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2"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0" name="Straight Connector 43"/>
              <p:cNvCxnSpPr/>
              <p:nvPr/>
            </p:nvCxnSpPr>
            <p:spPr>
              <a:xfrm>
                <a:off x="8320445" y="2406454"/>
                <a:ext cx="0" cy="1594037"/>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0" name="TextBox 115"/>
            <p:cNvSpPr txBox="1"/>
            <p:nvPr/>
          </p:nvSpPr>
          <p:spPr>
            <a:xfrm>
              <a:off x="1329594" y="372591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1" name="TextBox 116"/>
            <p:cNvSpPr txBox="1"/>
            <p:nvPr/>
          </p:nvSpPr>
          <p:spPr>
            <a:xfrm>
              <a:off x="2097095" y="3730077"/>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2" name="TextBox 117"/>
            <p:cNvSpPr txBox="1"/>
            <p:nvPr/>
          </p:nvSpPr>
          <p:spPr>
            <a:xfrm>
              <a:off x="2896066" y="3718884"/>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3" name="TextBox 118"/>
            <p:cNvSpPr txBox="1"/>
            <p:nvPr/>
          </p:nvSpPr>
          <p:spPr>
            <a:xfrm>
              <a:off x="3810825" y="3725058"/>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4" name="TextBox 119"/>
            <p:cNvSpPr txBox="1"/>
            <p:nvPr/>
          </p:nvSpPr>
          <p:spPr>
            <a:xfrm>
              <a:off x="4638394" y="37350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400759" y="1948424"/>
            <a:ext cx="4516630" cy="2120554"/>
            <a:chOff x="6400759" y="1948424"/>
            <a:chExt cx="4516630" cy="2120554"/>
          </a:xfrm>
        </p:grpSpPr>
        <p:grpSp>
          <p:nvGrpSpPr>
            <p:cNvPr id="33" name="Group 75"/>
            <p:cNvGrpSpPr/>
            <p:nvPr/>
          </p:nvGrpSpPr>
          <p:grpSpPr>
            <a:xfrm>
              <a:off x="6400759" y="1955748"/>
              <a:ext cx="1193527" cy="2093316"/>
              <a:chOff x="2980029" y="2084252"/>
              <a:chExt cx="1592209" cy="2795993"/>
            </a:xfrm>
            <a:solidFill>
              <a:srgbClr val="F5841C"/>
            </a:solidFill>
          </p:grpSpPr>
          <p:grpSp>
            <p:nvGrpSpPr>
              <p:cNvPr id="34" name="Group 17"/>
              <p:cNvGrpSpPr/>
              <p:nvPr/>
            </p:nvGrpSpPr>
            <p:grpSpPr bwMode="auto">
              <a:xfrm>
                <a:off x="2980029" y="2084252"/>
                <a:ext cx="1592209" cy="2795993"/>
                <a:chOff x="0" y="-2027"/>
                <a:chExt cx="1894" cy="3650"/>
              </a:xfrm>
              <a:grpFill/>
            </p:grpSpPr>
            <p:sp>
              <p:nvSpPr>
                <p:cNvPr id="36" name="Freeform 18"/>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37" name="Rectangle 19"/>
                <p:cNvSpPr/>
                <p:nvPr/>
              </p:nvSpPr>
              <p:spPr bwMode="auto">
                <a:xfrm>
                  <a:off x="567" y="-2027"/>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40%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35" name="Straight Connector 77"/>
              <p:cNvCxnSpPr>
                <a:endCxn id="36" idx="2"/>
              </p:cNvCxnSpPr>
              <p:nvPr/>
            </p:nvCxnSpPr>
            <p:spPr>
              <a:xfrm>
                <a:off x="3757600" y="2406455"/>
                <a:ext cx="22145" cy="1170000"/>
              </a:xfrm>
              <a:prstGeom prst="line">
                <a:avLst/>
              </a:prstGeom>
              <a:grpFill/>
              <a:ln w="19050">
                <a:solidFill>
                  <a:srgbClr val="F5841C"/>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38" name="Group 80"/>
            <p:cNvGrpSpPr/>
            <p:nvPr/>
          </p:nvGrpSpPr>
          <p:grpSpPr>
            <a:xfrm>
              <a:off x="7190891" y="1948424"/>
              <a:ext cx="1193527" cy="2114216"/>
              <a:chOff x="4103989" y="2062474"/>
              <a:chExt cx="1592209" cy="2823906"/>
            </a:xfrm>
            <a:solidFill>
              <a:srgbClr val="5FCACB"/>
            </a:solidFill>
          </p:grpSpPr>
          <p:grpSp>
            <p:nvGrpSpPr>
              <p:cNvPr id="39" name="Group 20"/>
              <p:cNvGrpSpPr/>
              <p:nvPr/>
            </p:nvGrpSpPr>
            <p:grpSpPr bwMode="auto">
              <a:xfrm>
                <a:off x="4103989" y="2062474"/>
                <a:ext cx="1592209" cy="2823906"/>
                <a:chOff x="0" y="-2601"/>
                <a:chExt cx="1894" cy="3683"/>
              </a:xfrm>
              <a:grpFill/>
            </p:grpSpPr>
            <p:sp>
              <p:nvSpPr>
                <p:cNvPr id="42" name="Freeform 21"/>
                <p:cNvSpPr/>
                <p:nvPr/>
              </p:nvSpPr>
              <p:spPr bwMode="auto">
                <a:xfrm>
                  <a:off x="0" y="8"/>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3" name="Rectangle 22"/>
                <p:cNvSpPr/>
                <p:nvPr/>
              </p:nvSpPr>
              <p:spPr bwMode="auto">
                <a:xfrm>
                  <a:off x="556" y="-2601"/>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30%</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0" name="Straight Connector 82"/>
              <p:cNvCxnSpPr/>
              <p:nvPr/>
            </p:nvCxnSpPr>
            <p:spPr>
              <a:xfrm>
                <a:off x="4881901" y="2406454"/>
                <a:ext cx="21804" cy="1594037"/>
              </a:xfrm>
              <a:prstGeom prst="line">
                <a:avLst/>
              </a:prstGeom>
              <a:grpFill/>
              <a:ln w="19050">
                <a:solidFill>
                  <a:srgbClr val="5FCACB"/>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4" name="Group 85"/>
            <p:cNvGrpSpPr/>
            <p:nvPr/>
          </p:nvGrpSpPr>
          <p:grpSpPr>
            <a:xfrm>
              <a:off x="8888729" y="1958810"/>
              <a:ext cx="1193527" cy="2091024"/>
              <a:chOff x="6367886" y="2087314"/>
              <a:chExt cx="1592209" cy="2792932"/>
            </a:xfrm>
            <a:solidFill>
              <a:srgbClr val="319095"/>
            </a:solidFill>
          </p:grpSpPr>
          <p:grpSp>
            <p:nvGrpSpPr>
              <p:cNvPr id="45" name="Group 23"/>
              <p:cNvGrpSpPr/>
              <p:nvPr/>
            </p:nvGrpSpPr>
            <p:grpSpPr bwMode="auto">
              <a:xfrm>
                <a:off x="6367886" y="2087314"/>
                <a:ext cx="1592209" cy="2792932"/>
                <a:chOff x="0" y="-1789"/>
                <a:chExt cx="1894" cy="3646"/>
              </a:xfrm>
              <a:grpFill/>
            </p:grpSpPr>
            <p:sp>
              <p:nvSpPr>
                <p:cNvPr id="47" name="Freeform 24"/>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48" name="Rectangle 25"/>
                <p:cNvSpPr/>
                <p:nvPr/>
              </p:nvSpPr>
              <p:spPr bwMode="auto">
                <a:xfrm>
                  <a:off x="578" y="-1789"/>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65%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46" name="Straight Connector 87"/>
              <p:cNvCxnSpPr/>
              <p:nvPr/>
            </p:nvCxnSpPr>
            <p:spPr>
              <a:xfrm rot="5400000" flipV="1">
                <a:off x="6659990" y="2908313"/>
                <a:ext cx="1008000" cy="4283"/>
              </a:xfrm>
              <a:prstGeom prst="line">
                <a:avLst/>
              </a:prstGeom>
              <a:grpFill/>
              <a:ln w="19050">
                <a:solidFill>
                  <a:srgbClr val="319095"/>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49" name="Group 90"/>
            <p:cNvGrpSpPr/>
            <p:nvPr/>
          </p:nvGrpSpPr>
          <p:grpSpPr>
            <a:xfrm>
              <a:off x="8015542" y="1968417"/>
              <a:ext cx="1194157" cy="2094699"/>
              <a:chOff x="5204412" y="2082406"/>
              <a:chExt cx="1593049" cy="2797840"/>
            </a:xfrm>
            <a:solidFill>
              <a:srgbClr val="826C4A"/>
            </a:solidFill>
          </p:grpSpPr>
          <p:grpSp>
            <p:nvGrpSpPr>
              <p:cNvPr id="50" name="Group 14"/>
              <p:cNvGrpSpPr/>
              <p:nvPr/>
            </p:nvGrpSpPr>
            <p:grpSpPr bwMode="auto">
              <a:xfrm>
                <a:off x="5204412" y="2082406"/>
                <a:ext cx="1593049" cy="2797840"/>
                <a:chOff x="0" y="-1020"/>
                <a:chExt cx="1894" cy="3651"/>
              </a:xfrm>
              <a:grpFill/>
            </p:grpSpPr>
            <p:sp>
              <p:nvSpPr>
                <p:cNvPr id="52" name="Freeform 15"/>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3" name="Rectangle 16"/>
                <p:cNvSpPr/>
                <p:nvPr/>
              </p:nvSpPr>
              <p:spPr bwMode="auto">
                <a:xfrm>
                  <a:off x="570" y="-1020"/>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85%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1" name="Straight Connector 92"/>
              <p:cNvCxnSpPr/>
              <p:nvPr/>
            </p:nvCxnSpPr>
            <p:spPr>
              <a:xfrm rot="5400000" flipV="1">
                <a:off x="5775321" y="2633036"/>
                <a:ext cx="432000" cy="4284"/>
              </a:xfrm>
              <a:prstGeom prst="line">
                <a:avLst/>
              </a:prstGeom>
              <a:grpFill/>
              <a:ln w="19050">
                <a:solidFill>
                  <a:srgbClr val="826C4A"/>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54" name="Group 95"/>
            <p:cNvGrpSpPr/>
            <p:nvPr/>
          </p:nvGrpSpPr>
          <p:grpSpPr>
            <a:xfrm>
              <a:off x="9723862" y="1963875"/>
              <a:ext cx="1193527" cy="2087232"/>
              <a:chOff x="7507820" y="2092379"/>
              <a:chExt cx="1592209" cy="2787867"/>
            </a:xfrm>
            <a:solidFill>
              <a:srgbClr val="A0BF0D"/>
            </a:solidFill>
          </p:grpSpPr>
          <p:grpSp>
            <p:nvGrpSpPr>
              <p:cNvPr id="55" name="Group 26"/>
              <p:cNvGrpSpPr/>
              <p:nvPr/>
            </p:nvGrpSpPr>
            <p:grpSpPr bwMode="auto">
              <a:xfrm>
                <a:off x="7507820" y="2092379"/>
                <a:ext cx="1592209" cy="2787867"/>
                <a:chOff x="0" y="-2562"/>
                <a:chExt cx="1894" cy="3636"/>
              </a:xfrm>
              <a:grpFill/>
            </p:grpSpPr>
            <p:sp>
              <p:nvSpPr>
                <p:cNvPr id="57" name="Freeform 27"/>
                <p:cNvSpPr/>
                <p:nvPr/>
              </p:nvSpPr>
              <p:spPr bwMode="auto">
                <a:xfrm>
                  <a:off x="0" y="0"/>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grpFill/>
                <a:ln>
                  <a:noFill/>
                </a:ln>
                <a:extLst>
                  <a:ext uri="{91240B29-F687-4F45-9708-019B960494DF}">
                    <a14:hiddenLine xmlns:a14="http://schemas.microsoft.com/office/drawing/2010/main" w="25400">
                      <a:solidFill>
                        <a:schemeClr val="tx1">
                          <a:alpha val="79999"/>
                        </a:schemeClr>
                      </a:solidFill>
                      <a:miter lim="800000"/>
                      <a:headEnd type="none" w="med" len="med"/>
                      <a:tailEnd type="none" w="med" len="med"/>
                    </a14:hiddenLine>
                  </a:ext>
                </a:extLst>
              </p:spPr>
              <p:txBody>
                <a:bodyPr lIns="0" tIns="0" rIns="0" bIns="0"/>
                <a:lstStyle/>
                <a:p>
                  <a:endParaRPr lang="en-US">
                    <a:solidFill>
                      <a:prstClr val="black"/>
                    </a:solidFill>
                  </a:endParaRPr>
                </a:p>
              </p:txBody>
            </p:sp>
            <p:sp>
              <p:nvSpPr>
                <p:cNvPr id="58" name="Rectangle 28"/>
                <p:cNvSpPr/>
                <p:nvPr/>
              </p:nvSpPr>
              <p:spPr bwMode="auto">
                <a:xfrm>
                  <a:off x="590" y="-2562"/>
                  <a:ext cx="745" cy="299"/>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a:r>
                    <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rPr>
                    <a:t>35%</a:t>
                  </a:r>
                  <a:endParaRPr lang="en-US" sz="1200" dirty="0">
                    <a:solidFill>
                      <a:prstClr val="white"/>
                    </a:solidFill>
                    <a:latin typeface="微软雅黑" panose="020B0503020204020204" pitchFamily="34" charset="-122"/>
                    <a:ea typeface="微软雅黑" panose="020B0503020204020204" pitchFamily="34" charset="-122"/>
                    <a:cs typeface="Bebas Neue" charset="0"/>
                    <a:sym typeface="Bebas Neue" charset="0"/>
                  </a:endParaRPr>
                </a:p>
              </p:txBody>
            </p:sp>
          </p:grpSp>
          <p:cxnSp>
            <p:nvCxnSpPr>
              <p:cNvPr id="56" name="Straight Connector 97"/>
              <p:cNvCxnSpPr/>
              <p:nvPr/>
            </p:nvCxnSpPr>
            <p:spPr>
              <a:xfrm>
                <a:off x="8320445" y="2406454"/>
                <a:ext cx="0" cy="1594037"/>
              </a:xfrm>
              <a:prstGeom prst="line">
                <a:avLst/>
              </a:prstGeom>
              <a:grpFill/>
              <a:ln w="19050">
                <a:solidFill>
                  <a:srgbClr val="FDB9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65" name="TextBox 120"/>
            <p:cNvSpPr txBox="1"/>
            <p:nvPr/>
          </p:nvSpPr>
          <p:spPr>
            <a:xfrm>
              <a:off x="6650876"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6" name="TextBox 121"/>
            <p:cNvSpPr txBox="1"/>
            <p:nvPr/>
          </p:nvSpPr>
          <p:spPr>
            <a:xfrm>
              <a:off x="7441693" y="3725410"/>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7" name="TextBox 122"/>
            <p:cNvSpPr txBox="1"/>
            <p:nvPr/>
          </p:nvSpPr>
          <p:spPr>
            <a:xfrm>
              <a:off x="8298265" y="3713363"/>
              <a:ext cx="731635"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8" name="TextBox 123"/>
            <p:cNvSpPr txBox="1"/>
            <p:nvPr/>
          </p:nvSpPr>
          <p:spPr>
            <a:xfrm>
              <a:off x="9155423" y="3720391"/>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sp>
          <p:nvSpPr>
            <p:cNvPr id="69" name="TextBox 124"/>
            <p:cNvSpPr txBox="1"/>
            <p:nvPr/>
          </p:nvSpPr>
          <p:spPr>
            <a:xfrm>
              <a:off x="9982992" y="3730424"/>
              <a:ext cx="664647" cy="338554"/>
            </a:xfrm>
            <a:prstGeom prst="rect">
              <a:avLst/>
            </a:prstGeom>
            <a:noFill/>
          </p:spPr>
          <p:txBody>
            <a:bodyPr wrap="square" rtlCol="0">
              <a:spAutoFit/>
            </a:bodyPr>
            <a:lstStyle/>
            <a:p>
              <a:r>
                <a:rPr lang="zh-CN" altLang="en-US" sz="1600" b="1" dirty="0">
                  <a:solidFill>
                    <a:prstClr val="white"/>
                  </a:solidFill>
                  <a:latin typeface="微软雅黑" panose="020B0503020204020204" pitchFamily="34" charset="-122"/>
                  <a:ea typeface="微软雅黑" panose="020B0503020204020204" pitchFamily="34" charset="-122"/>
                </a:rPr>
                <a:t>标题</a:t>
              </a:r>
              <a:endParaRPr lang="en-US" altLang="zh-CN" sz="1600" b="1" dirty="0">
                <a:solidFill>
                  <a:prstClr val="white"/>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3000722" y="4298036"/>
            <a:ext cx="509600" cy="509600"/>
            <a:chOff x="3000722" y="4030744"/>
            <a:chExt cx="509600" cy="509600"/>
          </a:xfrm>
        </p:grpSpPr>
        <p:sp>
          <p:nvSpPr>
            <p:cNvPr id="71" name="Oval 110"/>
            <p:cNvSpPr>
              <a:spLocks noChangeAspect="1"/>
            </p:cNvSpPr>
            <p:nvPr/>
          </p:nvSpPr>
          <p:spPr>
            <a:xfrm>
              <a:off x="3000722" y="4030744"/>
              <a:ext cx="509600" cy="509600"/>
            </a:xfrm>
            <a:prstGeom prst="ellipse">
              <a:avLst/>
            </a:prstGeom>
            <a:solidFill>
              <a:srgbClr val="5FCA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grpSp>
          <p:nvGrpSpPr>
            <p:cNvPr id="72" name="组合 71"/>
            <p:cNvGrpSpPr/>
            <p:nvPr/>
          </p:nvGrpSpPr>
          <p:grpSpPr>
            <a:xfrm>
              <a:off x="3111988" y="4155535"/>
              <a:ext cx="306195" cy="302166"/>
              <a:chOff x="9786938" y="3573463"/>
              <a:chExt cx="482600" cy="476250"/>
            </a:xfrm>
            <a:solidFill>
              <a:schemeClr val="bg1"/>
            </a:solidFill>
          </p:grpSpPr>
          <p:sp>
            <p:nvSpPr>
              <p:cNvPr id="73" name="Freeform 107"/>
              <p:cNvSpPr>
                <a:spLocks noEditPoints="1"/>
              </p:cNvSpPr>
              <p:nvPr/>
            </p:nvSpPr>
            <p:spPr bwMode="auto">
              <a:xfrm>
                <a:off x="9786938" y="3573463"/>
                <a:ext cx="325437" cy="319087"/>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p:spPr>
            <p:txBody>
              <a:bodyPr lIns="80296" tIns="40148" rIns="80296" bIns="40148"/>
              <a:lstStyle/>
              <a:p>
                <a:pPr>
                  <a:defRPr/>
                </a:pPr>
                <a:endParaRPr lang="zh-CN" altLang="en-US" sz="1580">
                  <a:solidFill>
                    <a:prstClr val="black"/>
                  </a:solidFill>
                </a:endParaRPr>
              </a:p>
            </p:txBody>
          </p:sp>
          <p:sp>
            <p:nvSpPr>
              <p:cNvPr id="74" name="Freeform 108"/>
              <p:cNvSpPr>
                <a:spLocks noEditPoints="1"/>
              </p:cNvSpPr>
              <p:nvPr/>
            </p:nvSpPr>
            <p:spPr bwMode="auto">
              <a:xfrm>
                <a:off x="10028238" y="3813175"/>
                <a:ext cx="241300" cy="236538"/>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p:spPr>
            <p:txBody>
              <a:bodyPr lIns="80296" tIns="40148" rIns="80296" bIns="40148"/>
              <a:lstStyle/>
              <a:p>
                <a:pPr>
                  <a:defRPr/>
                </a:pPr>
                <a:endParaRPr lang="zh-CN" altLang="en-US" sz="1580">
                  <a:solidFill>
                    <a:prstClr val="black"/>
                  </a:solidFill>
                </a:endParaRPr>
              </a:p>
            </p:txBody>
          </p:sp>
        </p:grpSp>
      </p:grpSp>
      <p:grpSp>
        <p:nvGrpSpPr>
          <p:cNvPr id="75" name="组合 74"/>
          <p:cNvGrpSpPr/>
          <p:nvPr/>
        </p:nvGrpSpPr>
        <p:grpSpPr>
          <a:xfrm>
            <a:off x="8335043" y="4269252"/>
            <a:ext cx="509600" cy="509600"/>
            <a:chOff x="8335043" y="4001960"/>
            <a:chExt cx="509600" cy="509600"/>
          </a:xfrm>
        </p:grpSpPr>
        <p:sp>
          <p:nvSpPr>
            <p:cNvPr id="76" name="Oval 110"/>
            <p:cNvSpPr>
              <a:spLocks noChangeAspect="1"/>
            </p:cNvSpPr>
            <p:nvPr/>
          </p:nvSpPr>
          <p:spPr>
            <a:xfrm>
              <a:off x="8335043" y="4001960"/>
              <a:ext cx="509600" cy="509600"/>
            </a:xfrm>
            <a:prstGeom prst="ellipse">
              <a:avLst/>
            </a:prstGeom>
            <a:solidFill>
              <a:srgbClr val="826C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7" name="Freeform 93"/>
            <p:cNvSpPr/>
            <p:nvPr/>
          </p:nvSpPr>
          <p:spPr bwMode="auto">
            <a:xfrm>
              <a:off x="8434017" y="4098400"/>
              <a:ext cx="311652" cy="258671"/>
            </a:xfrm>
            <a:custGeom>
              <a:avLst/>
              <a:gdLst>
                <a:gd name="T0" fmla="*/ 176 w 192"/>
                <a:gd name="T1" fmla="*/ 92 h 160"/>
                <a:gd name="T2" fmla="*/ 176 w 192"/>
                <a:gd name="T3" fmla="*/ 91 h 160"/>
                <a:gd name="T4" fmla="*/ 176 w 192"/>
                <a:gd name="T5" fmla="*/ 48 h 160"/>
                <a:gd name="T6" fmla="*/ 176 w 192"/>
                <a:gd name="T7" fmla="*/ 46 h 160"/>
                <a:gd name="T8" fmla="*/ 96 w 192"/>
                <a:gd name="T9" fmla="*/ 0 h 160"/>
                <a:gd name="T10" fmla="*/ 17 w 192"/>
                <a:gd name="T11" fmla="*/ 46 h 160"/>
                <a:gd name="T12" fmla="*/ 17 w 192"/>
                <a:gd name="T13" fmla="*/ 46 h 160"/>
                <a:gd name="T14" fmla="*/ 16 w 192"/>
                <a:gd name="T15" fmla="*/ 47 h 160"/>
                <a:gd name="T16" fmla="*/ 16 w 192"/>
                <a:gd name="T17" fmla="*/ 48 h 160"/>
                <a:gd name="T18" fmla="*/ 16 w 192"/>
                <a:gd name="T19" fmla="*/ 48 h 160"/>
                <a:gd name="T20" fmla="*/ 16 w 192"/>
                <a:gd name="T21" fmla="*/ 91 h 160"/>
                <a:gd name="T22" fmla="*/ 16 w 192"/>
                <a:gd name="T23" fmla="*/ 92 h 160"/>
                <a:gd name="T24" fmla="*/ 0 w 192"/>
                <a:gd name="T25" fmla="*/ 120 h 160"/>
                <a:gd name="T26" fmla="*/ 32 w 192"/>
                <a:gd name="T27" fmla="*/ 152 h 160"/>
                <a:gd name="T28" fmla="*/ 33 w 192"/>
                <a:gd name="T29" fmla="*/ 152 h 160"/>
                <a:gd name="T30" fmla="*/ 44 w 192"/>
                <a:gd name="T31" fmla="*/ 160 h 160"/>
                <a:gd name="T32" fmla="*/ 56 w 192"/>
                <a:gd name="T33" fmla="*/ 148 h 160"/>
                <a:gd name="T34" fmla="*/ 56 w 192"/>
                <a:gd name="T35" fmla="*/ 92 h 160"/>
                <a:gd name="T36" fmla="*/ 44 w 192"/>
                <a:gd name="T37" fmla="*/ 80 h 160"/>
                <a:gd name="T38" fmla="*/ 33 w 192"/>
                <a:gd name="T39" fmla="*/ 88 h 160"/>
                <a:gd name="T40" fmla="*/ 32 w 192"/>
                <a:gd name="T41" fmla="*/ 88 h 160"/>
                <a:gd name="T42" fmla="*/ 24 w 192"/>
                <a:gd name="T43" fmla="*/ 89 h 160"/>
                <a:gd name="T44" fmla="*/ 24 w 192"/>
                <a:gd name="T45" fmla="*/ 49 h 160"/>
                <a:gd name="T46" fmla="*/ 46 w 192"/>
                <a:gd name="T47" fmla="*/ 24 h 160"/>
                <a:gd name="T48" fmla="*/ 52 w 192"/>
                <a:gd name="T49" fmla="*/ 31 h 160"/>
                <a:gd name="T50" fmla="*/ 57 w 192"/>
                <a:gd name="T51" fmla="*/ 31 h 160"/>
                <a:gd name="T52" fmla="*/ 96 w 192"/>
                <a:gd name="T53" fmla="*/ 24 h 160"/>
                <a:gd name="T54" fmla="*/ 135 w 192"/>
                <a:gd name="T55" fmla="*/ 31 h 160"/>
                <a:gd name="T56" fmla="*/ 137 w 192"/>
                <a:gd name="T57" fmla="*/ 32 h 160"/>
                <a:gd name="T58" fmla="*/ 140 w 192"/>
                <a:gd name="T59" fmla="*/ 31 h 160"/>
                <a:gd name="T60" fmla="*/ 147 w 192"/>
                <a:gd name="T61" fmla="*/ 24 h 160"/>
                <a:gd name="T62" fmla="*/ 168 w 192"/>
                <a:gd name="T63" fmla="*/ 49 h 160"/>
                <a:gd name="T64" fmla="*/ 168 w 192"/>
                <a:gd name="T65" fmla="*/ 89 h 160"/>
                <a:gd name="T66" fmla="*/ 160 w 192"/>
                <a:gd name="T67" fmla="*/ 88 h 160"/>
                <a:gd name="T68" fmla="*/ 159 w 192"/>
                <a:gd name="T69" fmla="*/ 88 h 160"/>
                <a:gd name="T70" fmla="*/ 148 w 192"/>
                <a:gd name="T71" fmla="*/ 80 h 160"/>
                <a:gd name="T72" fmla="*/ 136 w 192"/>
                <a:gd name="T73" fmla="*/ 92 h 160"/>
                <a:gd name="T74" fmla="*/ 136 w 192"/>
                <a:gd name="T75" fmla="*/ 148 h 160"/>
                <a:gd name="T76" fmla="*/ 148 w 192"/>
                <a:gd name="T77" fmla="*/ 160 h 160"/>
                <a:gd name="T78" fmla="*/ 159 w 192"/>
                <a:gd name="T79" fmla="*/ 152 h 160"/>
                <a:gd name="T80" fmla="*/ 160 w 192"/>
                <a:gd name="T81" fmla="*/ 152 h 160"/>
                <a:gd name="T82" fmla="*/ 192 w 192"/>
                <a:gd name="T83" fmla="*/ 120 h 160"/>
                <a:gd name="T84" fmla="*/ 176 w 192"/>
                <a:gd name="T85" fmla="*/ 9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60">
                  <a:moveTo>
                    <a:pt x="176" y="92"/>
                  </a:moveTo>
                  <a:cubicBezTo>
                    <a:pt x="176" y="92"/>
                    <a:pt x="176" y="92"/>
                    <a:pt x="176" y="91"/>
                  </a:cubicBezTo>
                  <a:cubicBezTo>
                    <a:pt x="176" y="48"/>
                    <a:pt x="176" y="48"/>
                    <a:pt x="176" y="48"/>
                  </a:cubicBezTo>
                  <a:cubicBezTo>
                    <a:pt x="176" y="47"/>
                    <a:pt x="176" y="47"/>
                    <a:pt x="176" y="46"/>
                  </a:cubicBezTo>
                  <a:cubicBezTo>
                    <a:pt x="166" y="23"/>
                    <a:pt x="135" y="0"/>
                    <a:pt x="96" y="0"/>
                  </a:cubicBezTo>
                  <a:cubicBezTo>
                    <a:pt x="57" y="0"/>
                    <a:pt x="27" y="23"/>
                    <a:pt x="17" y="46"/>
                  </a:cubicBezTo>
                  <a:cubicBezTo>
                    <a:pt x="17" y="46"/>
                    <a:pt x="17" y="46"/>
                    <a:pt x="17" y="46"/>
                  </a:cubicBezTo>
                  <a:cubicBezTo>
                    <a:pt x="17" y="46"/>
                    <a:pt x="17" y="47"/>
                    <a:pt x="16" y="47"/>
                  </a:cubicBezTo>
                  <a:cubicBezTo>
                    <a:pt x="16" y="47"/>
                    <a:pt x="16" y="47"/>
                    <a:pt x="16" y="48"/>
                  </a:cubicBezTo>
                  <a:cubicBezTo>
                    <a:pt x="16" y="48"/>
                    <a:pt x="16" y="48"/>
                    <a:pt x="16" y="48"/>
                  </a:cubicBezTo>
                  <a:cubicBezTo>
                    <a:pt x="16" y="91"/>
                    <a:pt x="16" y="91"/>
                    <a:pt x="16" y="91"/>
                  </a:cubicBezTo>
                  <a:cubicBezTo>
                    <a:pt x="16" y="92"/>
                    <a:pt x="16" y="92"/>
                    <a:pt x="16" y="92"/>
                  </a:cubicBezTo>
                  <a:cubicBezTo>
                    <a:pt x="7" y="98"/>
                    <a:pt x="0" y="108"/>
                    <a:pt x="0" y="120"/>
                  </a:cubicBezTo>
                  <a:cubicBezTo>
                    <a:pt x="0" y="138"/>
                    <a:pt x="14" y="152"/>
                    <a:pt x="32" y="152"/>
                  </a:cubicBezTo>
                  <a:cubicBezTo>
                    <a:pt x="33" y="152"/>
                    <a:pt x="33" y="152"/>
                    <a:pt x="33" y="152"/>
                  </a:cubicBezTo>
                  <a:cubicBezTo>
                    <a:pt x="35" y="157"/>
                    <a:pt x="39" y="160"/>
                    <a:pt x="44" y="160"/>
                  </a:cubicBezTo>
                  <a:cubicBezTo>
                    <a:pt x="51" y="160"/>
                    <a:pt x="56" y="154"/>
                    <a:pt x="56" y="148"/>
                  </a:cubicBezTo>
                  <a:cubicBezTo>
                    <a:pt x="56" y="92"/>
                    <a:pt x="56" y="92"/>
                    <a:pt x="56" y="92"/>
                  </a:cubicBezTo>
                  <a:cubicBezTo>
                    <a:pt x="56" y="85"/>
                    <a:pt x="51" y="80"/>
                    <a:pt x="44" y="80"/>
                  </a:cubicBezTo>
                  <a:cubicBezTo>
                    <a:pt x="39" y="80"/>
                    <a:pt x="35" y="83"/>
                    <a:pt x="33" y="88"/>
                  </a:cubicBezTo>
                  <a:cubicBezTo>
                    <a:pt x="32" y="88"/>
                    <a:pt x="32" y="88"/>
                    <a:pt x="32" y="88"/>
                  </a:cubicBezTo>
                  <a:cubicBezTo>
                    <a:pt x="29" y="88"/>
                    <a:pt x="27" y="88"/>
                    <a:pt x="24" y="89"/>
                  </a:cubicBezTo>
                  <a:cubicBezTo>
                    <a:pt x="24" y="49"/>
                    <a:pt x="24" y="49"/>
                    <a:pt x="24" y="49"/>
                  </a:cubicBezTo>
                  <a:cubicBezTo>
                    <a:pt x="28" y="40"/>
                    <a:pt x="36" y="31"/>
                    <a:pt x="46" y="24"/>
                  </a:cubicBezTo>
                  <a:cubicBezTo>
                    <a:pt x="52" y="31"/>
                    <a:pt x="52" y="31"/>
                    <a:pt x="52" y="31"/>
                  </a:cubicBezTo>
                  <a:cubicBezTo>
                    <a:pt x="54" y="32"/>
                    <a:pt x="56" y="32"/>
                    <a:pt x="57" y="31"/>
                  </a:cubicBezTo>
                  <a:cubicBezTo>
                    <a:pt x="57" y="31"/>
                    <a:pt x="69" y="24"/>
                    <a:pt x="96" y="24"/>
                  </a:cubicBezTo>
                  <a:cubicBezTo>
                    <a:pt x="123" y="24"/>
                    <a:pt x="135" y="31"/>
                    <a:pt x="135" y="31"/>
                  </a:cubicBezTo>
                  <a:cubicBezTo>
                    <a:pt x="136" y="32"/>
                    <a:pt x="136" y="32"/>
                    <a:pt x="137" y="32"/>
                  </a:cubicBezTo>
                  <a:cubicBezTo>
                    <a:pt x="138" y="32"/>
                    <a:pt x="139" y="31"/>
                    <a:pt x="140" y="31"/>
                  </a:cubicBezTo>
                  <a:cubicBezTo>
                    <a:pt x="147" y="24"/>
                    <a:pt x="147" y="24"/>
                    <a:pt x="147" y="24"/>
                  </a:cubicBezTo>
                  <a:cubicBezTo>
                    <a:pt x="157" y="31"/>
                    <a:pt x="164" y="40"/>
                    <a:pt x="168" y="49"/>
                  </a:cubicBezTo>
                  <a:cubicBezTo>
                    <a:pt x="168" y="89"/>
                    <a:pt x="168" y="89"/>
                    <a:pt x="168" y="89"/>
                  </a:cubicBezTo>
                  <a:cubicBezTo>
                    <a:pt x="166" y="88"/>
                    <a:pt x="163" y="88"/>
                    <a:pt x="160" y="88"/>
                  </a:cubicBezTo>
                  <a:cubicBezTo>
                    <a:pt x="159" y="88"/>
                    <a:pt x="159" y="88"/>
                    <a:pt x="159" y="88"/>
                  </a:cubicBezTo>
                  <a:cubicBezTo>
                    <a:pt x="158" y="83"/>
                    <a:pt x="153" y="80"/>
                    <a:pt x="148" y="80"/>
                  </a:cubicBezTo>
                  <a:cubicBezTo>
                    <a:pt x="142" y="80"/>
                    <a:pt x="136" y="85"/>
                    <a:pt x="136" y="92"/>
                  </a:cubicBezTo>
                  <a:cubicBezTo>
                    <a:pt x="136" y="148"/>
                    <a:pt x="136" y="148"/>
                    <a:pt x="136" y="148"/>
                  </a:cubicBezTo>
                  <a:cubicBezTo>
                    <a:pt x="136" y="154"/>
                    <a:pt x="142" y="160"/>
                    <a:pt x="148" y="160"/>
                  </a:cubicBezTo>
                  <a:cubicBezTo>
                    <a:pt x="153" y="160"/>
                    <a:pt x="158" y="157"/>
                    <a:pt x="159" y="152"/>
                  </a:cubicBezTo>
                  <a:cubicBezTo>
                    <a:pt x="160" y="152"/>
                    <a:pt x="160" y="152"/>
                    <a:pt x="160" y="152"/>
                  </a:cubicBezTo>
                  <a:cubicBezTo>
                    <a:pt x="178" y="152"/>
                    <a:pt x="192" y="138"/>
                    <a:pt x="192" y="120"/>
                  </a:cubicBezTo>
                  <a:cubicBezTo>
                    <a:pt x="192" y="108"/>
                    <a:pt x="186" y="98"/>
                    <a:pt x="176" y="92"/>
                  </a:cubicBezTo>
                  <a:close/>
                </a:path>
              </a:pathLst>
            </a:custGeom>
            <a:solidFill>
              <a:schemeClr val="bg1"/>
            </a:solidFill>
            <a:ln>
              <a:noFill/>
            </a:ln>
          </p:spPr>
          <p:txBody>
            <a:bodyPr lIns="80296" tIns="40148" rIns="80296" bIns="40148"/>
            <a:lstStyle/>
            <a:p>
              <a:pPr>
                <a:defRPr/>
              </a:pPr>
              <a:endParaRPr lang="zh-CN" altLang="en-US" sz="1580">
                <a:solidFill>
                  <a:prstClr val="black"/>
                </a:solidFill>
              </a:endParaRPr>
            </a:p>
          </p:txBody>
        </p:sp>
      </p:grpSp>
      <p:grpSp>
        <p:nvGrpSpPr>
          <p:cNvPr id="78" name="组合 77"/>
          <p:cNvGrpSpPr/>
          <p:nvPr/>
        </p:nvGrpSpPr>
        <p:grpSpPr>
          <a:xfrm>
            <a:off x="1719521" y="4807755"/>
            <a:ext cx="3197893" cy="1430495"/>
            <a:chOff x="1378287" y="2480823"/>
            <a:chExt cx="3197893" cy="1430495"/>
          </a:xfrm>
        </p:grpSpPr>
        <p:sp>
          <p:nvSpPr>
            <p:cNvPr id="79"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0" name="矩形 79"/>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itchFamily="34" charset="0"/>
                </a:rPr>
                <a:t>设计师</a:t>
              </a:r>
              <a:r>
                <a:rPr lang="zh-CN" altLang="en-US" sz="1400" dirty="0">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grpSp>
        <p:nvGrpSpPr>
          <p:cNvPr id="81" name="组合 80"/>
          <p:cNvGrpSpPr/>
          <p:nvPr/>
        </p:nvGrpSpPr>
        <p:grpSpPr>
          <a:xfrm>
            <a:off x="7043243" y="4794513"/>
            <a:ext cx="3197893" cy="1430495"/>
            <a:chOff x="1378287" y="2480823"/>
            <a:chExt cx="3197893" cy="1430495"/>
          </a:xfrm>
        </p:grpSpPr>
        <p:sp>
          <p:nvSpPr>
            <p:cNvPr id="82" name="Rectangle 29"/>
            <p:cNvSpPr/>
            <p:nvPr/>
          </p:nvSpPr>
          <p:spPr bwMode="auto">
            <a:xfrm>
              <a:off x="2418482" y="2480823"/>
              <a:ext cx="1143131" cy="609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r>
                <a:rPr lang="zh-CN" altLang="en-US" b="1" dirty="0">
                  <a:latin typeface="微软雅黑" panose="020B0503020204020204" pitchFamily="34" charset="-122"/>
                  <a:ea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endParaRPr>
            </a:p>
          </p:txBody>
        </p:sp>
        <p:sp>
          <p:nvSpPr>
            <p:cNvPr id="83" name="矩形 82"/>
            <p:cNvSpPr/>
            <p:nvPr/>
          </p:nvSpPr>
          <p:spPr>
            <a:xfrm>
              <a:off x="1378287" y="2957211"/>
              <a:ext cx="3197893" cy="954107"/>
            </a:xfrm>
            <a:prstGeom prst="rect">
              <a:avLst/>
            </a:prstGeom>
          </p:spPr>
          <p:txBody>
            <a:bodyPr wrap="square">
              <a:spAutoFit/>
            </a:bodyPr>
            <a:lstStyle/>
            <a:p>
              <a:pPr algn="just"/>
              <a:r>
                <a:rPr lang="en-US" altLang="zh-CN" sz="1400" dirty="0" smtClean="0">
                  <a:latin typeface="微软雅黑" panose="020B0503020204020204" pitchFamily="34" charset="-122"/>
                  <a:ea typeface="微软雅黑" panose="020B0503020204020204" pitchFamily="34" charset="-122"/>
                  <a:cs typeface="Open Sans Light" pitchFamily="34" charset="0"/>
                </a:rPr>
                <a:t>th8154</a:t>
              </a:r>
              <a:r>
                <a:rPr lang="zh-CN" altLang="en-US" sz="1400" dirty="0" smtClean="0">
                  <a:latin typeface="微软雅黑" panose="020B0503020204020204" pitchFamily="34" charset="-122"/>
                  <a:ea typeface="微软雅黑" panose="020B0503020204020204" pitchFamily="34" charset="-122"/>
                  <a:cs typeface="Open Sans Light" pitchFamily="34" charset="0"/>
                </a:rPr>
                <a:t>设计师</a:t>
              </a:r>
              <a:r>
                <a:rPr lang="zh-CN" altLang="en-US" sz="1400" dirty="0">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及相册</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400" dirty="0">
                  <a:latin typeface="微软雅黑" panose="020B0503020204020204" pitchFamily="34" charset="-122"/>
                  <a:ea typeface="微软雅黑" panose="020B0503020204020204" pitchFamily="34" charset="-122"/>
                  <a:cs typeface="Open Sans Light" pitchFamily="34" charset="0"/>
                </a:rPr>
                <a:t>PPT</a:t>
              </a:r>
              <a:r>
                <a:rPr lang="zh-CN" altLang="en-US" sz="1400" dirty="0">
                  <a:latin typeface="微软雅黑" panose="020B0503020204020204" pitchFamily="34" charset="-122"/>
                  <a:ea typeface="微软雅黑" panose="020B0503020204020204" pitchFamily="34" charset="-122"/>
                  <a:cs typeface="Open Sans Light" pitchFamily="34" charset="0"/>
                </a:rPr>
                <a:t>动态模板。</a:t>
              </a:r>
              <a:endParaRPr lang="zh-CN" altLang="en-US" sz="14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6" presetClass="entr" presetSubtype="21"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750"/>
                                        <p:tgtEl>
                                          <p:spTgt spid="5"/>
                                        </p:tgtEl>
                                      </p:cBhvr>
                                    </p:animEffect>
                                    <p:anim calcmode="lin" valueType="num">
                                      <p:cBhvr>
                                        <p:cTn id="19" dur="750" fill="hold"/>
                                        <p:tgtEl>
                                          <p:spTgt spid="5"/>
                                        </p:tgtEl>
                                        <p:attrNameLst>
                                          <p:attrName>ppt_x</p:attrName>
                                        </p:attrNameLst>
                                      </p:cBhvr>
                                      <p:tavLst>
                                        <p:tav tm="0">
                                          <p:val>
                                            <p:strVal val="#ppt_x"/>
                                          </p:val>
                                        </p:tav>
                                        <p:tav tm="100000">
                                          <p:val>
                                            <p:strVal val="#ppt_x"/>
                                          </p:val>
                                        </p:tav>
                                      </p:tavLst>
                                    </p:anim>
                                    <p:anim calcmode="lin" valueType="num">
                                      <p:cBhvr>
                                        <p:cTn id="20" dur="750" fill="hold"/>
                                        <p:tgtEl>
                                          <p:spTgt spid="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750"/>
                                        <p:tgtEl>
                                          <p:spTgt spid="4"/>
                                        </p:tgtEl>
                                      </p:cBhvr>
                                    </p:animEffect>
                                    <p:anim calcmode="lin" valueType="num">
                                      <p:cBhvr>
                                        <p:cTn id="24" dur="750" fill="hold"/>
                                        <p:tgtEl>
                                          <p:spTgt spid="4"/>
                                        </p:tgtEl>
                                        <p:attrNameLst>
                                          <p:attrName>ppt_x</p:attrName>
                                        </p:attrNameLst>
                                      </p:cBhvr>
                                      <p:tavLst>
                                        <p:tav tm="0">
                                          <p:val>
                                            <p:strVal val="#ppt_x"/>
                                          </p:val>
                                        </p:tav>
                                        <p:tav tm="100000">
                                          <p:val>
                                            <p:strVal val="#ppt_x"/>
                                          </p:val>
                                        </p:tav>
                                      </p:tavLst>
                                    </p:anim>
                                    <p:anim calcmode="lin" valueType="num">
                                      <p:cBhvr>
                                        <p:cTn id="25" dur="75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22" presetClass="entr" presetSubtype="1"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up)">
                                      <p:cBhvr>
                                        <p:cTn id="29" dur="500"/>
                                        <p:tgtEl>
                                          <p:spTgt spid="59"/>
                                        </p:tgtEl>
                                      </p:cBhvr>
                                    </p:animEffect>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 calcmode="lin" valueType="num">
                                      <p:cBhvr>
                                        <p:cTn id="33" dur="500" fill="hold"/>
                                        <p:tgtEl>
                                          <p:spTgt spid="70"/>
                                        </p:tgtEl>
                                        <p:attrNameLst>
                                          <p:attrName>ppt_w</p:attrName>
                                        </p:attrNameLst>
                                      </p:cBhvr>
                                      <p:tavLst>
                                        <p:tav tm="0">
                                          <p:val>
                                            <p:strVal val="4/3*#ppt_w"/>
                                          </p:val>
                                        </p:tav>
                                        <p:tav tm="100000">
                                          <p:val>
                                            <p:strVal val="#ppt_w"/>
                                          </p:val>
                                        </p:tav>
                                      </p:tavLst>
                                    </p:anim>
                                    <p:anim calcmode="lin" valueType="num">
                                      <p:cBhvr>
                                        <p:cTn id="34" dur="500" fill="hold"/>
                                        <p:tgtEl>
                                          <p:spTgt spid="70"/>
                                        </p:tgtEl>
                                        <p:attrNameLst>
                                          <p:attrName>ppt_h</p:attrName>
                                        </p:attrNameLst>
                                      </p:cBhvr>
                                      <p:tavLst>
                                        <p:tav tm="0">
                                          <p:val>
                                            <p:strVal val="4/3*#ppt_h"/>
                                          </p:val>
                                        </p:tav>
                                        <p:tav tm="100000">
                                          <p:val>
                                            <p:strVal val="#ppt_h"/>
                                          </p:val>
                                        </p:tav>
                                      </p:tavLst>
                                    </p:anim>
                                  </p:childTnLst>
                                </p:cTn>
                              </p:par>
                              <p:par>
                                <p:cTn id="35" presetID="23" presetClass="entr" presetSubtype="288"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p:cTn id="37" dur="500" fill="hold"/>
                                        <p:tgtEl>
                                          <p:spTgt spid="75"/>
                                        </p:tgtEl>
                                        <p:attrNameLst>
                                          <p:attrName>ppt_w</p:attrName>
                                        </p:attrNameLst>
                                      </p:cBhvr>
                                      <p:tavLst>
                                        <p:tav tm="0">
                                          <p:val>
                                            <p:strVal val="4/3*#ppt_w"/>
                                          </p:val>
                                        </p:tav>
                                        <p:tav tm="100000">
                                          <p:val>
                                            <p:strVal val="#ppt_w"/>
                                          </p:val>
                                        </p:tav>
                                      </p:tavLst>
                                    </p:anim>
                                    <p:anim calcmode="lin" valueType="num">
                                      <p:cBhvr>
                                        <p:cTn id="38" dur="500" fill="hold"/>
                                        <p:tgtEl>
                                          <p:spTgt spid="75"/>
                                        </p:tgtEl>
                                        <p:attrNameLst>
                                          <p:attrName>ppt_h</p:attrName>
                                        </p:attrNameLst>
                                      </p:cBhvr>
                                      <p:tavLst>
                                        <p:tav tm="0">
                                          <p:val>
                                            <p:strVal val="4/3*#ppt_h"/>
                                          </p:val>
                                        </p:tav>
                                        <p:tav tm="100000">
                                          <p:val>
                                            <p:strVal val="#ppt_h"/>
                                          </p:val>
                                        </p:tav>
                                      </p:tavLst>
                                    </p:anim>
                                  </p:childTnLst>
                                </p:cTn>
                              </p:par>
                            </p:childTnLst>
                          </p:cTn>
                        </p:par>
                        <p:par>
                          <p:cTn id="39" fill="hold">
                            <p:stCondLst>
                              <p:cond delay="3000"/>
                            </p:stCondLst>
                            <p:childTnLst>
                              <p:par>
                                <p:cTn id="40" presetID="22" presetClass="entr" presetSubtype="1" fill="hold" nodeType="afterEffect">
                                  <p:stCondLst>
                                    <p:cond delay="0"/>
                                  </p:stCondLst>
                                  <p:childTnLst>
                                    <p:set>
                                      <p:cBhvr>
                                        <p:cTn id="41" dur="1" fill="hold">
                                          <p:stCondLst>
                                            <p:cond delay="0"/>
                                          </p:stCondLst>
                                        </p:cTn>
                                        <p:tgtEl>
                                          <p:spTgt spid="78"/>
                                        </p:tgtEl>
                                        <p:attrNameLst>
                                          <p:attrName>style.visibility</p:attrName>
                                        </p:attrNameLst>
                                      </p:cBhvr>
                                      <p:to>
                                        <p:strVal val="visible"/>
                                      </p:to>
                                    </p:set>
                                    <p:animEffect transition="in" filter="wipe(up)">
                                      <p:cBhvr>
                                        <p:cTn id="42" dur="750"/>
                                        <p:tgtEl>
                                          <p:spTgt spid="78"/>
                                        </p:tgtEl>
                                      </p:cBhvr>
                                    </p:animEffect>
                                  </p:childTnLst>
                                </p:cTn>
                              </p:par>
                              <p:par>
                                <p:cTn id="43" presetID="22" presetClass="entr" presetSubtype="1" fill="hold" nodeType="withEffect">
                                  <p:stCondLst>
                                    <p:cond delay="0"/>
                                  </p:stCondLst>
                                  <p:childTnLst>
                                    <p:set>
                                      <p:cBhvr>
                                        <p:cTn id="44" dur="1" fill="hold">
                                          <p:stCondLst>
                                            <p:cond delay="0"/>
                                          </p:stCondLst>
                                        </p:cTn>
                                        <p:tgtEl>
                                          <p:spTgt spid="81"/>
                                        </p:tgtEl>
                                        <p:attrNameLst>
                                          <p:attrName>style.visibility</p:attrName>
                                        </p:attrNameLst>
                                      </p:cBhvr>
                                      <p:to>
                                        <p:strVal val="visible"/>
                                      </p:to>
                                    </p:set>
                                    <p:animEffect transition="in" filter="wipe(up)">
                                      <p:cBhvr>
                                        <p:cTn id="45" dur="75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反思文本</a:t>
            </a:r>
            <a:r>
              <a:rPr lang="en-US" altLang="zh-CN" sz="2400" b="1" dirty="0" smtClean="0">
                <a:solidFill>
                  <a:prstClr val="black">
                    <a:lumMod val="75000"/>
                    <a:lumOff val="25000"/>
                  </a:prstClr>
                </a:solidFill>
                <a:latin typeface="微软雅黑" panose="020B0503020204020204" pitchFamily="34" charset="-122"/>
                <a:ea typeface="微软雅黑" panose="020B0503020204020204" pitchFamily="34" charset="-122"/>
              </a:rPr>
              <a:t>4</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93060"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solidFill>
                  <a:prstClr val="white"/>
                </a:solidFill>
              </a:endParaRPr>
            </a:p>
          </p:txBody>
        </p:sp>
      </p:grpSp>
      <p:grpSp>
        <p:nvGrpSpPr>
          <p:cNvPr id="6" name="Group 27"/>
          <p:cNvGrpSpPr/>
          <p:nvPr/>
        </p:nvGrpSpPr>
        <p:grpSpPr>
          <a:xfrm>
            <a:off x="1400149" y="2170258"/>
            <a:ext cx="2570620" cy="3056524"/>
            <a:chOff x="1063195" y="1618223"/>
            <a:chExt cx="1938313" cy="2291862"/>
          </a:xfrm>
          <a:solidFill>
            <a:schemeClr val="accent5"/>
          </a:solidFill>
        </p:grpSpPr>
        <p:grpSp>
          <p:nvGrpSpPr>
            <p:cNvPr id="7" name="Group 24"/>
            <p:cNvGrpSpPr/>
            <p:nvPr/>
          </p:nvGrpSpPr>
          <p:grpSpPr>
            <a:xfrm>
              <a:off x="1063195" y="1618223"/>
              <a:ext cx="1938313" cy="1986898"/>
              <a:chOff x="1063195" y="1618223"/>
              <a:chExt cx="1938313" cy="1986898"/>
            </a:xfrm>
            <a:grpFill/>
          </p:grpSpPr>
          <p:sp>
            <p:nvSpPr>
              <p:cNvPr id="9" name="Rectangle 8"/>
              <p:cNvSpPr/>
              <p:nvPr/>
            </p:nvSpPr>
            <p:spPr>
              <a:xfrm>
                <a:off x="1063195" y="1618223"/>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16"/>
              <p:cNvSpPr/>
              <p:nvPr/>
            </p:nvSpPr>
            <p:spPr>
              <a:xfrm>
                <a:off x="1214414" y="1714494"/>
                <a:ext cx="874136" cy="288474"/>
              </a:xfrm>
              <a:prstGeom prst="rect">
                <a:avLst/>
              </a:prstGeom>
              <a:grpFill/>
            </p:spPr>
            <p:txBody>
              <a:bodyPr wrap="none">
                <a:spAutoFit/>
              </a:bodyPr>
              <a:lstStyle/>
              <a:p>
                <a:r>
                  <a:rPr lang="zh-CN" altLang="en-US" sz="1900" dirty="0" smtClean="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1" name="Rectangle 20"/>
              <p:cNvSpPr/>
              <p:nvPr/>
            </p:nvSpPr>
            <p:spPr>
              <a:xfrm>
                <a:off x="1214414" y="2061136"/>
                <a:ext cx="1428760" cy="1465446"/>
              </a:xfrm>
              <a:prstGeom prst="rect">
                <a:avLst/>
              </a:prstGeom>
              <a:noFill/>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留文字的格式和动画效果不变，请不要删除文本框，直接把文本框中的文字替换即可。</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1</a:t>
                </a:r>
                <a:r>
                  <a:rPr lang="zh-CN" altLang="en-US" sz="1100" dirty="0">
                    <a:solidFill>
                      <a:schemeClr val="bg1"/>
                    </a:solidFill>
                    <a:latin typeface="Open Sans Light" pitchFamily="34" charset="0"/>
                    <a:ea typeface="Open Sans Light" pitchFamily="34" charset="0"/>
                    <a:cs typeface="Open Sans Light" pitchFamily="34" charset="0"/>
                  </a:rPr>
                  <a:t>：删除掉框内文字，重新输入。</a:t>
                </a:r>
                <a:endParaRPr lang="zh-CN" altLang="en-US" sz="1100" dirty="0">
                  <a:solidFill>
                    <a:schemeClr val="bg1"/>
                  </a:solidFill>
                  <a:latin typeface="Open Sans Light" pitchFamily="34" charset="0"/>
                  <a:ea typeface="Open Sans Light" pitchFamily="34" charset="0"/>
                  <a:cs typeface="Open Sans Light" pitchFamily="34" charset="0"/>
                </a:endParaRPr>
              </a:p>
              <a:p>
                <a:r>
                  <a:rPr lang="zh-CN" altLang="en-US" sz="1100" dirty="0">
                    <a:solidFill>
                      <a:schemeClr val="bg1"/>
                    </a:solidFill>
                    <a:latin typeface="Open Sans Light" pitchFamily="34" charset="0"/>
                    <a:ea typeface="Open Sans Light" pitchFamily="34" charset="0"/>
                    <a:cs typeface="Open Sans Light" pitchFamily="34" charset="0"/>
                  </a:rPr>
                  <a:t>    方法</a:t>
                </a:r>
                <a:r>
                  <a:rPr lang="en-US" altLang="zh-CN" sz="1100" dirty="0">
                    <a:solidFill>
                      <a:schemeClr val="bg1"/>
                    </a:solidFill>
                    <a:latin typeface="Open Sans Light" pitchFamily="34" charset="0"/>
                    <a:ea typeface="Open Sans Light" pitchFamily="34" charset="0"/>
                    <a:cs typeface="Open Sans Light" pitchFamily="34" charset="0"/>
                  </a:rPr>
                  <a:t>2</a:t>
                </a:r>
                <a:r>
                  <a:rPr lang="zh-CN" altLang="en-US" sz="1100" dirty="0">
                    <a:solidFill>
                      <a:schemeClr val="bg1"/>
                    </a:solidFill>
                    <a:latin typeface="Open Sans Light" pitchFamily="34" charset="0"/>
                    <a:ea typeface="Open Sans Light" pitchFamily="34" charset="0"/>
                    <a:cs typeface="Open Sans Light" pitchFamily="34" charset="0"/>
                  </a:rPr>
                  <a:t>：复制需要的文字→单击目标文本框→选中框内文字→右击→在右键菜单选择粘贴的方式：“只保留文本”。</a:t>
                </a:r>
                <a:endParaRPr lang="id-ID" sz="1100" dirty="0">
                  <a:solidFill>
                    <a:schemeClr val="bg1"/>
                  </a:solidFill>
                  <a:latin typeface="Open Sans Light" pitchFamily="34" charset="0"/>
                  <a:ea typeface="Open Sans Light" pitchFamily="34" charset="0"/>
                  <a:cs typeface="Open Sans Light" pitchFamily="34" charset="0"/>
                </a:endParaRPr>
              </a:p>
            </p:txBody>
          </p:sp>
        </p:grpSp>
        <p:cxnSp>
          <p:nvCxnSpPr>
            <p:cNvPr id="8" name="Straight Arrow Connector 14"/>
            <p:cNvCxnSpPr/>
            <p:nvPr/>
          </p:nvCxnSpPr>
          <p:spPr>
            <a:xfrm>
              <a:off x="1512699" y="3908630"/>
              <a:ext cx="829920" cy="1455"/>
            </a:xfrm>
            <a:prstGeom prst="straightConnector1">
              <a:avLst/>
            </a:prstGeom>
            <a:grpFill/>
            <a:ln w="19050">
              <a:solidFill>
                <a:schemeClr val="accent5"/>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29"/>
          <p:cNvGrpSpPr/>
          <p:nvPr/>
        </p:nvGrpSpPr>
        <p:grpSpPr>
          <a:xfrm>
            <a:off x="3689600" y="2519354"/>
            <a:ext cx="2570620" cy="3086180"/>
            <a:chOff x="2789499" y="1879984"/>
            <a:chExt cx="1938313" cy="2314099"/>
          </a:xfrm>
          <a:solidFill>
            <a:schemeClr val="accent6"/>
          </a:solidFill>
        </p:grpSpPr>
        <p:cxnSp>
          <p:nvCxnSpPr>
            <p:cNvPr id="13" name="Straight Arrow Connector 12"/>
            <p:cNvCxnSpPr/>
            <p:nvPr/>
          </p:nvCxnSpPr>
          <p:spPr>
            <a:xfrm>
              <a:off x="3364058" y="1879984"/>
              <a:ext cx="829920" cy="1455"/>
            </a:xfrm>
            <a:prstGeom prst="straightConnector1">
              <a:avLst/>
            </a:prstGeom>
            <a:grpFill/>
            <a:ln w="19050">
              <a:solidFill>
                <a:schemeClr val="accent6"/>
              </a:solidFill>
              <a:tailEnd type="arrow"/>
            </a:ln>
          </p:spPr>
          <p:style>
            <a:lnRef idx="1">
              <a:schemeClr val="accent1"/>
            </a:lnRef>
            <a:fillRef idx="0">
              <a:schemeClr val="accent1"/>
            </a:fillRef>
            <a:effectRef idx="0">
              <a:schemeClr val="accent1"/>
            </a:effectRef>
            <a:fontRef idx="minor">
              <a:schemeClr val="tx1"/>
            </a:fontRef>
          </p:style>
        </p:cxnSp>
        <p:grpSp>
          <p:nvGrpSpPr>
            <p:cNvPr id="14" name="Group 25"/>
            <p:cNvGrpSpPr/>
            <p:nvPr/>
          </p:nvGrpSpPr>
          <p:grpSpPr>
            <a:xfrm>
              <a:off x="2789499" y="2207185"/>
              <a:ext cx="1938313" cy="1986898"/>
              <a:chOff x="2789499" y="2207185"/>
              <a:chExt cx="1938313" cy="1986898"/>
            </a:xfrm>
            <a:grpFill/>
          </p:grpSpPr>
          <p:sp>
            <p:nvSpPr>
              <p:cNvPr id="15" name="Rectangle 9"/>
              <p:cNvSpPr/>
              <p:nvPr/>
            </p:nvSpPr>
            <p:spPr>
              <a:xfrm>
                <a:off x="2789499" y="2207185"/>
                <a:ext cx="1938313" cy="19868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7"/>
              <p:cNvSpPr/>
              <p:nvPr/>
            </p:nvSpPr>
            <p:spPr>
              <a:xfrm>
                <a:off x="2928926" y="2285998"/>
                <a:ext cx="874136" cy="288474"/>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17" name="Rectangle 21"/>
              <p:cNvSpPr/>
              <p:nvPr/>
            </p:nvSpPr>
            <p:spPr>
              <a:xfrm>
                <a:off x="2928926" y="2643188"/>
                <a:ext cx="1473145" cy="1426214"/>
              </a:xfrm>
              <a:prstGeom prst="rect">
                <a:avLst/>
              </a:prstGeom>
              <a:noFill/>
            </p:spPr>
            <p:txBody>
              <a:bodyPr wrap="square">
                <a:spAutoFit/>
              </a:bodyPr>
              <a:lstStyle/>
              <a:p>
                <a:pPr>
                  <a:lnSpc>
                    <a:spcPct val="120000"/>
                  </a:lnSpc>
                </a:pPr>
                <a:r>
                  <a:rPr lang="en-US" altLang="zh-CN" sz="1400" dirty="0" smtClean="0">
                    <a:solidFill>
                      <a:schemeClr val="bg1"/>
                    </a:solidFill>
                    <a:latin typeface="Open Sans Light" pitchFamily="34" charset="0"/>
                    <a:ea typeface="Open Sans Light" pitchFamily="34" charset="0"/>
                    <a:cs typeface="Open Sans Light" pitchFamily="34" charset="0"/>
                  </a:rPr>
                  <a:t>th8154</a:t>
                </a:r>
                <a:r>
                  <a:rPr lang="zh-CN" altLang="en-US" sz="1400" dirty="0" smtClean="0">
                    <a:solidFill>
                      <a:schemeClr val="bg1"/>
                    </a:solidFill>
                    <a:latin typeface="Open Sans Light" pitchFamily="34" charset="0"/>
                    <a:ea typeface="Open Sans Light" pitchFamily="34" charset="0"/>
                    <a:cs typeface="Open Sans Light" pitchFamily="34" charset="0"/>
                  </a:rPr>
                  <a:t>设计师</a:t>
                </a:r>
                <a:r>
                  <a:rPr lang="zh-CN" altLang="en-US" sz="1400" dirty="0">
                    <a:solidFill>
                      <a:schemeClr val="bg1"/>
                    </a:solidFill>
                    <a:latin typeface="Open Sans Light" pitchFamily="34" charset="0"/>
                    <a:ea typeface="Open Sans Light" pitchFamily="34" charset="0"/>
                    <a:cs typeface="Open Sans Light" pitchFamily="34" charset="0"/>
                  </a:rPr>
                  <a:t>致力于教学课件、教学设计、汇报</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及相册</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schemeClr val="bg1"/>
                    </a:solidFill>
                    <a:latin typeface="Open Sans Light" pitchFamily="34" charset="0"/>
                    <a:ea typeface="Open Sans Light" pitchFamily="34" charset="0"/>
                    <a:cs typeface="Open Sans Light" pitchFamily="34" charset="0"/>
                  </a:rPr>
                  <a:t>PPT</a:t>
                </a:r>
                <a:r>
                  <a:rPr lang="zh-CN" altLang="en-US" sz="1400" dirty="0">
                    <a:solidFill>
                      <a:schemeClr val="bg1"/>
                    </a:solidFill>
                    <a:latin typeface="Open Sans Light" pitchFamily="34" charset="0"/>
                    <a:ea typeface="Open Sans Light" pitchFamily="34" charset="0"/>
                    <a:cs typeface="Open Sans Light" pitchFamily="34" charset="0"/>
                  </a:rPr>
                  <a:t>动态模板。</a:t>
                </a:r>
                <a:endParaRPr lang="id-ID" sz="1400" dirty="0">
                  <a:solidFill>
                    <a:schemeClr val="bg1"/>
                  </a:solidFill>
                  <a:latin typeface="Open Sans Light" pitchFamily="34" charset="0"/>
                  <a:ea typeface="Open Sans Light" pitchFamily="34" charset="0"/>
                  <a:cs typeface="Open Sans Light" pitchFamily="34" charset="0"/>
                </a:endParaRPr>
              </a:p>
            </p:txBody>
          </p:sp>
        </p:grpSp>
      </p:grpSp>
      <p:grpSp>
        <p:nvGrpSpPr>
          <p:cNvPr id="18" name="Group 30"/>
          <p:cNvGrpSpPr/>
          <p:nvPr/>
        </p:nvGrpSpPr>
        <p:grpSpPr>
          <a:xfrm>
            <a:off x="5975570" y="2170258"/>
            <a:ext cx="2570620" cy="3056524"/>
            <a:chOff x="4513178" y="1618223"/>
            <a:chExt cx="1938313" cy="2291862"/>
          </a:xfrm>
        </p:grpSpPr>
        <p:cxnSp>
          <p:nvCxnSpPr>
            <p:cNvPr id="19" name="Straight Arrow Connector 13"/>
            <p:cNvCxnSpPr/>
            <p:nvPr/>
          </p:nvCxnSpPr>
          <p:spPr>
            <a:xfrm>
              <a:off x="5023898" y="3908630"/>
              <a:ext cx="829920" cy="1455"/>
            </a:xfrm>
            <a:prstGeom prst="straightConnector1">
              <a:avLst/>
            </a:prstGeom>
            <a:ln w="19050">
              <a:solidFill>
                <a:schemeClr val="accent3"/>
              </a:solidFill>
              <a:tailEnd type="arrow"/>
            </a:ln>
          </p:spPr>
          <p:style>
            <a:lnRef idx="1">
              <a:schemeClr val="accent1"/>
            </a:lnRef>
            <a:fillRef idx="0">
              <a:schemeClr val="accent1"/>
            </a:fillRef>
            <a:effectRef idx="0">
              <a:schemeClr val="accent1"/>
            </a:effectRef>
            <a:fontRef idx="minor">
              <a:schemeClr val="tx1"/>
            </a:fontRef>
          </p:style>
        </p:cxnSp>
        <p:grpSp>
          <p:nvGrpSpPr>
            <p:cNvPr id="20" name="Group 26"/>
            <p:cNvGrpSpPr/>
            <p:nvPr/>
          </p:nvGrpSpPr>
          <p:grpSpPr>
            <a:xfrm>
              <a:off x="4513178" y="1618223"/>
              <a:ext cx="1938313" cy="1986898"/>
              <a:chOff x="4513178" y="1618223"/>
              <a:chExt cx="1938313" cy="1986898"/>
            </a:xfrm>
          </p:grpSpPr>
          <p:sp>
            <p:nvSpPr>
              <p:cNvPr id="21" name="Rectangle 10"/>
              <p:cNvSpPr/>
              <p:nvPr/>
            </p:nvSpPr>
            <p:spPr>
              <a:xfrm>
                <a:off x="4513178" y="1618223"/>
                <a:ext cx="1938313" cy="198689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19"/>
              <p:cNvSpPr/>
              <p:nvPr/>
            </p:nvSpPr>
            <p:spPr>
              <a:xfrm>
                <a:off x="4643438" y="1714494"/>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24" name="Rectangle 22"/>
              <p:cNvSpPr/>
              <p:nvPr/>
            </p:nvSpPr>
            <p:spPr>
              <a:xfrm>
                <a:off x="4643438" y="2061136"/>
                <a:ext cx="1428760" cy="1465446"/>
              </a:xfrm>
              <a:prstGeom prst="rect">
                <a:avLst/>
              </a:prstGeom>
            </p:spPr>
            <p:txBody>
              <a:bodyPr wrap="square">
                <a:spAutoFit/>
              </a:bodyPr>
              <a:lstStyle/>
              <a:p>
                <a:r>
                  <a:rPr lang="zh-CN" altLang="en-US" sz="1100" dirty="0">
                    <a:solidFill>
                      <a:schemeClr val="bg1"/>
                    </a:solidFill>
                    <a:latin typeface="Open Sans Light" pitchFamily="34" charset="0"/>
                    <a:ea typeface="Open Sans Light" pitchFamily="34" charset="0"/>
                    <a:cs typeface="Open Sans Light" pitchFamily="34" charset="0"/>
                  </a:rPr>
                  <a:t>保留图片的格式和动画效果不变，请不要直接删除图片，只将图片替换就</a:t>
                </a:r>
                <a:r>
                  <a:rPr lang="zh-CN" altLang="en-US" sz="1100" dirty="0" smtClean="0">
                    <a:solidFill>
                      <a:schemeClr val="bg1"/>
                    </a:solidFill>
                    <a:latin typeface="Open Sans Light" pitchFamily="34" charset="0"/>
                    <a:ea typeface="Open Sans Light" pitchFamily="34" charset="0"/>
                    <a:cs typeface="Open Sans Light" pitchFamily="34" charset="0"/>
                  </a:rPr>
                  <a:t>可以：图形</a:t>
                </a:r>
                <a:r>
                  <a:rPr lang="zh-CN" altLang="en-US" sz="1100" dirty="0">
                    <a:solidFill>
                      <a:schemeClr val="bg1"/>
                    </a:solidFill>
                    <a:latin typeface="Open Sans Light" pitchFamily="34" charset="0"/>
                    <a:ea typeface="Open Sans Light" pitchFamily="34" charset="0"/>
                    <a:cs typeface="Open Sans Light" pitchFamily="34" charset="0"/>
                  </a:rPr>
                  <a:t>中的图片（多因排版的需要，将图片填充在图形中）：选中图片→在窗口上方功能区位置单击→“绘图工具”</a:t>
                </a:r>
                <a:r>
                  <a:rPr lang="en-US" altLang="zh-CN" sz="1100" dirty="0">
                    <a:solidFill>
                      <a:schemeClr val="bg1"/>
                    </a:solidFill>
                    <a:latin typeface="Open Sans Light" pitchFamily="34" charset="0"/>
                    <a:ea typeface="Open Sans Light" pitchFamily="34" charset="0"/>
                    <a:cs typeface="Open Sans Light" pitchFamily="34" charset="0"/>
                  </a:rPr>
                  <a:t>/“</a:t>
                </a:r>
                <a:r>
                  <a:rPr lang="zh-CN" altLang="en-US" sz="1100" dirty="0">
                    <a:solidFill>
                      <a:schemeClr val="bg1"/>
                    </a:solidFill>
                    <a:latin typeface="Open Sans Light" pitchFamily="34" charset="0"/>
                    <a:ea typeface="Open Sans Light" pitchFamily="34" charset="0"/>
                    <a:cs typeface="Open Sans Light" pitchFamily="34" charset="0"/>
                  </a:rPr>
                  <a:t>格式”→单击“形状填充”展开下拉菜单→选择“图片”→字弹出的“插入图片”的对话框窗口中选择需要的图片即可。</a:t>
                </a:r>
                <a:endParaRPr lang="id-ID" sz="1100" dirty="0">
                  <a:solidFill>
                    <a:schemeClr val="bg1"/>
                  </a:solidFill>
                  <a:latin typeface="Open Sans Light" pitchFamily="34" charset="0"/>
                  <a:ea typeface="Open Sans Light" pitchFamily="34" charset="0"/>
                  <a:cs typeface="Open Sans Light" pitchFamily="34" charset="0"/>
                </a:endParaRPr>
              </a:p>
            </p:txBody>
          </p:sp>
        </p:grpSp>
      </p:grpSp>
      <p:grpSp>
        <p:nvGrpSpPr>
          <p:cNvPr id="25" name="Group 31"/>
          <p:cNvGrpSpPr/>
          <p:nvPr/>
        </p:nvGrpSpPr>
        <p:grpSpPr>
          <a:xfrm>
            <a:off x="8261541" y="2519354"/>
            <a:ext cx="2570620" cy="3086180"/>
            <a:chOff x="6236858" y="1879984"/>
            <a:chExt cx="1938313" cy="2314099"/>
          </a:xfrm>
        </p:grpSpPr>
        <p:cxnSp>
          <p:nvCxnSpPr>
            <p:cNvPr id="26" name="Straight Arrow Connector 15"/>
            <p:cNvCxnSpPr/>
            <p:nvPr/>
          </p:nvCxnSpPr>
          <p:spPr>
            <a:xfrm>
              <a:off x="6929454" y="1879984"/>
              <a:ext cx="829920" cy="1455"/>
            </a:xfrm>
            <a:prstGeom prst="straightConnector1">
              <a:avLst/>
            </a:prstGeom>
            <a:ln w="19050">
              <a:solidFill>
                <a:schemeClr val="accent2"/>
              </a:solidFill>
              <a:tailEnd type="arrow"/>
            </a:ln>
          </p:spPr>
          <p:style>
            <a:lnRef idx="1">
              <a:schemeClr val="accent1"/>
            </a:lnRef>
            <a:fillRef idx="0">
              <a:schemeClr val="accent1"/>
            </a:fillRef>
            <a:effectRef idx="0">
              <a:schemeClr val="accent1"/>
            </a:effectRef>
            <a:fontRef idx="minor">
              <a:schemeClr val="tx1"/>
            </a:fontRef>
          </p:style>
        </p:cxnSp>
        <p:grpSp>
          <p:nvGrpSpPr>
            <p:cNvPr id="27" name="Group 27"/>
            <p:cNvGrpSpPr/>
            <p:nvPr/>
          </p:nvGrpSpPr>
          <p:grpSpPr>
            <a:xfrm>
              <a:off x="6236858" y="2207185"/>
              <a:ext cx="1938313" cy="1986898"/>
              <a:chOff x="6236858" y="2207185"/>
              <a:chExt cx="1938313" cy="1986898"/>
            </a:xfrm>
          </p:grpSpPr>
          <p:sp>
            <p:nvSpPr>
              <p:cNvPr id="28" name="Rectangle 11"/>
              <p:cNvSpPr/>
              <p:nvPr/>
            </p:nvSpPr>
            <p:spPr>
              <a:xfrm>
                <a:off x="6236858" y="2207185"/>
                <a:ext cx="1938313" cy="19868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18"/>
              <p:cNvSpPr/>
              <p:nvPr/>
            </p:nvSpPr>
            <p:spPr>
              <a:xfrm>
                <a:off x="6429388" y="2285998"/>
                <a:ext cx="874136" cy="288474"/>
              </a:xfrm>
              <a:prstGeom prst="rect">
                <a:avLst/>
              </a:prstGeom>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添加文本</a:t>
                </a:r>
                <a:endParaRPr lang="en-US" altLang="zh-CN"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30" name="Rectangle 23"/>
              <p:cNvSpPr/>
              <p:nvPr/>
            </p:nvSpPr>
            <p:spPr>
              <a:xfrm>
                <a:off x="6429388" y="2571750"/>
                <a:ext cx="1428760" cy="1465446"/>
              </a:xfrm>
              <a:prstGeom prst="rect">
                <a:avLst/>
              </a:prstGeom>
            </p:spPr>
            <p:txBody>
              <a:bodyPr wrap="square">
                <a:spAutoFit/>
              </a:bodyPr>
              <a:lstStyle/>
              <a:p>
                <a:pPr lvl="0">
                  <a:lnSpc>
                    <a:spcPct val="120000"/>
                  </a:lnSpc>
                </a:pPr>
                <a:r>
                  <a:rPr lang="en-US" altLang="zh-CN" sz="1400" dirty="0" smtClean="0">
                    <a:solidFill>
                      <a:prstClr val="white"/>
                    </a:solidFill>
                    <a:latin typeface="Open Sans Light" pitchFamily="34" charset="0"/>
                    <a:ea typeface="Open Sans Light" pitchFamily="34" charset="0"/>
                    <a:cs typeface="Open Sans Light" pitchFamily="34" charset="0"/>
                  </a:rPr>
                  <a:t>th8154</a:t>
                </a:r>
                <a:r>
                  <a:rPr lang="zh-CN" altLang="en-US" sz="1400" dirty="0" smtClean="0">
                    <a:solidFill>
                      <a:prstClr val="white"/>
                    </a:solidFill>
                    <a:latin typeface="Open Sans Light" pitchFamily="34" charset="0"/>
                    <a:ea typeface="Open Sans Light" pitchFamily="34" charset="0"/>
                    <a:cs typeface="Open Sans Light" pitchFamily="34" charset="0"/>
                  </a:rPr>
                  <a:t>设计师</a:t>
                </a:r>
                <a:r>
                  <a:rPr lang="zh-CN" altLang="en-US" sz="1400" dirty="0">
                    <a:solidFill>
                      <a:prstClr val="white"/>
                    </a:solidFill>
                    <a:latin typeface="Open Sans Light" pitchFamily="34" charset="0"/>
                    <a:ea typeface="Open Sans Light" pitchFamily="34" charset="0"/>
                    <a:cs typeface="Open Sans Light" pitchFamily="34" charset="0"/>
                  </a:rPr>
                  <a:t>致力于教学课件、教学设计、汇报</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及相册</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的原创设计与美化，为您提供实用美观，精致大气，方便修改的</a:t>
                </a:r>
                <a:r>
                  <a:rPr lang="en-US" altLang="zh-CN" sz="1400" dirty="0">
                    <a:solidFill>
                      <a:prstClr val="white"/>
                    </a:solidFill>
                    <a:latin typeface="Open Sans Light" pitchFamily="34" charset="0"/>
                    <a:ea typeface="Open Sans Light" pitchFamily="34" charset="0"/>
                    <a:cs typeface="Open Sans Light" pitchFamily="34" charset="0"/>
                  </a:rPr>
                  <a:t>PPT</a:t>
                </a:r>
                <a:r>
                  <a:rPr lang="zh-CN" altLang="en-US" sz="1400" dirty="0">
                    <a:solidFill>
                      <a:prstClr val="white"/>
                    </a:solidFill>
                    <a:latin typeface="Open Sans Light" pitchFamily="34" charset="0"/>
                    <a:ea typeface="Open Sans Light" pitchFamily="34" charset="0"/>
                    <a:cs typeface="Open Sans Light" pitchFamily="34" charset="0"/>
                  </a:rPr>
                  <a:t>动态模板。</a:t>
                </a:r>
                <a:endParaRPr lang="id-ID" altLang="zh-CN" sz="1400" dirty="0">
                  <a:solidFill>
                    <a:prstClr val="white"/>
                  </a:solidFill>
                  <a:latin typeface="Open Sans Light" pitchFamily="34" charset="0"/>
                  <a:ea typeface="Open Sans Light" pitchFamily="34" charset="0"/>
                  <a:cs typeface="Open Sans Light" pitchFamily="34" charset="0"/>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2" presetClass="entr" presetSubtype="8"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slide(fromLeft)">
                                      <p:cBhvr>
                                        <p:cTn id="14" dur="500"/>
                                        <p:tgtEl>
                                          <p:spTgt spid="6"/>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slide(fromLeft)">
                                      <p:cBhvr>
                                        <p:cTn id="18" dur="500"/>
                                        <p:tgtEl>
                                          <p:spTgt spid="12"/>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slide(fromLeft)">
                                      <p:cBhvr>
                                        <p:cTn id="22" dur="500"/>
                                        <p:tgtEl>
                                          <p:spTgt spid="18"/>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slide(from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8629" y="-82089"/>
            <a:ext cx="11471638" cy="4511524"/>
            <a:chOff x="-38101" y="-105446"/>
            <a:chExt cx="12230101" cy="5039241"/>
          </a:xfrm>
        </p:grpSpPr>
        <p:sp>
          <p:nvSpPr>
            <p:cNvPr id="11" name="Freeform 6"/>
            <p:cNvSpPr/>
            <p:nvPr/>
          </p:nvSpPr>
          <p:spPr bwMode="auto">
            <a:xfrm>
              <a:off x="376237" y="2912907"/>
              <a:ext cx="1241425" cy="1716088"/>
            </a:xfrm>
            <a:custGeom>
              <a:avLst/>
              <a:gdLst>
                <a:gd name="T0" fmla="*/ 284 w 782"/>
                <a:gd name="T1" fmla="*/ 1081 h 1081"/>
                <a:gd name="T2" fmla="*/ 782 w 782"/>
                <a:gd name="T3" fmla="*/ 0 h 1081"/>
                <a:gd name="T4" fmla="*/ 0 w 782"/>
                <a:gd name="T5" fmla="*/ 288 h 1081"/>
                <a:gd name="T6" fmla="*/ 284 w 782"/>
                <a:gd name="T7" fmla="*/ 1081 h 1081"/>
              </a:gdLst>
              <a:ahLst/>
              <a:cxnLst>
                <a:cxn ang="0">
                  <a:pos x="T0" y="T1"/>
                </a:cxn>
                <a:cxn ang="0">
                  <a:pos x="T2" y="T3"/>
                </a:cxn>
                <a:cxn ang="0">
                  <a:pos x="T4" y="T5"/>
                </a:cxn>
                <a:cxn ang="0">
                  <a:pos x="T6" y="T7"/>
                </a:cxn>
              </a:cxnLst>
              <a:rect l="0" t="0" r="r" b="b"/>
              <a:pathLst>
                <a:path w="782" h="1081">
                  <a:moveTo>
                    <a:pt x="284" y="1081"/>
                  </a:moveTo>
                  <a:lnTo>
                    <a:pt x="782" y="0"/>
                  </a:lnTo>
                  <a:lnTo>
                    <a:pt x="0" y="288"/>
                  </a:lnTo>
                  <a:lnTo>
                    <a:pt x="284" y="1081"/>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7"/>
            <p:cNvSpPr/>
            <p:nvPr/>
          </p:nvSpPr>
          <p:spPr bwMode="auto">
            <a:xfrm>
              <a:off x="-38101" y="4209895"/>
              <a:ext cx="865188" cy="723900"/>
            </a:xfrm>
            <a:custGeom>
              <a:avLst/>
              <a:gdLst>
                <a:gd name="T0" fmla="*/ 0 w 545"/>
                <a:gd name="T1" fmla="*/ 0 h 456"/>
                <a:gd name="T2" fmla="*/ 0 w 545"/>
                <a:gd name="T3" fmla="*/ 456 h 456"/>
                <a:gd name="T4" fmla="*/ 545 w 545"/>
                <a:gd name="T5" fmla="*/ 264 h 456"/>
                <a:gd name="T6" fmla="*/ 545 w 545"/>
                <a:gd name="T7" fmla="*/ 264 h 456"/>
                <a:gd name="T8" fmla="*/ 545 w 545"/>
                <a:gd name="T9" fmla="*/ 264 h 456"/>
                <a:gd name="T10" fmla="*/ 0 w 545"/>
                <a:gd name="T11" fmla="*/ 0 h 456"/>
              </a:gdLst>
              <a:ahLst/>
              <a:cxnLst>
                <a:cxn ang="0">
                  <a:pos x="T0" y="T1"/>
                </a:cxn>
                <a:cxn ang="0">
                  <a:pos x="T2" y="T3"/>
                </a:cxn>
                <a:cxn ang="0">
                  <a:pos x="T4" y="T5"/>
                </a:cxn>
                <a:cxn ang="0">
                  <a:pos x="T6" y="T7"/>
                </a:cxn>
                <a:cxn ang="0">
                  <a:pos x="T8" y="T9"/>
                </a:cxn>
                <a:cxn ang="0">
                  <a:pos x="T10" y="T11"/>
                </a:cxn>
              </a:cxnLst>
              <a:rect l="0" t="0" r="r" b="b"/>
              <a:pathLst>
                <a:path w="545" h="456">
                  <a:moveTo>
                    <a:pt x="0" y="0"/>
                  </a:moveTo>
                  <a:lnTo>
                    <a:pt x="0" y="456"/>
                  </a:lnTo>
                  <a:lnTo>
                    <a:pt x="545" y="264"/>
                  </a:lnTo>
                  <a:lnTo>
                    <a:pt x="545" y="264"/>
                  </a:lnTo>
                  <a:lnTo>
                    <a:pt x="545" y="264"/>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8"/>
            <p:cNvSpPr/>
            <p:nvPr/>
          </p:nvSpPr>
          <p:spPr bwMode="auto">
            <a:xfrm>
              <a:off x="1617662" y="2912907"/>
              <a:ext cx="1693863" cy="1258888"/>
            </a:xfrm>
            <a:custGeom>
              <a:avLst/>
              <a:gdLst>
                <a:gd name="T0" fmla="*/ 0 w 1067"/>
                <a:gd name="T1" fmla="*/ 0 h 793"/>
                <a:gd name="T2" fmla="*/ 285 w 1067"/>
                <a:gd name="T3" fmla="*/ 793 h 793"/>
                <a:gd name="T4" fmla="*/ 1067 w 1067"/>
                <a:gd name="T5" fmla="*/ 505 h 793"/>
                <a:gd name="T6" fmla="*/ 0 w 1067"/>
                <a:gd name="T7" fmla="*/ 0 h 793"/>
              </a:gdLst>
              <a:ahLst/>
              <a:cxnLst>
                <a:cxn ang="0">
                  <a:pos x="T0" y="T1"/>
                </a:cxn>
                <a:cxn ang="0">
                  <a:pos x="T2" y="T3"/>
                </a:cxn>
                <a:cxn ang="0">
                  <a:pos x="T4" y="T5"/>
                </a:cxn>
                <a:cxn ang="0">
                  <a:pos x="T6" y="T7"/>
                </a:cxn>
              </a:cxnLst>
              <a:rect l="0" t="0" r="r" b="b"/>
              <a:pathLst>
                <a:path w="1067" h="793">
                  <a:moveTo>
                    <a:pt x="0" y="0"/>
                  </a:moveTo>
                  <a:lnTo>
                    <a:pt x="285" y="793"/>
                  </a:lnTo>
                  <a:lnTo>
                    <a:pt x="1067" y="505"/>
                  </a:lnTo>
                  <a:lnTo>
                    <a:pt x="0" y="0"/>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4" name="Freeform 9"/>
            <p:cNvSpPr/>
            <p:nvPr/>
          </p:nvSpPr>
          <p:spPr bwMode="auto">
            <a:xfrm>
              <a:off x="-38101" y="2225520"/>
              <a:ext cx="414338" cy="1296988"/>
            </a:xfrm>
            <a:custGeom>
              <a:avLst/>
              <a:gdLst>
                <a:gd name="T0" fmla="*/ 0 w 261"/>
                <a:gd name="T1" fmla="*/ 817 h 817"/>
                <a:gd name="T2" fmla="*/ 261 w 261"/>
                <a:gd name="T3" fmla="*/ 721 h 817"/>
                <a:gd name="T4" fmla="*/ 0 w 261"/>
                <a:gd name="T5" fmla="*/ 0 h 817"/>
                <a:gd name="T6" fmla="*/ 0 w 261"/>
                <a:gd name="T7" fmla="*/ 817 h 817"/>
              </a:gdLst>
              <a:ahLst/>
              <a:cxnLst>
                <a:cxn ang="0">
                  <a:pos x="T0" y="T1"/>
                </a:cxn>
                <a:cxn ang="0">
                  <a:pos x="T2" y="T3"/>
                </a:cxn>
                <a:cxn ang="0">
                  <a:pos x="T4" y="T5"/>
                </a:cxn>
                <a:cxn ang="0">
                  <a:pos x="T6" y="T7"/>
                </a:cxn>
              </a:cxnLst>
              <a:rect l="0" t="0" r="r" b="b"/>
              <a:pathLst>
                <a:path w="261" h="817">
                  <a:moveTo>
                    <a:pt x="0" y="817"/>
                  </a:moveTo>
                  <a:lnTo>
                    <a:pt x="261" y="721"/>
                  </a:lnTo>
                  <a:lnTo>
                    <a:pt x="0" y="0"/>
                  </a:lnTo>
                  <a:lnTo>
                    <a:pt x="0" y="817"/>
                  </a:lnTo>
                  <a:close/>
                </a:path>
              </a:pathLst>
            </a:custGeom>
            <a:solidFill>
              <a:srgbClr val="F5841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10"/>
            <p:cNvSpPr/>
            <p:nvPr/>
          </p:nvSpPr>
          <p:spPr bwMode="auto">
            <a:xfrm>
              <a:off x="714374" y="14132"/>
              <a:ext cx="1693863" cy="1220788"/>
            </a:xfrm>
            <a:custGeom>
              <a:avLst/>
              <a:gdLst>
                <a:gd name="T0" fmla="*/ 711 w 1067"/>
                <a:gd name="T1" fmla="*/ 0 h 769"/>
                <a:gd name="T2" fmla="*/ 0 w 1067"/>
                <a:gd name="T3" fmla="*/ 264 h 769"/>
                <a:gd name="T4" fmla="*/ 0 w 1067"/>
                <a:gd name="T5" fmla="*/ 264 h 769"/>
                <a:gd name="T6" fmla="*/ 0 w 1067"/>
                <a:gd name="T7" fmla="*/ 264 h 769"/>
                <a:gd name="T8" fmla="*/ 1067 w 1067"/>
                <a:gd name="T9" fmla="*/ 769 h 769"/>
                <a:gd name="T10" fmla="*/ 783 w 1067"/>
                <a:gd name="T11" fmla="*/ 0 h 769"/>
                <a:gd name="T12" fmla="*/ 711 w 1067"/>
                <a:gd name="T13" fmla="*/ 0 h 769"/>
              </a:gdLst>
              <a:ahLst/>
              <a:cxnLst>
                <a:cxn ang="0">
                  <a:pos x="T0" y="T1"/>
                </a:cxn>
                <a:cxn ang="0">
                  <a:pos x="T2" y="T3"/>
                </a:cxn>
                <a:cxn ang="0">
                  <a:pos x="T4" y="T5"/>
                </a:cxn>
                <a:cxn ang="0">
                  <a:pos x="T6" y="T7"/>
                </a:cxn>
                <a:cxn ang="0">
                  <a:pos x="T8" y="T9"/>
                </a:cxn>
                <a:cxn ang="0">
                  <a:pos x="T10" y="T11"/>
                </a:cxn>
                <a:cxn ang="0">
                  <a:pos x="T12" y="T13"/>
                </a:cxn>
              </a:cxnLst>
              <a:rect l="0" t="0" r="r" b="b"/>
              <a:pathLst>
                <a:path w="1067" h="769">
                  <a:moveTo>
                    <a:pt x="711" y="0"/>
                  </a:moveTo>
                  <a:lnTo>
                    <a:pt x="0" y="264"/>
                  </a:lnTo>
                  <a:lnTo>
                    <a:pt x="0" y="264"/>
                  </a:lnTo>
                  <a:lnTo>
                    <a:pt x="0" y="264"/>
                  </a:lnTo>
                  <a:lnTo>
                    <a:pt x="1067" y="769"/>
                  </a:lnTo>
                  <a:lnTo>
                    <a:pt x="783" y="0"/>
                  </a:lnTo>
                  <a:lnTo>
                    <a:pt x="711"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11"/>
            <p:cNvSpPr/>
            <p:nvPr/>
          </p:nvSpPr>
          <p:spPr bwMode="auto">
            <a:xfrm>
              <a:off x="-38101" y="433232"/>
              <a:ext cx="1204913" cy="1677988"/>
            </a:xfrm>
            <a:custGeom>
              <a:avLst/>
              <a:gdLst>
                <a:gd name="T0" fmla="*/ 0 w 759"/>
                <a:gd name="T1" fmla="*/ 1009 h 1057"/>
                <a:gd name="T2" fmla="*/ 0 w 759"/>
                <a:gd name="T3" fmla="*/ 1057 h 1057"/>
                <a:gd name="T4" fmla="*/ 759 w 759"/>
                <a:gd name="T5" fmla="*/ 769 h 1057"/>
                <a:gd name="T6" fmla="*/ 474 w 759"/>
                <a:gd name="T7" fmla="*/ 0 h 1057"/>
                <a:gd name="T8" fmla="*/ 0 w 759"/>
                <a:gd name="T9" fmla="*/ 1009 h 1057"/>
              </a:gdLst>
              <a:ahLst/>
              <a:cxnLst>
                <a:cxn ang="0">
                  <a:pos x="T0" y="T1"/>
                </a:cxn>
                <a:cxn ang="0">
                  <a:pos x="T2" y="T3"/>
                </a:cxn>
                <a:cxn ang="0">
                  <a:pos x="T4" y="T5"/>
                </a:cxn>
                <a:cxn ang="0">
                  <a:pos x="T6" y="T7"/>
                </a:cxn>
                <a:cxn ang="0">
                  <a:pos x="T8" y="T9"/>
                </a:cxn>
              </a:cxnLst>
              <a:rect l="0" t="0" r="r" b="b"/>
              <a:pathLst>
                <a:path w="759" h="1057">
                  <a:moveTo>
                    <a:pt x="0" y="1009"/>
                  </a:moveTo>
                  <a:lnTo>
                    <a:pt x="0" y="1057"/>
                  </a:lnTo>
                  <a:lnTo>
                    <a:pt x="759" y="769"/>
                  </a:lnTo>
                  <a:lnTo>
                    <a:pt x="474" y="0"/>
                  </a:lnTo>
                  <a:lnTo>
                    <a:pt x="0" y="1009"/>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12"/>
            <p:cNvSpPr/>
            <p:nvPr/>
          </p:nvSpPr>
          <p:spPr bwMode="auto">
            <a:xfrm>
              <a:off x="1617662" y="2455707"/>
              <a:ext cx="1693863" cy="1258888"/>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13"/>
            <p:cNvSpPr/>
            <p:nvPr/>
          </p:nvSpPr>
          <p:spPr bwMode="auto">
            <a:xfrm>
              <a:off x="1166812" y="1234920"/>
              <a:ext cx="1241425" cy="1677988"/>
            </a:xfrm>
            <a:custGeom>
              <a:avLst/>
              <a:gdLst>
                <a:gd name="T0" fmla="*/ 0 w 782"/>
                <a:gd name="T1" fmla="*/ 264 h 1057"/>
                <a:gd name="T2" fmla="*/ 284 w 782"/>
                <a:gd name="T3" fmla="*/ 1057 h 1057"/>
                <a:gd name="T4" fmla="*/ 782 w 782"/>
                <a:gd name="T5" fmla="*/ 0 h 1057"/>
                <a:gd name="T6" fmla="*/ 0 w 782"/>
                <a:gd name="T7" fmla="*/ 264 h 1057"/>
              </a:gdLst>
              <a:ahLst/>
              <a:cxnLst>
                <a:cxn ang="0">
                  <a:pos x="T0" y="T1"/>
                </a:cxn>
                <a:cxn ang="0">
                  <a:pos x="T2" y="T3"/>
                </a:cxn>
                <a:cxn ang="0">
                  <a:pos x="T4" y="T5"/>
                </a:cxn>
                <a:cxn ang="0">
                  <a:pos x="T6" y="T7"/>
                </a:cxn>
              </a:cxnLst>
              <a:rect l="0" t="0" r="r" b="b"/>
              <a:pathLst>
                <a:path w="782" h="1057">
                  <a:moveTo>
                    <a:pt x="0" y="264"/>
                  </a:moveTo>
                  <a:lnTo>
                    <a:pt x="284" y="1057"/>
                  </a:lnTo>
                  <a:lnTo>
                    <a:pt x="782" y="0"/>
                  </a:lnTo>
                  <a:lnTo>
                    <a:pt x="0" y="264"/>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16"/>
            <p:cNvSpPr/>
            <p:nvPr/>
          </p:nvSpPr>
          <p:spPr bwMode="auto">
            <a:xfrm>
              <a:off x="4102099" y="1539720"/>
              <a:ext cx="1203325" cy="171608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17"/>
            <p:cNvSpPr/>
            <p:nvPr/>
          </p:nvSpPr>
          <p:spPr bwMode="auto">
            <a:xfrm>
              <a:off x="2859087" y="776132"/>
              <a:ext cx="1243013" cy="1679575"/>
            </a:xfrm>
            <a:custGeom>
              <a:avLst/>
              <a:gdLst>
                <a:gd name="T0" fmla="*/ 498 w 783"/>
                <a:gd name="T1" fmla="*/ 0 h 1058"/>
                <a:gd name="T2" fmla="*/ 0 w 783"/>
                <a:gd name="T3" fmla="*/ 1058 h 1058"/>
                <a:gd name="T4" fmla="*/ 783 w 783"/>
                <a:gd name="T5" fmla="*/ 769 h 1058"/>
                <a:gd name="T6" fmla="*/ 498 w 783"/>
                <a:gd name="T7" fmla="*/ 0 h 1058"/>
              </a:gdLst>
              <a:ahLst/>
              <a:cxnLst>
                <a:cxn ang="0">
                  <a:pos x="T0" y="T1"/>
                </a:cxn>
                <a:cxn ang="0">
                  <a:pos x="T2" y="T3"/>
                </a:cxn>
                <a:cxn ang="0">
                  <a:pos x="T4" y="T5"/>
                </a:cxn>
                <a:cxn ang="0">
                  <a:pos x="T6" y="T7"/>
                </a:cxn>
              </a:cxnLst>
              <a:rect l="0" t="0" r="r" b="b"/>
              <a:pathLst>
                <a:path w="783" h="1058">
                  <a:moveTo>
                    <a:pt x="498" y="0"/>
                  </a:moveTo>
                  <a:lnTo>
                    <a:pt x="0" y="1058"/>
                  </a:lnTo>
                  <a:lnTo>
                    <a:pt x="783" y="769"/>
                  </a:lnTo>
                  <a:lnTo>
                    <a:pt x="498"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18"/>
            <p:cNvSpPr/>
            <p:nvPr/>
          </p:nvSpPr>
          <p:spPr bwMode="auto">
            <a:xfrm>
              <a:off x="1957387" y="14132"/>
              <a:ext cx="1692275" cy="1220788"/>
            </a:xfrm>
            <a:custGeom>
              <a:avLst/>
              <a:gdLst>
                <a:gd name="T0" fmla="*/ 0 w 1066"/>
                <a:gd name="T1" fmla="*/ 0 h 769"/>
                <a:gd name="T2" fmla="*/ 284 w 1066"/>
                <a:gd name="T3" fmla="*/ 769 h 769"/>
                <a:gd name="T4" fmla="*/ 1066 w 1066"/>
                <a:gd name="T5" fmla="*/ 480 h 769"/>
                <a:gd name="T6" fmla="*/ 47 w 1066"/>
                <a:gd name="T7" fmla="*/ 0 h 769"/>
                <a:gd name="T8" fmla="*/ 0 w 1066"/>
                <a:gd name="T9" fmla="*/ 0 h 769"/>
              </a:gdLst>
              <a:ahLst/>
              <a:cxnLst>
                <a:cxn ang="0">
                  <a:pos x="T0" y="T1"/>
                </a:cxn>
                <a:cxn ang="0">
                  <a:pos x="T2" y="T3"/>
                </a:cxn>
                <a:cxn ang="0">
                  <a:pos x="T4" y="T5"/>
                </a:cxn>
                <a:cxn ang="0">
                  <a:pos x="T6" y="T7"/>
                </a:cxn>
                <a:cxn ang="0">
                  <a:pos x="T8" y="T9"/>
                </a:cxn>
              </a:cxnLst>
              <a:rect l="0" t="0" r="r" b="b"/>
              <a:pathLst>
                <a:path w="1066" h="769">
                  <a:moveTo>
                    <a:pt x="0" y="0"/>
                  </a:moveTo>
                  <a:lnTo>
                    <a:pt x="284" y="769"/>
                  </a:lnTo>
                  <a:lnTo>
                    <a:pt x="1066" y="480"/>
                  </a:lnTo>
                  <a:lnTo>
                    <a:pt x="47" y="0"/>
                  </a:lnTo>
                  <a:lnTo>
                    <a:pt x="0" y="0"/>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Freeform 19"/>
            <p:cNvSpPr/>
            <p:nvPr/>
          </p:nvSpPr>
          <p:spPr bwMode="auto">
            <a:xfrm>
              <a:off x="2859087" y="2455707"/>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Freeform 20"/>
            <p:cNvSpPr/>
            <p:nvPr/>
          </p:nvSpPr>
          <p:spPr bwMode="auto">
            <a:xfrm>
              <a:off x="2031999" y="14132"/>
              <a:ext cx="1617663" cy="762000"/>
            </a:xfrm>
            <a:custGeom>
              <a:avLst/>
              <a:gdLst>
                <a:gd name="T0" fmla="*/ 0 w 1019"/>
                <a:gd name="T1" fmla="*/ 0 h 480"/>
                <a:gd name="T2" fmla="*/ 1019 w 1019"/>
                <a:gd name="T3" fmla="*/ 480 h 480"/>
                <a:gd name="T4" fmla="*/ 853 w 1019"/>
                <a:gd name="T5" fmla="*/ 0 h 480"/>
                <a:gd name="T6" fmla="*/ 0 w 1019"/>
                <a:gd name="T7" fmla="*/ 0 h 480"/>
              </a:gdLst>
              <a:ahLst/>
              <a:cxnLst>
                <a:cxn ang="0">
                  <a:pos x="T0" y="T1"/>
                </a:cxn>
                <a:cxn ang="0">
                  <a:pos x="T2" y="T3"/>
                </a:cxn>
                <a:cxn ang="0">
                  <a:pos x="T4" y="T5"/>
                </a:cxn>
                <a:cxn ang="0">
                  <a:pos x="T6" y="T7"/>
                </a:cxn>
              </a:cxnLst>
              <a:rect l="0" t="0" r="r" b="b"/>
              <a:pathLst>
                <a:path w="1019" h="480">
                  <a:moveTo>
                    <a:pt x="0" y="0"/>
                  </a:moveTo>
                  <a:lnTo>
                    <a:pt x="1019" y="480"/>
                  </a:lnTo>
                  <a:lnTo>
                    <a:pt x="853" y="0"/>
                  </a:lnTo>
                  <a:lnTo>
                    <a:pt x="0"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21"/>
            <p:cNvSpPr/>
            <p:nvPr/>
          </p:nvSpPr>
          <p:spPr bwMode="auto">
            <a:xfrm>
              <a:off x="3649662" y="14132"/>
              <a:ext cx="1241425" cy="762000"/>
            </a:xfrm>
            <a:custGeom>
              <a:avLst/>
              <a:gdLst>
                <a:gd name="T0" fmla="*/ 214 w 782"/>
                <a:gd name="T1" fmla="*/ 0 h 480"/>
                <a:gd name="T2" fmla="*/ 0 w 782"/>
                <a:gd name="T3" fmla="*/ 480 h 480"/>
                <a:gd name="T4" fmla="*/ 782 w 782"/>
                <a:gd name="T5" fmla="*/ 192 h 480"/>
                <a:gd name="T6" fmla="*/ 711 w 782"/>
                <a:gd name="T7" fmla="*/ 0 h 480"/>
                <a:gd name="T8" fmla="*/ 214 w 782"/>
                <a:gd name="T9" fmla="*/ 0 h 480"/>
              </a:gdLst>
              <a:ahLst/>
              <a:cxnLst>
                <a:cxn ang="0">
                  <a:pos x="T0" y="T1"/>
                </a:cxn>
                <a:cxn ang="0">
                  <a:pos x="T2" y="T3"/>
                </a:cxn>
                <a:cxn ang="0">
                  <a:pos x="T4" y="T5"/>
                </a:cxn>
                <a:cxn ang="0">
                  <a:pos x="T6" y="T7"/>
                </a:cxn>
                <a:cxn ang="0">
                  <a:pos x="T8" y="T9"/>
                </a:cxn>
              </a:cxnLst>
              <a:rect l="0" t="0" r="r" b="b"/>
              <a:pathLst>
                <a:path w="782" h="480">
                  <a:moveTo>
                    <a:pt x="214" y="0"/>
                  </a:moveTo>
                  <a:lnTo>
                    <a:pt x="0" y="480"/>
                  </a:lnTo>
                  <a:lnTo>
                    <a:pt x="782" y="192"/>
                  </a:lnTo>
                  <a:lnTo>
                    <a:pt x="711" y="0"/>
                  </a:lnTo>
                  <a:lnTo>
                    <a:pt x="214"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22"/>
            <p:cNvSpPr/>
            <p:nvPr/>
          </p:nvSpPr>
          <p:spPr bwMode="auto">
            <a:xfrm>
              <a:off x="4891087" y="14132"/>
              <a:ext cx="1130300" cy="1525588"/>
            </a:xfrm>
            <a:custGeom>
              <a:avLst/>
              <a:gdLst>
                <a:gd name="T0" fmla="*/ 498 w 712"/>
                <a:gd name="T1" fmla="*/ 0 h 961"/>
                <a:gd name="T2" fmla="*/ 0 w 712"/>
                <a:gd name="T3" fmla="*/ 192 h 961"/>
                <a:gd name="T4" fmla="*/ 261 w 712"/>
                <a:gd name="T5" fmla="*/ 961 h 961"/>
                <a:gd name="T6" fmla="*/ 712 w 712"/>
                <a:gd name="T7" fmla="*/ 0 h 961"/>
                <a:gd name="T8" fmla="*/ 498 w 712"/>
                <a:gd name="T9" fmla="*/ 0 h 961"/>
              </a:gdLst>
              <a:ahLst/>
              <a:cxnLst>
                <a:cxn ang="0">
                  <a:pos x="T0" y="T1"/>
                </a:cxn>
                <a:cxn ang="0">
                  <a:pos x="T2" y="T3"/>
                </a:cxn>
                <a:cxn ang="0">
                  <a:pos x="T4" y="T5"/>
                </a:cxn>
                <a:cxn ang="0">
                  <a:pos x="T6" y="T7"/>
                </a:cxn>
                <a:cxn ang="0">
                  <a:pos x="T8" y="T9"/>
                </a:cxn>
              </a:cxnLst>
              <a:rect l="0" t="0" r="r" b="b"/>
              <a:pathLst>
                <a:path w="712" h="961">
                  <a:moveTo>
                    <a:pt x="498" y="0"/>
                  </a:moveTo>
                  <a:lnTo>
                    <a:pt x="0" y="192"/>
                  </a:lnTo>
                  <a:lnTo>
                    <a:pt x="261" y="961"/>
                  </a:lnTo>
                  <a:lnTo>
                    <a:pt x="712" y="0"/>
                  </a:lnTo>
                  <a:lnTo>
                    <a:pt x="498" y="0"/>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Freeform 23"/>
            <p:cNvSpPr/>
            <p:nvPr/>
          </p:nvSpPr>
          <p:spPr bwMode="auto">
            <a:xfrm>
              <a:off x="5305424" y="1082520"/>
              <a:ext cx="1693863" cy="1258888"/>
            </a:xfrm>
            <a:custGeom>
              <a:avLst/>
              <a:gdLst>
                <a:gd name="T0" fmla="*/ 0 w 1067"/>
                <a:gd name="T1" fmla="*/ 288 h 793"/>
                <a:gd name="T2" fmla="*/ 1067 w 1067"/>
                <a:gd name="T3" fmla="*/ 793 h 793"/>
                <a:gd name="T4" fmla="*/ 782 w 1067"/>
                <a:gd name="T5" fmla="*/ 0 h 793"/>
                <a:gd name="T6" fmla="*/ 0 w 1067"/>
                <a:gd name="T7" fmla="*/ 288 h 793"/>
              </a:gdLst>
              <a:ahLst/>
              <a:cxnLst>
                <a:cxn ang="0">
                  <a:pos x="T0" y="T1"/>
                </a:cxn>
                <a:cxn ang="0">
                  <a:pos x="T2" y="T3"/>
                </a:cxn>
                <a:cxn ang="0">
                  <a:pos x="T4" y="T5"/>
                </a:cxn>
                <a:cxn ang="0">
                  <a:pos x="T6" y="T7"/>
                </a:cxn>
              </a:cxnLst>
              <a:rect l="0" t="0" r="r" b="b"/>
              <a:pathLst>
                <a:path w="1067" h="793">
                  <a:moveTo>
                    <a:pt x="0" y="288"/>
                  </a:moveTo>
                  <a:lnTo>
                    <a:pt x="1067" y="793"/>
                  </a:lnTo>
                  <a:lnTo>
                    <a:pt x="782" y="0"/>
                  </a:lnTo>
                  <a:lnTo>
                    <a:pt x="0" y="288"/>
                  </a:lnTo>
                  <a:close/>
                </a:path>
              </a:pathLst>
            </a:custGeom>
            <a:solidFill>
              <a:srgbClr val="5FCAC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4"/>
            <p:cNvSpPr/>
            <p:nvPr/>
          </p:nvSpPr>
          <p:spPr bwMode="auto">
            <a:xfrm>
              <a:off x="6546849" y="1082520"/>
              <a:ext cx="1693863" cy="1258888"/>
            </a:xfrm>
            <a:custGeom>
              <a:avLst/>
              <a:gdLst>
                <a:gd name="T0" fmla="*/ 285 w 1067"/>
                <a:gd name="T1" fmla="*/ 793 h 793"/>
                <a:gd name="T2" fmla="*/ 1067 w 1067"/>
                <a:gd name="T3" fmla="*/ 504 h 793"/>
                <a:gd name="T4" fmla="*/ 0 w 1067"/>
                <a:gd name="T5" fmla="*/ 0 h 793"/>
                <a:gd name="T6" fmla="*/ 285 w 1067"/>
                <a:gd name="T7" fmla="*/ 793 h 793"/>
              </a:gdLst>
              <a:ahLst/>
              <a:cxnLst>
                <a:cxn ang="0">
                  <a:pos x="T0" y="T1"/>
                </a:cxn>
                <a:cxn ang="0">
                  <a:pos x="T2" y="T3"/>
                </a:cxn>
                <a:cxn ang="0">
                  <a:pos x="T4" y="T5"/>
                </a:cxn>
                <a:cxn ang="0">
                  <a:pos x="T6" y="T7"/>
                </a:cxn>
              </a:cxnLst>
              <a:rect l="0" t="0" r="r" b="b"/>
              <a:pathLst>
                <a:path w="1067" h="793">
                  <a:moveTo>
                    <a:pt x="285" y="793"/>
                  </a:moveTo>
                  <a:lnTo>
                    <a:pt x="1067" y="504"/>
                  </a:lnTo>
                  <a:lnTo>
                    <a:pt x="0" y="0"/>
                  </a:lnTo>
                  <a:lnTo>
                    <a:pt x="285" y="793"/>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8" name="Freeform 25"/>
            <p:cNvSpPr/>
            <p:nvPr/>
          </p:nvSpPr>
          <p:spPr bwMode="auto">
            <a:xfrm>
              <a:off x="9031287" y="204632"/>
              <a:ext cx="1693863" cy="1220788"/>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26"/>
            <p:cNvSpPr/>
            <p:nvPr/>
          </p:nvSpPr>
          <p:spPr bwMode="auto">
            <a:xfrm>
              <a:off x="6546849" y="14132"/>
              <a:ext cx="1243013" cy="1068388"/>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Lst>
              <a:ahLst/>
              <a:cxnLst>
                <a:cxn ang="0">
                  <a:pos x="T0" y="T1"/>
                </a:cxn>
                <a:cxn ang="0">
                  <a:pos x="T2" y="T3"/>
                </a:cxn>
                <a:cxn ang="0">
                  <a:pos x="T4" y="T5"/>
                </a:cxn>
                <a:cxn ang="0">
                  <a:pos x="T6" y="T7"/>
                </a:cxn>
                <a:cxn ang="0">
                  <a:pos x="T8" y="T9"/>
                </a:cxn>
              </a:cxnLst>
              <a:rect l="0" t="0" r="r" b="b"/>
              <a:pathLst>
                <a:path w="783" h="673">
                  <a:moveTo>
                    <a:pt x="640" y="0"/>
                  </a:moveTo>
                  <a:lnTo>
                    <a:pt x="332" y="0"/>
                  </a:lnTo>
                  <a:lnTo>
                    <a:pt x="0" y="673"/>
                  </a:lnTo>
                  <a:lnTo>
                    <a:pt x="783" y="384"/>
                  </a:lnTo>
                  <a:lnTo>
                    <a:pt x="640" y="0"/>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27"/>
            <p:cNvSpPr/>
            <p:nvPr/>
          </p:nvSpPr>
          <p:spPr bwMode="auto">
            <a:xfrm>
              <a:off x="7789862" y="204632"/>
              <a:ext cx="1241425" cy="1677988"/>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29"/>
            <p:cNvSpPr/>
            <p:nvPr/>
          </p:nvSpPr>
          <p:spPr bwMode="auto">
            <a:xfrm>
              <a:off x="10348912" y="14132"/>
              <a:ext cx="1617663" cy="954088"/>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30"/>
            <p:cNvSpPr/>
            <p:nvPr/>
          </p:nvSpPr>
          <p:spPr bwMode="auto">
            <a:xfrm>
              <a:off x="11777662" y="14132"/>
              <a:ext cx="414338" cy="495300"/>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30"/>
            <p:cNvSpPr/>
            <p:nvPr/>
          </p:nvSpPr>
          <p:spPr bwMode="auto">
            <a:xfrm rot="18373820">
              <a:off x="222116" y="-337997"/>
              <a:ext cx="414393" cy="879495"/>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 name="connsiteX0" fmla="*/ 0 w 8890"/>
                <a:gd name="connsiteY0" fmla="*/ 0 h 10696"/>
                <a:gd name="connsiteX1" fmla="*/ 3449 w 8890"/>
                <a:gd name="connsiteY1" fmla="*/ 10696 h 10696"/>
                <a:gd name="connsiteX2" fmla="*/ 3449 w 8890"/>
                <a:gd name="connsiteY2" fmla="*/ 10696 h 10696"/>
                <a:gd name="connsiteX3" fmla="*/ 8890 w 8890"/>
                <a:gd name="connsiteY3" fmla="*/ 696 h 10696"/>
                <a:gd name="connsiteX4" fmla="*/ 0 w 8890"/>
                <a:gd name="connsiteY4" fmla="*/ 0 h 10696"/>
                <a:gd name="connsiteX0-1" fmla="*/ 0 w 7997"/>
                <a:gd name="connsiteY0-2" fmla="*/ 0 h 10000"/>
                <a:gd name="connsiteX1-3" fmla="*/ 3880 w 7997"/>
                <a:gd name="connsiteY1-4" fmla="*/ 10000 h 10000"/>
                <a:gd name="connsiteX2-5" fmla="*/ 3880 w 7997"/>
                <a:gd name="connsiteY2-6" fmla="*/ 10000 h 10000"/>
                <a:gd name="connsiteX3-7" fmla="*/ 7997 w 7997"/>
                <a:gd name="connsiteY3-8" fmla="*/ 2894 h 10000"/>
                <a:gd name="connsiteX4-9" fmla="*/ 0 w 7997"/>
                <a:gd name="connsiteY4-10" fmla="*/ 0 h 10000"/>
                <a:gd name="connsiteX0-11" fmla="*/ 0 w 18109"/>
                <a:gd name="connsiteY0-12" fmla="*/ 0 h 10000"/>
                <a:gd name="connsiteX1-13" fmla="*/ 4852 w 18109"/>
                <a:gd name="connsiteY1-14" fmla="*/ 10000 h 10000"/>
                <a:gd name="connsiteX2-15" fmla="*/ 4852 w 18109"/>
                <a:gd name="connsiteY2-16" fmla="*/ 10000 h 10000"/>
                <a:gd name="connsiteX3-17" fmla="*/ 18109 w 18109"/>
                <a:gd name="connsiteY3-18" fmla="*/ 5345 h 10000"/>
                <a:gd name="connsiteX4-19" fmla="*/ 0 w 18109"/>
                <a:gd name="connsiteY4-2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109" h="10000">
                  <a:moveTo>
                    <a:pt x="0" y="0"/>
                  </a:moveTo>
                  <a:lnTo>
                    <a:pt x="4852" y="10000"/>
                  </a:lnTo>
                  <a:lnTo>
                    <a:pt x="4852" y="10000"/>
                  </a:lnTo>
                  <a:lnTo>
                    <a:pt x="18109" y="5345"/>
                  </a:lnTo>
                  <a:lnTo>
                    <a:pt x="0"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FDB900"/>
                </a:solidFill>
              </a:endParaRPr>
            </a:p>
          </p:txBody>
        </p:sp>
        <p:sp>
          <p:nvSpPr>
            <p:cNvPr id="34" name="Freeform 26"/>
            <p:cNvSpPr/>
            <p:nvPr/>
          </p:nvSpPr>
          <p:spPr bwMode="auto">
            <a:xfrm>
              <a:off x="9029698" y="-37031"/>
              <a:ext cx="990985" cy="241663"/>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64" name="文本框 78"/>
          <p:cNvSpPr txBox="1"/>
          <p:nvPr/>
        </p:nvSpPr>
        <p:spPr>
          <a:xfrm>
            <a:off x="3704689" y="3767539"/>
            <a:ext cx="5724644" cy="1200329"/>
          </a:xfrm>
          <a:prstGeom prst="rect">
            <a:avLst/>
          </a:prstGeom>
          <a:noFill/>
        </p:spPr>
        <p:txBody>
          <a:bodyPr wrap="none" rtlCol="0">
            <a:spAutoFit/>
          </a:bodyPr>
          <a:lstStyle>
            <a:defPPr>
              <a:defRPr lang="zh-CN"/>
            </a:defPPr>
            <a:lvl1pPr>
              <a:defRPr sz="3200" b="1">
                <a:solidFill>
                  <a:srgbClr val="F5841C"/>
                </a:solidFill>
                <a:latin typeface="微软雅黑" panose="020B0503020204020204" pitchFamily="34" charset="-122"/>
                <a:ea typeface="微软雅黑" panose="020B0503020204020204" pitchFamily="34" charset="-122"/>
              </a:defRPr>
            </a:lvl1pPr>
          </a:lstStyle>
          <a:p>
            <a:r>
              <a:rPr lang="zh-CN" altLang="en-US" sz="7200" dirty="0" smtClean="0">
                <a:solidFill>
                  <a:schemeClr val="accent5"/>
                </a:solidFill>
              </a:rPr>
              <a:t>谢谢您的聆听</a:t>
            </a:r>
            <a:endParaRPr lang="zh-CN" altLang="en-US" sz="7200" dirty="0">
              <a:solidFill>
                <a:schemeClr val="accent5"/>
              </a:solidFill>
            </a:endParaRPr>
          </a:p>
        </p:txBody>
      </p:sp>
      <p:grpSp>
        <p:nvGrpSpPr>
          <p:cNvPr id="65" name="组合 64"/>
          <p:cNvGrpSpPr/>
          <p:nvPr/>
        </p:nvGrpSpPr>
        <p:grpSpPr>
          <a:xfrm>
            <a:off x="7325374" y="4777503"/>
            <a:ext cx="4883789" cy="2129365"/>
            <a:chOff x="7325374" y="4777503"/>
            <a:chExt cx="4883789" cy="2129365"/>
          </a:xfrm>
        </p:grpSpPr>
        <p:sp>
          <p:nvSpPr>
            <p:cNvPr id="67" name="Freeform 24"/>
            <p:cNvSpPr/>
            <p:nvPr/>
          </p:nvSpPr>
          <p:spPr bwMode="auto">
            <a:xfrm rot="10800000">
              <a:off x="11031618" y="4777503"/>
              <a:ext cx="1164443" cy="933878"/>
            </a:xfrm>
            <a:custGeom>
              <a:avLst/>
              <a:gdLst>
                <a:gd name="T0" fmla="*/ 285 w 1067"/>
                <a:gd name="T1" fmla="*/ 793 h 793"/>
                <a:gd name="T2" fmla="*/ 1067 w 1067"/>
                <a:gd name="T3" fmla="*/ 504 h 793"/>
                <a:gd name="T4" fmla="*/ 0 w 1067"/>
                <a:gd name="T5" fmla="*/ 0 h 793"/>
                <a:gd name="T6" fmla="*/ 285 w 1067"/>
                <a:gd name="T7" fmla="*/ 793 h 793"/>
                <a:gd name="connsiteX0" fmla="*/ 0 w 7329"/>
                <a:gd name="connsiteY0" fmla="*/ 8286 h 8286"/>
                <a:gd name="connsiteX1" fmla="*/ 7329 w 7329"/>
                <a:gd name="connsiteY1" fmla="*/ 4642 h 8286"/>
                <a:gd name="connsiteX2" fmla="*/ 4 w 7329"/>
                <a:gd name="connsiteY2" fmla="*/ 0 h 8286"/>
                <a:gd name="connsiteX3" fmla="*/ 0 w 7329"/>
                <a:gd name="connsiteY3" fmla="*/ 8286 h 8286"/>
              </a:gdLst>
              <a:ahLst/>
              <a:cxnLst>
                <a:cxn ang="0">
                  <a:pos x="connsiteX0" y="connsiteY0"/>
                </a:cxn>
                <a:cxn ang="0">
                  <a:pos x="connsiteX1" y="connsiteY1"/>
                </a:cxn>
                <a:cxn ang="0">
                  <a:pos x="connsiteX2" y="connsiteY2"/>
                </a:cxn>
                <a:cxn ang="0">
                  <a:pos x="connsiteX3" y="connsiteY3"/>
                </a:cxn>
              </a:cxnLst>
              <a:rect l="l" t="t" r="r" b="b"/>
              <a:pathLst>
                <a:path w="7329" h="8286">
                  <a:moveTo>
                    <a:pt x="0" y="8286"/>
                  </a:moveTo>
                  <a:lnTo>
                    <a:pt x="7329" y="4642"/>
                  </a:lnTo>
                  <a:lnTo>
                    <a:pt x="4" y="0"/>
                  </a:lnTo>
                  <a:cubicBezTo>
                    <a:pt x="3" y="2762"/>
                    <a:pt x="1" y="5524"/>
                    <a:pt x="0" y="8286"/>
                  </a:cubicBezTo>
                  <a:close/>
                </a:path>
              </a:pathLst>
            </a:custGeom>
            <a:solidFill>
              <a:srgbClr val="319095"/>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8" name="Freeform 25"/>
            <p:cNvSpPr/>
            <p:nvPr/>
          </p:nvSpPr>
          <p:spPr bwMode="auto">
            <a:xfrm rot="10800000">
              <a:off x="8701256" y="5597567"/>
              <a:ext cx="1588816" cy="1092945"/>
            </a:xfrm>
            <a:custGeom>
              <a:avLst/>
              <a:gdLst>
                <a:gd name="T0" fmla="*/ 284 w 1067"/>
                <a:gd name="T1" fmla="*/ 769 h 769"/>
                <a:gd name="T2" fmla="*/ 1067 w 1067"/>
                <a:gd name="T3" fmla="*/ 481 h 769"/>
                <a:gd name="T4" fmla="*/ 0 w 1067"/>
                <a:gd name="T5" fmla="*/ 0 h 769"/>
                <a:gd name="T6" fmla="*/ 284 w 1067"/>
                <a:gd name="T7" fmla="*/ 769 h 769"/>
              </a:gdLst>
              <a:ahLst/>
              <a:cxnLst>
                <a:cxn ang="0">
                  <a:pos x="T0" y="T1"/>
                </a:cxn>
                <a:cxn ang="0">
                  <a:pos x="T2" y="T3"/>
                </a:cxn>
                <a:cxn ang="0">
                  <a:pos x="T4" y="T5"/>
                </a:cxn>
                <a:cxn ang="0">
                  <a:pos x="T6" y="T7"/>
                </a:cxn>
              </a:cxnLst>
              <a:rect l="0" t="0" r="r" b="b"/>
              <a:pathLst>
                <a:path w="1067" h="769">
                  <a:moveTo>
                    <a:pt x="284" y="769"/>
                  </a:moveTo>
                  <a:lnTo>
                    <a:pt x="1067" y="481"/>
                  </a:lnTo>
                  <a:lnTo>
                    <a:pt x="0" y="0"/>
                  </a:lnTo>
                  <a:lnTo>
                    <a:pt x="284" y="76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69" name="Freeform 26"/>
            <p:cNvSpPr/>
            <p:nvPr/>
          </p:nvSpPr>
          <p:spPr bwMode="auto">
            <a:xfrm rot="10800000">
              <a:off x="11454509" y="6084860"/>
              <a:ext cx="754654" cy="776204"/>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4529 w 6355"/>
                <a:gd name="connsiteY0" fmla="*/ 0 h 8115"/>
                <a:gd name="connsiteX1" fmla="*/ 595 w 6355"/>
                <a:gd name="connsiteY1" fmla="*/ 0 h 8115"/>
                <a:gd name="connsiteX2" fmla="*/ 0 w 6355"/>
                <a:gd name="connsiteY2" fmla="*/ 8115 h 8115"/>
                <a:gd name="connsiteX3" fmla="*/ 6355 w 6355"/>
                <a:gd name="connsiteY3" fmla="*/ 5706 h 8115"/>
                <a:gd name="connsiteX4" fmla="*/ 4529 w 6355"/>
                <a:gd name="connsiteY4" fmla="*/ 0 h 8115"/>
                <a:gd name="connsiteX0-1" fmla="*/ 7312 w 10185"/>
                <a:gd name="connsiteY0-2" fmla="*/ 0 h 10000"/>
                <a:gd name="connsiteX1-3" fmla="*/ 78 w 10185"/>
                <a:gd name="connsiteY1-4" fmla="*/ 0 h 10000"/>
                <a:gd name="connsiteX2-5" fmla="*/ 185 w 10185"/>
                <a:gd name="connsiteY2-6" fmla="*/ 10000 h 10000"/>
                <a:gd name="connsiteX3-7" fmla="*/ 10185 w 10185"/>
                <a:gd name="connsiteY3-8" fmla="*/ 7031 h 10000"/>
                <a:gd name="connsiteX4-9" fmla="*/ 7312 w 10185"/>
                <a:gd name="connsiteY4-10" fmla="*/ 0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185" h="10000">
                  <a:moveTo>
                    <a:pt x="7312" y="0"/>
                  </a:moveTo>
                  <a:lnTo>
                    <a:pt x="78" y="0"/>
                  </a:lnTo>
                  <a:cubicBezTo>
                    <a:pt x="-233" y="3333"/>
                    <a:pt x="497" y="6667"/>
                    <a:pt x="185" y="10000"/>
                  </a:cubicBezTo>
                  <a:lnTo>
                    <a:pt x="10185" y="7031"/>
                  </a:lnTo>
                  <a:lnTo>
                    <a:pt x="7312" y="0"/>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0" name="Freeform 27"/>
            <p:cNvSpPr/>
            <p:nvPr/>
          </p:nvSpPr>
          <p:spPr bwMode="auto">
            <a:xfrm rot="10800000">
              <a:off x="10290072" y="5188245"/>
              <a:ext cx="1164437" cy="1502267"/>
            </a:xfrm>
            <a:custGeom>
              <a:avLst/>
              <a:gdLst>
                <a:gd name="T0" fmla="*/ 284 w 782"/>
                <a:gd name="T1" fmla="*/ 1057 h 1057"/>
                <a:gd name="T2" fmla="*/ 782 w 782"/>
                <a:gd name="T3" fmla="*/ 0 h 1057"/>
                <a:gd name="T4" fmla="*/ 0 w 782"/>
                <a:gd name="T5" fmla="*/ 264 h 1057"/>
                <a:gd name="T6" fmla="*/ 284 w 782"/>
                <a:gd name="T7" fmla="*/ 1057 h 1057"/>
              </a:gdLst>
              <a:ahLst/>
              <a:cxnLst>
                <a:cxn ang="0">
                  <a:pos x="T0" y="T1"/>
                </a:cxn>
                <a:cxn ang="0">
                  <a:pos x="T2" y="T3"/>
                </a:cxn>
                <a:cxn ang="0">
                  <a:pos x="T4" y="T5"/>
                </a:cxn>
                <a:cxn ang="0">
                  <a:pos x="T6" y="T7"/>
                </a:cxn>
              </a:cxnLst>
              <a:rect l="0" t="0" r="r" b="b"/>
              <a:pathLst>
                <a:path w="782" h="1057">
                  <a:moveTo>
                    <a:pt x="284" y="1057"/>
                  </a:moveTo>
                  <a:lnTo>
                    <a:pt x="782" y="0"/>
                  </a:lnTo>
                  <a:lnTo>
                    <a:pt x="0" y="264"/>
                  </a:lnTo>
                  <a:lnTo>
                    <a:pt x="284" y="1057"/>
                  </a:lnTo>
                  <a:close/>
                </a:path>
              </a:pathLst>
            </a:custGeom>
            <a:solidFill>
              <a:srgbClr val="5FCACB"/>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1" name="Freeform 29"/>
            <p:cNvSpPr/>
            <p:nvPr/>
          </p:nvSpPr>
          <p:spPr bwMode="auto">
            <a:xfrm rot="10800000">
              <a:off x="7536819" y="6006888"/>
              <a:ext cx="1517342" cy="854174"/>
            </a:xfrm>
            <a:custGeom>
              <a:avLst/>
              <a:gdLst>
                <a:gd name="T0" fmla="*/ 308 w 1019"/>
                <a:gd name="T1" fmla="*/ 0 h 601"/>
                <a:gd name="T2" fmla="*/ 0 w 1019"/>
                <a:gd name="T3" fmla="*/ 0 h 601"/>
                <a:gd name="T4" fmla="*/ 237 w 1019"/>
                <a:gd name="T5" fmla="*/ 601 h 601"/>
                <a:gd name="T6" fmla="*/ 1019 w 1019"/>
                <a:gd name="T7" fmla="*/ 312 h 601"/>
                <a:gd name="T8" fmla="*/ 1019 w 1019"/>
                <a:gd name="T9" fmla="*/ 312 h 601"/>
                <a:gd name="T10" fmla="*/ 308 w 1019"/>
                <a:gd name="T11" fmla="*/ 0 h 601"/>
              </a:gdLst>
              <a:ahLst/>
              <a:cxnLst>
                <a:cxn ang="0">
                  <a:pos x="T0" y="T1"/>
                </a:cxn>
                <a:cxn ang="0">
                  <a:pos x="T2" y="T3"/>
                </a:cxn>
                <a:cxn ang="0">
                  <a:pos x="T4" y="T5"/>
                </a:cxn>
                <a:cxn ang="0">
                  <a:pos x="T6" y="T7"/>
                </a:cxn>
                <a:cxn ang="0">
                  <a:pos x="T8" y="T9"/>
                </a:cxn>
                <a:cxn ang="0">
                  <a:pos x="T10" y="T11"/>
                </a:cxn>
              </a:cxnLst>
              <a:rect l="0" t="0" r="r" b="b"/>
              <a:pathLst>
                <a:path w="1019" h="601">
                  <a:moveTo>
                    <a:pt x="308" y="0"/>
                  </a:moveTo>
                  <a:lnTo>
                    <a:pt x="0" y="0"/>
                  </a:lnTo>
                  <a:lnTo>
                    <a:pt x="237" y="601"/>
                  </a:lnTo>
                  <a:lnTo>
                    <a:pt x="1019" y="312"/>
                  </a:lnTo>
                  <a:lnTo>
                    <a:pt x="1019" y="312"/>
                  </a:lnTo>
                  <a:lnTo>
                    <a:pt x="308"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2" name="Freeform 30"/>
            <p:cNvSpPr/>
            <p:nvPr/>
          </p:nvSpPr>
          <p:spPr bwMode="auto">
            <a:xfrm rot="10800000">
              <a:off x="7325374" y="6417631"/>
              <a:ext cx="388642" cy="443431"/>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73" name="Freeform 26"/>
            <p:cNvSpPr/>
            <p:nvPr/>
          </p:nvSpPr>
          <p:spPr bwMode="auto">
            <a:xfrm rot="10800000">
              <a:off x="9362034" y="6690512"/>
              <a:ext cx="929528" cy="216356"/>
            </a:xfrm>
            <a:custGeom>
              <a:avLst/>
              <a:gdLst>
                <a:gd name="T0" fmla="*/ 640 w 783"/>
                <a:gd name="T1" fmla="*/ 0 h 673"/>
                <a:gd name="T2" fmla="*/ 332 w 783"/>
                <a:gd name="T3" fmla="*/ 0 h 673"/>
                <a:gd name="T4" fmla="*/ 0 w 783"/>
                <a:gd name="T5" fmla="*/ 673 h 673"/>
                <a:gd name="T6" fmla="*/ 783 w 783"/>
                <a:gd name="T7" fmla="*/ 384 h 673"/>
                <a:gd name="T8" fmla="*/ 640 w 783"/>
                <a:gd name="T9" fmla="*/ 0 h 673"/>
                <a:gd name="connsiteX0" fmla="*/ 8980 w 10000"/>
                <a:gd name="connsiteY0" fmla="*/ 6331 h 10000"/>
                <a:gd name="connsiteX1" fmla="*/ 4240 w 10000"/>
                <a:gd name="connsiteY1" fmla="*/ 0 h 10000"/>
                <a:gd name="connsiteX2" fmla="*/ 0 w 10000"/>
                <a:gd name="connsiteY2" fmla="*/ 10000 h 10000"/>
                <a:gd name="connsiteX3" fmla="*/ 10000 w 10000"/>
                <a:gd name="connsiteY3" fmla="*/ 5706 h 10000"/>
                <a:gd name="connsiteX4" fmla="*/ 8980 w 10000"/>
                <a:gd name="connsiteY4" fmla="*/ 6331 h 10000"/>
                <a:gd name="connsiteX0-1" fmla="*/ 8980 w 8980"/>
                <a:gd name="connsiteY0-2" fmla="*/ 6331 h 10000"/>
                <a:gd name="connsiteX1-3" fmla="*/ 4240 w 8980"/>
                <a:gd name="connsiteY1-4" fmla="*/ 0 h 10000"/>
                <a:gd name="connsiteX2-5" fmla="*/ 0 w 8980"/>
                <a:gd name="connsiteY2-6" fmla="*/ 10000 h 10000"/>
                <a:gd name="connsiteX3-7" fmla="*/ 7682 w 8980"/>
                <a:gd name="connsiteY3-8" fmla="*/ 8285 h 10000"/>
                <a:gd name="connsiteX4-9" fmla="*/ 8980 w 8980"/>
                <a:gd name="connsiteY4-10" fmla="*/ 6331 h 10000"/>
                <a:gd name="connsiteX0-11" fmla="*/ 10000 w 10000"/>
                <a:gd name="connsiteY0-12" fmla="*/ 0 h 3669"/>
                <a:gd name="connsiteX1-13" fmla="*/ 1243 w 10000"/>
                <a:gd name="connsiteY1-14" fmla="*/ 1407 h 3669"/>
                <a:gd name="connsiteX2-15" fmla="*/ 0 w 10000"/>
                <a:gd name="connsiteY2-16" fmla="*/ 3669 h 3669"/>
                <a:gd name="connsiteX3-17" fmla="*/ 8555 w 10000"/>
                <a:gd name="connsiteY3-18" fmla="*/ 1954 h 3669"/>
                <a:gd name="connsiteX4-19" fmla="*/ 10000 w 10000"/>
                <a:gd name="connsiteY4-20" fmla="*/ 0 h 3669"/>
                <a:gd name="connsiteX0-21" fmla="*/ 8878 w 8878"/>
                <a:gd name="connsiteY0-22" fmla="*/ 639 h 6165"/>
                <a:gd name="connsiteX1-23" fmla="*/ 1243 w 8878"/>
                <a:gd name="connsiteY1-24" fmla="*/ 0 h 6165"/>
                <a:gd name="connsiteX2-25" fmla="*/ 0 w 8878"/>
                <a:gd name="connsiteY2-26" fmla="*/ 6165 h 6165"/>
                <a:gd name="connsiteX3-27" fmla="*/ 8555 w 8878"/>
                <a:gd name="connsiteY3-28" fmla="*/ 1491 h 6165"/>
                <a:gd name="connsiteX4-29" fmla="*/ 8878 w 8878"/>
                <a:gd name="connsiteY4-30" fmla="*/ 639 h 61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878" h="6165">
                  <a:moveTo>
                    <a:pt x="8878" y="639"/>
                  </a:moveTo>
                  <a:lnTo>
                    <a:pt x="1243" y="0"/>
                  </a:lnTo>
                  <a:lnTo>
                    <a:pt x="0" y="6165"/>
                  </a:lnTo>
                  <a:lnTo>
                    <a:pt x="8555" y="1491"/>
                  </a:lnTo>
                  <a:lnTo>
                    <a:pt x="8878" y="639"/>
                  </a:lnTo>
                  <a:close/>
                </a:path>
              </a:pathLst>
            </a:custGeom>
            <a:solidFill>
              <a:srgbClr val="826C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grpSp>
      <p:grpSp>
        <p:nvGrpSpPr>
          <p:cNvPr id="77" name="组合 76"/>
          <p:cNvGrpSpPr/>
          <p:nvPr/>
        </p:nvGrpSpPr>
        <p:grpSpPr>
          <a:xfrm rot="2484086">
            <a:off x="3136518" y="3252448"/>
            <a:ext cx="406107" cy="1155987"/>
            <a:chOff x="4454660" y="3810474"/>
            <a:chExt cx="406107" cy="1155987"/>
          </a:xfrm>
        </p:grpSpPr>
        <p:sp>
          <p:nvSpPr>
            <p:cNvPr id="78" name="Freeform 16"/>
            <p:cNvSpPr/>
            <p:nvPr/>
          </p:nvSpPr>
          <p:spPr bwMode="auto">
            <a:xfrm flipV="1">
              <a:off x="4459674" y="3810474"/>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79" name="Freeform 30"/>
            <p:cNvSpPr/>
            <p:nvPr/>
          </p:nvSpPr>
          <p:spPr bwMode="auto">
            <a:xfrm rot="15296182">
              <a:off x="4522923" y="4261161"/>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0" name="Freeform 12"/>
            <p:cNvSpPr/>
            <p:nvPr/>
          </p:nvSpPr>
          <p:spPr bwMode="auto">
            <a:xfrm rot="7160246">
              <a:off x="4384500" y="4490194"/>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81" name="组合 80"/>
          <p:cNvGrpSpPr/>
          <p:nvPr/>
        </p:nvGrpSpPr>
        <p:grpSpPr>
          <a:xfrm rot="13396910" flipV="1">
            <a:off x="9422501" y="4290616"/>
            <a:ext cx="406107" cy="1155987"/>
            <a:chOff x="11762339" y="3746221"/>
            <a:chExt cx="406107" cy="1155987"/>
          </a:xfrm>
        </p:grpSpPr>
        <p:sp>
          <p:nvSpPr>
            <p:cNvPr id="82" name="Freeform 16"/>
            <p:cNvSpPr/>
            <p:nvPr/>
          </p:nvSpPr>
          <p:spPr bwMode="auto">
            <a:xfrm flipV="1">
              <a:off x="11767353" y="3746221"/>
              <a:ext cx="396080" cy="564858"/>
            </a:xfrm>
            <a:custGeom>
              <a:avLst/>
              <a:gdLst>
                <a:gd name="T0" fmla="*/ 284 w 758"/>
                <a:gd name="T1" fmla="*/ 1081 h 1081"/>
                <a:gd name="T2" fmla="*/ 758 w 758"/>
                <a:gd name="T3" fmla="*/ 0 h 1081"/>
                <a:gd name="T4" fmla="*/ 0 w 758"/>
                <a:gd name="T5" fmla="*/ 288 h 1081"/>
                <a:gd name="T6" fmla="*/ 284 w 758"/>
                <a:gd name="T7" fmla="*/ 1081 h 1081"/>
              </a:gdLst>
              <a:ahLst/>
              <a:cxnLst>
                <a:cxn ang="0">
                  <a:pos x="T0" y="T1"/>
                </a:cxn>
                <a:cxn ang="0">
                  <a:pos x="T2" y="T3"/>
                </a:cxn>
                <a:cxn ang="0">
                  <a:pos x="T4" y="T5"/>
                </a:cxn>
                <a:cxn ang="0">
                  <a:pos x="T6" y="T7"/>
                </a:cxn>
              </a:cxnLst>
              <a:rect l="0" t="0" r="r" b="b"/>
              <a:pathLst>
                <a:path w="758" h="1081">
                  <a:moveTo>
                    <a:pt x="284" y="1081"/>
                  </a:moveTo>
                  <a:lnTo>
                    <a:pt x="758" y="0"/>
                  </a:lnTo>
                  <a:lnTo>
                    <a:pt x="0" y="288"/>
                  </a:lnTo>
                  <a:lnTo>
                    <a:pt x="284" y="1081"/>
                  </a:lnTo>
                  <a:close/>
                </a:path>
              </a:pathLst>
            </a:custGeom>
            <a:solidFill>
              <a:srgbClr val="31909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3" name="Freeform 30"/>
            <p:cNvSpPr/>
            <p:nvPr/>
          </p:nvSpPr>
          <p:spPr bwMode="auto">
            <a:xfrm rot="15296182">
              <a:off x="11830602" y="4196908"/>
              <a:ext cx="275725" cy="329602"/>
            </a:xfrm>
            <a:custGeom>
              <a:avLst/>
              <a:gdLst>
                <a:gd name="T0" fmla="*/ 0 w 261"/>
                <a:gd name="T1" fmla="*/ 0 h 312"/>
                <a:gd name="T2" fmla="*/ 119 w 261"/>
                <a:gd name="T3" fmla="*/ 312 h 312"/>
                <a:gd name="T4" fmla="*/ 119 w 261"/>
                <a:gd name="T5" fmla="*/ 312 h 312"/>
                <a:gd name="T6" fmla="*/ 261 w 261"/>
                <a:gd name="T7" fmla="*/ 0 h 312"/>
                <a:gd name="T8" fmla="*/ 0 w 261"/>
                <a:gd name="T9" fmla="*/ 0 h 312"/>
              </a:gdLst>
              <a:ahLst/>
              <a:cxnLst>
                <a:cxn ang="0">
                  <a:pos x="T0" y="T1"/>
                </a:cxn>
                <a:cxn ang="0">
                  <a:pos x="T2" y="T3"/>
                </a:cxn>
                <a:cxn ang="0">
                  <a:pos x="T4" y="T5"/>
                </a:cxn>
                <a:cxn ang="0">
                  <a:pos x="T6" y="T7"/>
                </a:cxn>
                <a:cxn ang="0">
                  <a:pos x="T8" y="T9"/>
                </a:cxn>
              </a:cxnLst>
              <a:rect l="0" t="0" r="r" b="b"/>
              <a:pathLst>
                <a:path w="261" h="312">
                  <a:moveTo>
                    <a:pt x="0" y="0"/>
                  </a:moveTo>
                  <a:lnTo>
                    <a:pt x="119" y="312"/>
                  </a:lnTo>
                  <a:lnTo>
                    <a:pt x="119" y="312"/>
                  </a:lnTo>
                  <a:lnTo>
                    <a:pt x="261" y="0"/>
                  </a:lnTo>
                  <a:lnTo>
                    <a:pt x="0" y="0"/>
                  </a:lnTo>
                  <a:close/>
                </a:path>
              </a:pathLst>
            </a:custGeom>
            <a:solidFill>
              <a:srgbClr val="A0BF0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84" name="Freeform 12"/>
            <p:cNvSpPr/>
            <p:nvPr/>
          </p:nvSpPr>
          <p:spPr bwMode="auto">
            <a:xfrm rot="7160246">
              <a:off x="11692179" y="4425941"/>
              <a:ext cx="546427" cy="406107"/>
            </a:xfrm>
            <a:custGeom>
              <a:avLst/>
              <a:gdLst>
                <a:gd name="T0" fmla="*/ 782 w 1067"/>
                <a:gd name="T1" fmla="*/ 0 h 793"/>
                <a:gd name="T2" fmla="*/ 0 w 1067"/>
                <a:gd name="T3" fmla="*/ 288 h 793"/>
                <a:gd name="T4" fmla="*/ 1067 w 1067"/>
                <a:gd name="T5" fmla="*/ 793 h 793"/>
                <a:gd name="T6" fmla="*/ 782 w 1067"/>
                <a:gd name="T7" fmla="*/ 0 h 793"/>
              </a:gdLst>
              <a:ahLst/>
              <a:cxnLst>
                <a:cxn ang="0">
                  <a:pos x="T0" y="T1"/>
                </a:cxn>
                <a:cxn ang="0">
                  <a:pos x="T2" y="T3"/>
                </a:cxn>
                <a:cxn ang="0">
                  <a:pos x="T4" y="T5"/>
                </a:cxn>
                <a:cxn ang="0">
                  <a:pos x="T6" y="T7"/>
                </a:cxn>
              </a:cxnLst>
              <a:rect l="0" t="0" r="r" b="b"/>
              <a:pathLst>
                <a:path w="1067" h="793">
                  <a:moveTo>
                    <a:pt x="782" y="0"/>
                  </a:moveTo>
                  <a:lnTo>
                    <a:pt x="0" y="288"/>
                  </a:lnTo>
                  <a:lnTo>
                    <a:pt x="1067" y="793"/>
                  </a:lnTo>
                  <a:lnTo>
                    <a:pt x="782" y="0"/>
                  </a:lnTo>
                  <a:close/>
                </a:path>
              </a:pathLst>
            </a:custGeom>
            <a:solidFill>
              <a:srgbClr val="FDB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课程结构</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cxnSp>
        <p:nvCxnSpPr>
          <p:cNvPr id="18" name="Elbow Connector 106"/>
          <p:cNvCxnSpPr>
            <a:cxnSpLocks noChangeShapeType="1"/>
          </p:cNvCxnSpPr>
          <p:nvPr/>
        </p:nvCxnSpPr>
        <p:spPr bwMode="auto">
          <a:xfrm>
            <a:off x="3865563" y="2439988"/>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19" name="Elbow Connector 107"/>
          <p:cNvCxnSpPr>
            <a:cxnSpLocks noChangeShapeType="1"/>
          </p:cNvCxnSpPr>
          <p:nvPr/>
        </p:nvCxnSpPr>
        <p:spPr bwMode="auto">
          <a:xfrm flipV="1">
            <a:off x="3865563" y="4454525"/>
            <a:ext cx="12049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0" name="Straight Connector 109"/>
          <p:cNvCxnSpPr>
            <a:cxnSpLocks noChangeShapeType="1"/>
          </p:cNvCxnSpPr>
          <p:nvPr/>
        </p:nvCxnSpPr>
        <p:spPr bwMode="auto">
          <a:xfrm>
            <a:off x="3865563" y="3919538"/>
            <a:ext cx="12049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cxnSp>
        <p:nvCxnSpPr>
          <p:cNvPr id="21" name="Elbow Connector 45"/>
          <p:cNvCxnSpPr>
            <a:cxnSpLocks noChangeShapeType="1"/>
          </p:cNvCxnSpPr>
          <p:nvPr/>
        </p:nvCxnSpPr>
        <p:spPr bwMode="auto">
          <a:xfrm flipH="1">
            <a:off x="7085013" y="2439988"/>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2" name="Elbow Connector 46"/>
          <p:cNvCxnSpPr>
            <a:cxnSpLocks noChangeShapeType="1"/>
          </p:cNvCxnSpPr>
          <p:nvPr/>
        </p:nvCxnSpPr>
        <p:spPr bwMode="auto">
          <a:xfrm flipH="1" flipV="1">
            <a:off x="7085013" y="4454525"/>
            <a:ext cx="1230312" cy="927100"/>
          </a:xfrm>
          <a:prstGeom prst="bentConnector3">
            <a:avLst>
              <a:gd name="adj1" fmla="val 50000"/>
            </a:avLst>
          </a:prstGeom>
          <a:noFill/>
          <a:ln w="12700">
            <a:solidFill>
              <a:srgbClr val="ADBACA"/>
            </a:solidFill>
            <a:miter lim="800000"/>
            <a:headEnd type="triangle" w="med" len="med"/>
            <a:tailEnd type="oval" w="med" len="med"/>
          </a:ln>
          <a:extLst>
            <a:ext uri="{909E8E84-426E-40DD-AFC4-6F175D3DCCD1}">
              <a14:hiddenFill xmlns:a14="http://schemas.microsoft.com/office/drawing/2010/main">
                <a:noFill/>
              </a14:hiddenFill>
            </a:ext>
          </a:extLst>
        </p:spPr>
      </p:cxnSp>
      <p:cxnSp>
        <p:nvCxnSpPr>
          <p:cNvPr id="24" name="Straight Connector 47"/>
          <p:cNvCxnSpPr>
            <a:cxnSpLocks noChangeShapeType="1"/>
          </p:cNvCxnSpPr>
          <p:nvPr/>
        </p:nvCxnSpPr>
        <p:spPr bwMode="auto">
          <a:xfrm flipH="1">
            <a:off x="7085013" y="3919538"/>
            <a:ext cx="1230312" cy="3175"/>
          </a:xfrm>
          <a:prstGeom prst="line">
            <a:avLst/>
          </a:prstGeom>
          <a:noFill/>
          <a:ln w="12700">
            <a:solidFill>
              <a:srgbClr val="ADBACA"/>
            </a:solidFill>
            <a:round/>
            <a:headEnd type="triangle" w="med" len="med"/>
            <a:tailEnd type="oval" w="med" len="med"/>
          </a:ln>
          <a:extLst>
            <a:ext uri="{909E8E84-426E-40DD-AFC4-6F175D3DCCD1}">
              <a14:hiddenFill xmlns:a14="http://schemas.microsoft.com/office/drawing/2010/main">
                <a:noFill/>
              </a14:hiddenFill>
            </a:ext>
          </a:extLst>
        </p:spPr>
      </p:cxnSp>
      <p:sp>
        <p:nvSpPr>
          <p:cNvPr id="25" name="Freeform 54@|5FFC:14657585|FBC:16777215|LFC:11765543|LBC:16777215"/>
          <p:cNvSpPr/>
          <p:nvPr/>
        </p:nvSpPr>
        <p:spPr bwMode="auto">
          <a:xfrm>
            <a:off x="5211763" y="3078163"/>
            <a:ext cx="1744662" cy="1744662"/>
          </a:xfrm>
          <a:custGeom>
            <a:avLst/>
            <a:gdLst>
              <a:gd name="T0" fmla="*/ 0 w 661361"/>
              <a:gd name="T1" fmla="*/ 872332 h 661361"/>
              <a:gd name="T2" fmla="*/ 255502 w 661361"/>
              <a:gd name="T3" fmla="*/ 255500 h 661361"/>
              <a:gd name="T4" fmla="*/ 872335 w 661361"/>
              <a:gd name="T5" fmla="*/ 0 h 661361"/>
              <a:gd name="T6" fmla="*/ 1489168 w 661361"/>
              <a:gd name="T7" fmla="*/ 255502 h 661361"/>
              <a:gd name="T8" fmla="*/ 1744667 w 661361"/>
              <a:gd name="T9" fmla="*/ 872335 h 661361"/>
              <a:gd name="T10" fmla="*/ 1489168 w 661361"/>
              <a:gd name="T11" fmla="*/ 1489168 h 661361"/>
              <a:gd name="T12" fmla="*/ 872335 w 661361"/>
              <a:gd name="T13" fmla="*/ 1744667 h 661361"/>
              <a:gd name="T14" fmla="*/ 255502 w 661361"/>
              <a:gd name="T15" fmla="*/ 1489168 h 661361"/>
              <a:gd name="T16" fmla="*/ 3 w 661361"/>
              <a:gd name="T17" fmla="*/ 872335 h 661361"/>
              <a:gd name="T18" fmla="*/ 0 w 661361"/>
              <a:gd name="T19" fmla="*/ 872332 h 66136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accent1">
              <a:lumMod val="50000"/>
            </a:schemeClr>
          </a:solidFill>
          <a:ln>
            <a:noFill/>
          </a:ln>
        </p:spPr>
        <p:txBody>
          <a:bodyPr lIns="141562" tIns="141562" rIns="141562" bIns="141562" anchor="ctr"/>
          <a:lstStyle/>
          <a:p>
            <a:endParaRPr lang="zh-CN" altLang="en-US"/>
          </a:p>
        </p:txBody>
      </p:sp>
      <p:sp>
        <p:nvSpPr>
          <p:cNvPr id="26" name="Freeform 9"/>
          <p:cNvSpPr>
            <a:spLocks noEditPoints="1"/>
          </p:cNvSpPr>
          <p:nvPr/>
        </p:nvSpPr>
        <p:spPr bwMode="auto">
          <a:xfrm>
            <a:off x="5645944" y="3367088"/>
            <a:ext cx="902912" cy="961798"/>
          </a:xfrm>
          <a:custGeom>
            <a:avLst/>
            <a:gdLst>
              <a:gd name="T0" fmla="*/ 2147483647 w 243"/>
              <a:gd name="T1" fmla="*/ 2147483647 h 269"/>
              <a:gd name="T2" fmla="*/ 2147483647 w 243"/>
              <a:gd name="T3" fmla="*/ 2147483647 h 269"/>
              <a:gd name="T4" fmla="*/ 2147483647 w 243"/>
              <a:gd name="T5" fmla="*/ 2147483647 h 269"/>
              <a:gd name="T6" fmla="*/ 2147483647 w 243"/>
              <a:gd name="T7" fmla="*/ 2147483647 h 269"/>
              <a:gd name="T8" fmla="*/ 2147483647 w 243"/>
              <a:gd name="T9" fmla="*/ 2147483647 h 269"/>
              <a:gd name="T10" fmla="*/ 2147483647 w 243"/>
              <a:gd name="T11" fmla="*/ 2147483647 h 269"/>
              <a:gd name="T12" fmla="*/ 2147483647 w 243"/>
              <a:gd name="T13" fmla="*/ 2147483647 h 269"/>
              <a:gd name="T14" fmla="*/ 2147483647 w 243"/>
              <a:gd name="T15" fmla="*/ 2147483647 h 269"/>
              <a:gd name="T16" fmla="*/ 2147483647 w 243"/>
              <a:gd name="T17" fmla="*/ 2147483647 h 269"/>
              <a:gd name="T18" fmla="*/ 2147483647 w 243"/>
              <a:gd name="T19" fmla="*/ 2147483647 h 269"/>
              <a:gd name="T20" fmla="*/ 2147483647 w 243"/>
              <a:gd name="T21" fmla="*/ 2147483647 h 269"/>
              <a:gd name="T22" fmla="*/ 2147483647 w 243"/>
              <a:gd name="T23" fmla="*/ 2147483647 h 269"/>
              <a:gd name="T24" fmla="*/ 2147483647 w 243"/>
              <a:gd name="T25" fmla="*/ 0 h 269"/>
              <a:gd name="T26" fmla="*/ 2147483647 w 243"/>
              <a:gd name="T27" fmla="*/ 2147483647 h 269"/>
              <a:gd name="T28" fmla="*/ 2147483647 w 243"/>
              <a:gd name="T29" fmla="*/ 2147483647 h 269"/>
              <a:gd name="T30" fmla="*/ 2147483647 w 243"/>
              <a:gd name="T31" fmla="*/ 2147483647 h 269"/>
              <a:gd name="T32" fmla="*/ 2147483647 w 243"/>
              <a:gd name="T33" fmla="*/ 2147483647 h 269"/>
              <a:gd name="T34" fmla="*/ 2147483647 w 243"/>
              <a:gd name="T35" fmla="*/ 2147483647 h 269"/>
              <a:gd name="T36" fmla="*/ 2147483647 w 243"/>
              <a:gd name="T37" fmla="*/ 2147483647 h 269"/>
              <a:gd name="T38" fmla="*/ 2147483647 w 243"/>
              <a:gd name="T39" fmla="*/ 2147483647 h 269"/>
              <a:gd name="T40" fmla="*/ 2147483647 w 243"/>
              <a:gd name="T41" fmla="*/ 2147483647 h 269"/>
              <a:gd name="T42" fmla="*/ 2147483647 w 243"/>
              <a:gd name="T43" fmla="*/ 2147483647 h 269"/>
              <a:gd name="T44" fmla="*/ 2147483647 w 243"/>
              <a:gd name="T45" fmla="*/ 2147483647 h 269"/>
              <a:gd name="T46" fmla="*/ 2147483647 w 243"/>
              <a:gd name="T47" fmla="*/ 2147483647 h 269"/>
              <a:gd name="T48" fmla="*/ 2147483647 w 243"/>
              <a:gd name="T49" fmla="*/ 2147483647 h 269"/>
              <a:gd name="T50" fmla="*/ 2147483647 w 243"/>
              <a:gd name="T51" fmla="*/ 2147483647 h 269"/>
              <a:gd name="T52" fmla="*/ 2147483647 w 243"/>
              <a:gd name="T53" fmla="*/ 2147483647 h 269"/>
              <a:gd name="T54" fmla="*/ 2147483647 w 243"/>
              <a:gd name="T55" fmla="*/ 2147483647 h 269"/>
              <a:gd name="T56" fmla="*/ 2147483647 w 243"/>
              <a:gd name="T57" fmla="*/ 2147483647 h 269"/>
              <a:gd name="T58" fmla="*/ 2147483647 w 243"/>
              <a:gd name="T59" fmla="*/ 2147483647 h 269"/>
              <a:gd name="T60" fmla="*/ 2147483647 w 243"/>
              <a:gd name="T61" fmla="*/ 2147483647 h 269"/>
              <a:gd name="T62" fmla="*/ 2147483647 w 243"/>
              <a:gd name="T63" fmla="*/ 2147483647 h 269"/>
              <a:gd name="T64" fmla="*/ 2147483647 w 243"/>
              <a:gd name="T65" fmla="*/ 2147483647 h 269"/>
              <a:gd name="T66" fmla="*/ 2147483647 w 243"/>
              <a:gd name="T67" fmla="*/ 2147483647 h 269"/>
              <a:gd name="T68" fmla="*/ 2147483647 w 243"/>
              <a:gd name="T69" fmla="*/ 2147483647 h 269"/>
              <a:gd name="T70" fmla="*/ 2147483647 w 243"/>
              <a:gd name="T71" fmla="*/ 2147483647 h 269"/>
              <a:gd name="T72" fmla="*/ 2147483647 w 243"/>
              <a:gd name="T73" fmla="*/ 2147483647 h 269"/>
              <a:gd name="T74" fmla="*/ 2147483647 w 243"/>
              <a:gd name="T75" fmla="*/ 2147483647 h 269"/>
              <a:gd name="T76" fmla="*/ 2147483647 w 243"/>
              <a:gd name="T77" fmla="*/ 2147483647 h 269"/>
              <a:gd name="T78" fmla="*/ 2147483647 w 243"/>
              <a:gd name="T79" fmla="*/ 2147483647 h 269"/>
              <a:gd name="T80" fmla="*/ 2147483647 w 243"/>
              <a:gd name="T81" fmla="*/ 2147483647 h 269"/>
              <a:gd name="T82" fmla="*/ 2147483647 w 243"/>
              <a:gd name="T83" fmla="*/ 2147483647 h 269"/>
              <a:gd name="T84" fmla="*/ 2147483647 w 243"/>
              <a:gd name="T85" fmla="*/ 2147483647 h 269"/>
              <a:gd name="T86" fmla="*/ 2147483647 w 243"/>
              <a:gd name="T87" fmla="*/ 2147483647 h 269"/>
              <a:gd name="T88" fmla="*/ 2147483647 w 243"/>
              <a:gd name="T89" fmla="*/ 2147483647 h 269"/>
              <a:gd name="T90" fmla="*/ 2147483647 w 243"/>
              <a:gd name="T91" fmla="*/ 2147483647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27" name="组合 26"/>
          <p:cNvGrpSpPr/>
          <p:nvPr/>
        </p:nvGrpSpPr>
        <p:grpSpPr>
          <a:xfrm>
            <a:off x="925513" y="1857375"/>
            <a:ext cx="2813050" cy="1163638"/>
            <a:chOff x="925513" y="1857375"/>
            <a:chExt cx="2813050" cy="1163638"/>
          </a:xfrm>
        </p:grpSpPr>
        <p:sp>
          <p:nvSpPr>
            <p:cNvPr id="28" name="Rounded Rectangle 4"/>
            <p:cNvSpPr>
              <a:spLocks noChangeArrowheads="1"/>
            </p:cNvSpPr>
            <p:nvPr/>
          </p:nvSpPr>
          <p:spPr bwMode="auto">
            <a:xfrm>
              <a:off x="925513" y="1857375"/>
              <a:ext cx="2813050" cy="1163638"/>
            </a:xfrm>
            <a:prstGeom prst="roundRect">
              <a:avLst>
                <a:gd name="adj" fmla="val 10134"/>
              </a:avLst>
            </a:pr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9" name="组合 28"/>
            <p:cNvGrpSpPr/>
            <p:nvPr/>
          </p:nvGrpSpPr>
          <p:grpSpPr>
            <a:xfrm>
              <a:off x="1032807" y="2142537"/>
              <a:ext cx="648000" cy="504000"/>
              <a:chOff x="6001942" y="1479948"/>
              <a:chExt cx="477440" cy="390526"/>
            </a:xfrm>
          </p:grpSpPr>
          <p:sp>
            <p:nvSpPr>
              <p:cNvPr id="31" name="Freeform 157"/>
              <p:cNvSpPr>
                <a:spLocks noEditPoints="1"/>
              </p:cNvSpPr>
              <p:nvPr/>
            </p:nvSpPr>
            <p:spPr bwMode="auto">
              <a:xfrm>
                <a:off x="6209110" y="1758555"/>
                <a:ext cx="270272" cy="107156"/>
              </a:xfrm>
              <a:custGeom>
                <a:avLst/>
                <a:gdLst>
                  <a:gd name="T0" fmla="*/ 2147483647 w 114"/>
                  <a:gd name="T1" fmla="*/ 2147483647 h 45"/>
                  <a:gd name="T2" fmla="*/ 2147483647 w 114"/>
                  <a:gd name="T3" fmla="*/ 2147483647 h 45"/>
                  <a:gd name="T4" fmla="*/ 2147483647 w 114"/>
                  <a:gd name="T5" fmla="*/ 2147483647 h 45"/>
                  <a:gd name="T6" fmla="*/ 2147483647 w 114"/>
                  <a:gd name="T7" fmla="*/ 2147483647 h 45"/>
                  <a:gd name="T8" fmla="*/ 2147483647 w 114"/>
                  <a:gd name="T9" fmla="*/ 2147483647 h 45"/>
                  <a:gd name="T10" fmla="*/ 2147483647 w 114"/>
                  <a:gd name="T11" fmla="*/ 2147483647 h 45"/>
                  <a:gd name="T12" fmla="*/ 2147483647 w 114"/>
                  <a:gd name="T13" fmla="*/ 2147483647 h 45"/>
                  <a:gd name="T14" fmla="*/ 2147483647 w 114"/>
                  <a:gd name="T15" fmla="*/ 2147483647 h 45"/>
                  <a:gd name="T16" fmla="*/ 2147483647 w 114"/>
                  <a:gd name="T17" fmla="*/ 2147483647 h 45"/>
                  <a:gd name="T18" fmla="*/ 2147483647 w 114"/>
                  <a:gd name="T19" fmla="*/ 2147483647 h 45"/>
                  <a:gd name="T20" fmla="*/ 2147483647 w 114"/>
                  <a:gd name="T21" fmla="*/ 2147483647 h 45"/>
                  <a:gd name="T22" fmla="*/ 2147483647 w 114"/>
                  <a:gd name="T23" fmla="*/ 2147483647 h 45"/>
                  <a:gd name="T24" fmla="*/ 2147483647 w 114"/>
                  <a:gd name="T25" fmla="*/ 2147483647 h 45"/>
                  <a:gd name="T26" fmla="*/ 2147483647 w 114"/>
                  <a:gd name="T27" fmla="*/ 2147483647 h 45"/>
                  <a:gd name="T28" fmla="*/ 2147483647 w 114"/>
                  <a:gd name="T29" fmla="*/ 2147483647 h 45"/>
                  <a:gd name="T30" fmla="*/ 2147483647 w 114"/>
                  <a:gd name="T31" fmla="*/ 2147483647 h 45"/>
                  <a:gd name="T32" fmla="*/ 2147483647 w 114"/>
                  <a:gd name="T33" fmla="*/ 2147483647 h 45"/>
                  <a:gd name="T34" fmla="*/ 2147483647 w 114"/>
                  <a:gd name="T35" fmla="*/ 2147483647 h 45"/>
                  <a:gd name="T36" fmla="*/ 2147483647 w 114"/>
                  <a:gd name="T37" fmla="*/ 2147483647 h 45"/>
                  <a:gd name="T38" fmla="*/ 2147483647 w 114"/>
                  <a:gd name="T39" fmla="*/ 2147483647 h 45"/>
                  <a:gd name="T40" fmla="*/ 2147483647 w 114"/>
                  <a:gd name="T41" fmla="*/ 2147483647 h 45"/>
                  <a:gd name="T42" fmla="*/ 2147483647 w 114"/>
                  <a:gd name="T43" fmla="*/ 2147483647 h 45"/>
                  <a:gd name="T44" fmla="*/ 2147483647 w 114"/>
                  <a:gd name="T45" fmla="*/ 2147483647 h 45"/>
                  <a:gd name="T46" fmla="*/ 2147483647 w 114"/>
                  <a:gd name="T47" fmla="*/ 2147483647 h 45"/>
                  <a:gd name="T48" fmla="*/ 2147483647 w 114"/>
                  <a:gd name="T49" fmla="*/ 2147483647 h 45"/>
                  <a:gd name="T50" fmla="*/ 2147483647 w 114"/>
                  <a:gd name="T51" fmla="*/ 2147483647 h 45"/>
                  <a:gd name="T52" fmla="*/ 2147483647 w 114"/>
                  <a:gd name="T53" fmla="*/ 2147483647 h 45"/>
                  <a:gd name="T54" fmla="*/ 2147483647 w 114"/>
                  <a:gd name="T55" fmla="*/ 2147483647 h 45"/>
                  <a:gd name="T56" fmla="*/ 2147483647 w 114"/>
                  <a:gd name="T57" fmla="*/ 2147483647 h 45"/>
                  <a:gd name="T58" fmla="*/ 2147483647 w 114"/>
                  <a:gd name="T59" fmla="*/ 2147483647 h 45"/>
                  <a:gd name="T60" fmla="*/ 2147483647 w 114"/>
                  <a:gd name="T61" fmla="*/ 2147483647 h 45"/>
                  <a:gd name="T62" fmla="*/ 2147483647 w 114"/>
                  <a:gd name="T63" fmla="*/ 2147483647 h 45"/>
                  <a:gd name="T64" fmla="*/ 2147483647 w 114"/>
                  <a:gd name="T65" fmla="*/ 2147483647 h 45"/>
                  <a:gd name="T66" fmla="*/ 2147483647 w 114"/>
                  <a:gd name="T67" fmla="*/ 2147483647 h 45"/>
                  <a:gd name="T68" fmla="*/ 2147483647 w 114"/>
                  <a:gd name="T69" fmla="*/ 2147483647 h 45"/>
                  <a:gd name="T70" fmla="*/ 2147483647 w 114"/>
                  <a:gd name="T71" fmla="*/ 2147483647 h 45"/>
                  <a:gd name="T72" fmla="*/ 2147483647 w 114"/>
                  <a:gd name="T73" fmla="*/ 2147483647 h 45"/>
                  <a:gd name="T74" fmla="*/ 2147483647 w 114"/>
                  <a:gd name="T75" fmla="*/ 2147483647 h 45"/>
                  <a:gd name="T76" fmla="*/ 2147483647 w 114"/>
                  <a:gd name="T77" fmla="*/ 2147483647 h 45"/>
                  <a:gd name="T78" fmla="*/ 2147483647 w 114"/>
                  <a:gd name="T79" fmla="*/ 2147483647 h 45"/>
                  <a:gd name="T80" fmla="*/ 2147483647 w 114"/>
                  <a:gd name="T81" fmla="*/ 2147483647 h 45"/>
                  <a:gd name="T82" fmla="*/ 2147483647 w 114"/>
                  <a:gd name="T83" fmla="*/ 2147483647 h 45"/>
                  <a:gd name="T84" fmla="*/ 2147483647 w 114"/>
                  <a:gd name="T85" fmla="*/ 2147483647 h 45"/>
                  <a:gd name="T86" fmla="*/ 2147483647 w 114"/>
                  <a:gd name="T87" fmla="*/ 2147483647 h 45"/>
                  <a:gd name="T88" fmla="*/ 2147483647 w 114"/>
                  <a:gd name="T89" fmla="*/ 2147483647 h 45"/>
                  <a:gd name="T90" fmla="*/ 2147483647 w 114"/>
                  <a:gd name="T91" fmla="*/ 2147483647 h 45"/>
                  <a:gd name="T92" fmla="*/ 2147483647 w 114"/>
                  <a:gd name="T93" fmla="*/ 2147483647 h 45"/>
                  <a:gd name="T94" fmla="*/ 2147483647 w 114"/>
                  <a:gd name="T95" fmla="*/ 2147483647 h 45"/>
                  <a:gd name="T96" fmla="*/ 2147483647 w 114"/>
                  <a:gd name="T97" fmla="*/ 2147483647 h 45"/>
                  <a:gd name="T98" fmla="*/ 2147483647 w 114"/>
                  <a:gd name="T99" fmla="*/ 2147483647 h 45"/>
                  <a:gd name="T100" fmla="*/ 2147483647 w 114"/>
                  <a:gd name="T101" fmla="*/ 2147483647 h 45"/>
                  <a:gd name="T102" fmla="*/ 2147483647 w 114"/>
                  <a:gd name="T103" fmla="*/ 2147483647 h 45"/>
                  <a:gd name="T104" fmla="*/ 2147483647 w 114"/>
                  <a:gd name="T105" fmla="*/ 2147483647 h 45"/>
                  <a:gd name="T106" fmla="*/ 2147483647 w 114"/>
                  <a:gd name="T107" fmla="*/ 2147483647 h 45"/>
                  <a:gd name="T108" fmla="*/ 2147483647 w 114"/>
                  <a:gd name="T109" fmla="*/ 2147483647 h 45"/>
                  <a:gd name="T110" fmla="*/ 2147483647 w 114"/>
                  <a:gd name="T111" fmla="*/ 2147483647 h 45"/>
                  <a:gd name="T112" fmla="*/ 2147483647 w 114"/>
                  <a:gd name="T113" fmla="*/ 2147483647 h 45"/>
                  <a:gd name="T114" fmla="*/ 2147483647 w 114"/>
                  <a:gd name="T115" fmla="*/ 2147483647 h 45"/>
                  <a:gd name="T116" fmla="*/ 2147483647 w 114"/>
                  <a:gd name="T117" fmla="*/ 2147483647 h 4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14" h="45">
                    <a:moveTo>
                      <a:pt x="16" y="0"/>
                    </a:moveTo>
                    <a:cubicBezTo>
                      <a:pt x="13" y="0"/>
                      <a:pt x="11" y="2"/>
                      <a:pt x="10" y="4"/>
                    </a:cubicBezTo>
                    <a:cubicBezTo>
                      <a:pt x="1" y="41"/>
                      <a:pt x="1" y="41"/>
                      <a:pt x="1" y="41"/>
                    </a:cubicBezTo>
                    <a:cubicBezTo>
                      <a:pt x="0" y="43"/>
                      <a:pt x="3" y="45"/>
                      <a:pt x="6" y="45"/>
                    </a:cubicBezTo>
                    <a:cubicBezTo>
                      <a:pt x="108" y="45"/>
                      <a:pt x="108" y="45"/>
                      <a:pt x="108" y="45"/>
                    </a:cubicBezTo>
                    <a:cubicBezTo>
                      <a:pt x="112" y="45"/>
                      <a:pt x="114" y="43"/>
                      <a:pt x="113" y="41"/>
                    </a:cubicBezTo>
                    <a:cubicBezTo>
                      <a:pt x="105" y="4"/>
                      <a:pt x="105" y="4"/>
                      <a:pt x="105" y="4"/>
                    </a:cubicBezTo>
                    <a:cubicBezTo>
                      <a:pt x="104" y="2"/>
                      <a:pt x="101" y="0"/>
                      <a:pt x="99" y="0"/>
                    </a:cubicBezTo>
                    <a:lnTo>
                      <a:pt x="16" y="0"/>
                    </a:lnTo>
                    <a:close/>
                    <a:moveTo>
                      <a:pt x="79" y="3"/>
                    </a:moveTo>
                    <a:cubicBezTo>
                      <a:pt x="79" y="3"/>
                      <a:pt x="79" y="2"/>
                      <a:pt x="80" y="2"/>
                    </a:cubicBezTo>
                    <a:cubicBezTo>
                      <a:pt x="83" y="2"/>
                      <a:pt x="83" y="2"/>
                      <a:pt x="83" y="2"/>
                    </a:cubicBezTo>
                    <a:cubicBezTo>
                      <a:pt x="84" y="2"/>
                      <a:pt x="84" y="3"/>
                      <a:pt x="85" y="3"/>
                    </a:cubicBezTo>
                    <a:cubicBezTo>
                      <a:pt x="85" y="4"/>
                      <a:pt x="85" y="4"/>
                      <a:pt x="85" y="4"/>
                    </a:cubicBezTo>
                    <a:cubicBezTo>
                      <a:pt x="85" y="5"/>
                      <a:pt x="84" y="5"/>
                      <a:pt x="83" y="5"/>
                    </a:cubicBezTo>
                    <a:cubicBezTo>
                      <a:pt x="81" y="5"/>
                      <a:pt x="81" y="5"/>
                      <a:pt x="81" y="5"/>
                    </a:cubicBezTo>
                    <a:cubicBezTo>
                      <a:pt x="80" y="5"/>
                      <a:pt x="79" y="5"/>
                      <a:pt x="79" y="4"/>
                    </a:cubicBezTo>
                    <a:lnTo>
                      <a:pt x="79" y="3"/>
                    </a:lnTo>
                    <a:close/>
                    <a:moveTo>
                      <a:pt x="64" y="8"/>
                    </a:moveTo>
                    <a:cubicBezTo>
                      <a:pt x="69" y="8"/>
                      <a:pt x="69" y="8"/>
                      <a:pt x="69" y="8"/>
                    </a:cubicBezTo>
                    <a:cubicBezTo>
                      <a:pt x="69" y="11"/>
                      <a:pt x="69" y="11"/>
                      <a:pt x="69" y="11"/>
                    </a:cubicBezTo>
                    <a:cubicBezTo>
                      <a:pt x="64" y="11"/>
                      <a:pt x="64" y="11"/>
                      <a:pt x="64" y="11"/>
                    </a:cubicBezTo>
                    <a:lnTo>
                      <a:pt x="64" y="8"/>
                    </a:lnTo>
                    <a:close/>
                    <a:moveTo>
                      <a:pt x="64" y="12"/>
                    </a:moveTo>
                    <a:cubicBezTo>
                      <a:pt x="69" y="12"/>
                      <a:pt x="69" y="12"/>
                      <a:pt x="69" y="12"/>
                    </a:cubicBezTo>
                    <a:cubicBezTo>
                      <a:pt x="69" y="15"/>
                      <a:pt x="69" y="15"/>
                      <a:pt x="69" y="15"/>
                    </a:cubicBezTo>
                    <a:cubicBezTo>
                      <a:pt x="65" y="15"/>
                      <a:pt x="65" y="15"/>
                      <a:pt x="65" y="15"/>
                    </a:cubicBezTo>
                    <a:lnTo>
                      <a:pt x="64" y="12"/>
                    </a:lnTo>
                    <a:close/>
                    <a:moveTo>
                      <a:pt x="65" y="16"/>
                    </a:moveTo>
                    <a:cubicBezTo>
                      <a:pt x="69" y="16"/>
                      <a:pt x="69" y="16"/>
                      <a:pt x="69" y="16"/>
                    </a:cubicBezTo>
                    <a:cubicBezTo>
                      <a:pt x="69" y="19"/>
                      <a:pt x="69" y="19"/>
                      <a:pt x="69" y="19"/>
                    </a:cubicBezTo>
                    <a:cubicBezTo>
                      <a:pt x="65" y="19"/>
                      <a:pt x="65" y="19"/>
                      <a:pt x="65" y="19"/>
                    </a:cubicBezTo>
                    <a:lnTo>
                      <a:pt x="65" y="16"/>
                    </a:lnTo>
                    <a:close/>
                    <a:moveTo>
                      <a:pt x="65" y="20"/>
                    </a:moveTo>
                    <a:cubicBezTo>
                      <a:pt x="69" y="20"/>
                      <a:pt x="69" y="20"/>
                      <a:pt x="69" y="20"/>
                    </a:cubicBezTo>
                    <a:cubicBezTo>
                      <a:pt x="70" y="23"/>
                      <a:pt x="70" y="23"/>
                      <a:pt x="70" y="23"/>
                    </a:cubicBezTo>
                    <a:cubicBezTo>
                      <a:pt x="65" y="23"/>
                      <a:pt x="65" y="23"/>
                      <a:pt x="65" y="23"/>
                    </a:cubicBezTo>
                    <a:lnTo>
                      <a:pt x="65" y="20"/>
                    </a:lnTo>
                    <a:close/>
                    <a:moveTo>
                      <a:pt x="65" y="24"/>
                    </a:moveTo>
                    <a:cubicBezTo>
                      <a:pt x="70" y="24"/>
                      <a:pt x="70" y="24"/>
                      <a:pt x="70" y="24"/>
                    </a:cubicBezTo>
                    <a:cubicBezTo>
                      <a:pt x="70" y="27"/>
                      <a:pt x="70" y="27"/>
                      <a:pt x="70" y="27"/>
                    </a:cubicBezTo>
                    <a:cubicBezTo>
                      <a:pt x="65" y="27"/>
                      <a:pt x="65" y="27"/>
                      <a:pt x="65" y="27"/>
                    </a:cubicBezTo>
                    <a:lnTo>
                      <a:pt x="65" y="24"/>
                    </a:lnTo>
                    <a:close/>
                    <a:moveTo>
                      <a:pt x="65" y="28"/>
                    </a:moveTo>
                    <a:cubicBezTo>
                      <a:pt x="70" y="28"/>
                      <a:pt x="70" y="28"/>
                      <a:pt x="70" y="28"/>
                    </a:cubicBezTo>
                    <a:cubicBezTo>
                      <a:pt x="70" y="31"/>
                      <a:pt x="70" y="31"/>
                      <a:pt x="70" y="31"/>
                    </a:cubicBezTo>
                    <a:cubicBezTo>
                      <a:pt x="65" y="31"/>
                      <a:pt x="65" y="31"/>
                      <a:pt x="65" y="31"/>
                    </a:cubicBezTo>
                    <a:lnTo>
                      <a:pt x="65" y="28"/>
                    </a:lnTo>
                    <a:close/>
                    <a:moveTo>
                      <a:pt x="58" y="8"/>
                    </a:moveTo>
                    <a:cubicBezTo>
                      <a:pt x="63" y="8"/>
                      <a:pt x="63" y="8"/>
                      <a:pt x="63" y="8"/>
                    </a:cubicBezTo>
                    <a:cubicBezTo>
                      <a:pt x="63" y="11"/>
                      <a:pt x="63" y="11"/>
                      <a:pt x="63" y="11"/>
                    </a:cubicBezTo>
                    <a:cubicBezTo>
                      <a:pt x="58" y="11"/>
                      <a:pt x="58" y="11"/>
                      <a:pt x="58" y="11"/>
                    </a:cubicBezTo>
                    <a:lnTo>
                      <a:pt x="58" y="8"/>
                    </a:lnTo>
                    <a:close/>
                    <a:moveTo>
                      <a:pt x="58" y="12"/>
                    </a:moveTo>
                    <a:cubicBezTo>
                      <a:pt x="63" y="12"/>
                      <a:pt x="63" y="12"/>
                      <a:pt x="63" y="12"/>
                    </a:cubicBezTo>
                    <a:cubicBezTo>
                      <a:pt x="63" y="15"/>
                      <a:pt x="63" y="15"/>
                      <a:pt x="63" y="15"/>
                    </a:cubicBezTo>
                    <a:cubicBezTo>
                      <a:pt x="58" y="15"/>
                      <a:pt x="58" y="15"/>
                      <a:pt x="58" y="15"/>
                    </a:cubicBezTo>
                    <a:lnTo>
                      <a:pt x="58" y="12"/>
                    </a:lnTo>
                    <a:close/>
                    <a:moveTo>
                      <a:pt x="58" y="16"/>
                    </a:moveTo>
                    <a:cubicBezTo>
                      <a:pt x="63" y="16"/>
                      <a:pt x="63" y="16"/>
                      <a:pt x="63" y="16"/>
                    </a:cubicBezTo>
                    <a:cubicBezTo>
                      <a:pt x="63" y="19"/>
                      <a:pt x="63" y="19"/>
                      <a:pt x="63" y="19"/>
                    </a:cubicBezTo>
                    <a:cubicBezTo>
                      <a:pt x="58" y="19"/>
                      <a:pt x="58" y="19"/>
                      <a:pt x="58" y="19"/>
                    </a:cubicBezTo>
                    <a:lnTo>
                      <a:pt x="58" y="16"/>
                    </a:lnTo>
                    <a:close/>
                    <a:moveTo>
                      <a:pt x="58" y="20"/>
                    </a:moveTo>
                    <a:cubicBezTo>
                      <a:pt x="63" y="20"/>
                      <a:pt x="63" y="20"/>
                      <a:pt x="63" y="20"/>
                    </a:cubicBezTo>
                    <a:cubicBezTo>
                      <a:pt x="63" y="23"/>
                      <a:pt x="63" y="23"/>
                      <a:pt x="63" y="23"/>
                    </a:cubicBezTo>
                    <a:cubicBezTo>
                      <a:pt x="58" y="23"/>
                      <a:pt x="58" y="23"/>
                      <a:pt x="58" y="23"/>
                    </a:cubicBezTo>
                    <a:lnTo>
                      <a:pt x="58" y="20"/>
                    </a:lnTo>
                    <a:close/>
                    <a:moveTo>
                      <a:pt x="58" y="24"/>
                    </a:moveTo>
                    <a:cubicBezTo>
                      <a:pt x="63" y="24"/>
                      <a:pt x="63" y="24"/>
                      <a:pt x="63" y="24"/>
                    </a:cubicBezTo>
                    <a:cubicBezTo>
                      <a:pt x="63" y="27"/>
                      <a:pt x="63" y="27"/>
                      <a:pt x="63" y="27"/>
                    </a:cubicBezTo>
                    <a:cubicBezTo>
                      <a:pt x="58" y="27"/>
                      <a:pt x="58" y="27"/>
                      <a:pt x="58" y="27"/>
                    </a:cubicBezTo>
                    <a:lnTo>
                      <a:pt x="58" y="24"/>
                    </a:lnTo>
                    <a:close/>
                    <a:moveTo>
                      <a:pt x="58" y="28"/>
                    </a:moveTo>
                    <a:cubicBezTo>
                      <a:pt x="63" y="28"/>
                      <a:pt x="63" y="28"/>
                      <a:pt x="63" y="28"/>
                    </a:cubicBezTo>
                    <a:cubicBezTo>
                      <a:pt x="63" y="31"/>
                      <a:pt x="63" y="31"/>
                      <a:pt x="63" y="31"/>
                    </a:cubicBezTo>
                    <a:cubicBezTo>
                      <a:pt x="58" y="30"/>
                      <a:pt x="58" y="30"/>
                      <a:pt x="58" y="30"/>
                    </a:cubicBezTo>
                    <a:lnTo>
                      <a:pt x="58" y="28"/>
                    </a:lnTo>
                    <a:close/>
                    <a:moveTo>
                      <a:pt x="52" y="8"/>
                    </a:moveTo>
                    <a:cubicBezTo>
                      <a:pt x="57" y="8"/>
                      <a:pt x="57" y="8"/>
                      <a:pt x="57" y="8"/>
                    </a:cubicBezTo>
                    <a:cubicBezTo>
                      <a:pt x="57" y="11"/>
                      <a:pt x="57" y="11"/>
                      <a:pt x="57" y="11"/>
                    </a:cubicBezTo>
                    <a:cubicBezTo>
                      <a:pt x="52" y="11"/>
                      <a:pt x="52" y="11"/>
                      <a:pt x="52" y="11"/>
                    </a:cubicBezTo>
                    <a:lnTo>
                      <a:pt x="52" y="8"/>
                    </a:lnTo>
                    <a:close/>
                    <a:moveTo>
                      <a:pt x="52" y="12"/>
                    </a:moveTo>
                    <a:cubicBezTo>
                      <a:pt x="56" y="12"/>
                      <a:pt x="56" y="12"/>
                      <a:pt x="56" y="12"/>
                    </a:cubicBezTo>
                    <a:cubicBezTo>
                      <a:pt x="56" y="15"/>
                      <a:pt x="56" y="15"/>
                      <a:pt x="56" y="15"/>
                    </a:cubicBezTo>
                    <a:cubicBezTo>
                      <a:pt x="52" y="15"/>
                      <a:pt x="52" y="15"/>
                      <a:pt x="52" y="15"/>
                    </a:cubicBezTo>
                    <a:lnTo>
                      <a:pt x="52" y="12"/>
                    </a:lnTo>
                    <a:close/>
                    <a:moveTo>
                      <a:pt x="52" y="16"/>
                    </a:moveTo>
                    <a:cubicBezTo>
                      <a:pt x="56" y="16"/>
                      <a:pt x="56" y="16"/>
                      <a:pt x="56" y="16"/>
                    </a:cubicBezTo>
                    <a:cubicBezTo>
                      <a:pt x="56" y="19"/>
                      <a:pt x="56" y="19"/>
                      <a:pt x="56" y="19"/>
                    </a:cubicBezTo>
                    <a:cubicBezTo>
                      <a:pt x="52" y="19"/>
                      <a:pt x="52" y="19"/>
                      <a:pt x="52" y="19"/>
                    </a:cubicBezTo>
                    <a:lnTo>
                      <a:pt x="52" y="16"/>
                    </a:lnTo>
                    <a:close/>
                    <a:moveTo>
                      <a:pt x="52" y="20"/>
                    </a:moveTo>
                    <a:cubicBezTo>
                      <a:pt x="56" y="20"/>
                      <a:pt x="56" y="20"/>
                      <a:pt x="56" y="20"/>
                    </a:cubicBezTo>
                    <a:cubicBezTo>
                      <a:pt x="56" y="23"/>
                      <a:pt x="56" y="23"/>
                      <a:pt x="56" y="23"/>
                    </a:cubicBezTo>
                    <a:cubicBezTo>
                      <a:pt x="52" y="23"/>
                      <a:pt x="52" y="23"/>
                      <a:pt x="52" y="23"/>
                    </a:cubicBezTo>
                    <a:lnTo>
                      <a:pt x="52" y="20"/>
                    </a:lnTo>
                    <a:close/>
                    <a:moveTo>
                      <a:pt x="52" y="24"/>
                    </a:moveTo>
                    <a:cubicBezTo>
                      <a:pt x="56" y="24"/>
                      <a:pt x="56" y="24"/>
                      <a:pt x="56" y="24"/>
                    </a:cubicBezTo>
                    <a:cubicBezTo>
                      <a:pt x="56" y="27"/>
                      <a:pt x="56" y="27"/>
                      <a:pt x="56" y="27"/>
                    </a:cubicBezTo>
                    <a:cubicBezTo>
                      <a:pt x="51" y="26"/>
                      <a:pt x="51" y="26"/>
                      <a:pt x="51" y="26"/>
                    </a:cubicBezTo>
                    <a:lnTo>
                      <a:pt x="52" y="24"/>
                    </a:lnTo>
                    <a:close/>
                    <a:moveTo>
                      <a:pt x="51" y="28"/>
                    </a:moveTo>
                    <a:cubicBezTo>
                      <a:pt x="56" y="28"/>
                      <a:pt x="56" y="28"/>
                      <a:pt x="56" y="28"/>
                    </a:cubicBezTo>
                    <a:cubicBezTo>
                      <a:pt x="56" y="30"/>
                      <a:pt x="56" y="30"/>
                      <a:pt x="56" y="30"/>
                    </a:cubicBezTo>
                    <a:cubicBezTo>
                      <a:pt x="51" y="30"/>
                      <a:pt x="51" y="30"/>
                      <a:pt x="51" y="30"/>
                    </a:cubicBezTo>
                    <a:lnTo>
                      <a:pt x="51" y="28"/>
                    </a:lnTo>
                    <a:close/>
                    <a:moveTo>
                      <a:pt x="46" y="8"/>
                    </a:moveTo>
                    <a:cubicBezTo>
                      <a:pt x="50" y="8"/>
                      <a:pt x="50" y="8"/>
                      <a:pt x="50" y="8"/>
                    </a:cubicBezTo>
                    <a:cubicBezTo>
                      <a:pt x="50" y="11"/>
                      <a:pt x="50" y="11"/>
                      <a:pt x="50" y="11"/>
                    </a:cubicBezTo>
                    <a:cubicBezTo>
                      <a:pt x="46" y="11"/>
                      <a:pt x="46" y="11"/>
                      <a:pt x="46" y="11"/>
                    </a:cubicBezTo>
                    <a:lnTo>
                      <a:pt x="46" y="8"/>
                    </a:lnTo>
                    <a:close/>
                    <a:moveTo>
                      <a:pt x="46" y="12"/>
                    </a:moveTo>
                    <a:cubicBezTo>
                      <a:pt x="50" y="12"/>
                      <a:pt x="50" y="12"/>
                      <a:pt x="50" y="12"/>
                    </a:cubicBezTo>
                    <a:cubicBezTo>
                      <a:pt x="50" y="15"/>
                      <a:pt x="50" y="15"/>
                      <a:pt x="50" y="15"/>
                    </a:cubicBezTo>
                    <a:cubicBezTo>
                      <a:pt x="46" y="15"/>
                      <a:pt x="46" y="15"/>
                      <a:pt x="46" y="15"/>
                    </a:cubicBezTo>
                    <a:lnTo>
                      <a:pt x="46" y="12"/>
                    </a:lnTo>
                    <a:close/>
                    <a:moveTo>
                      <a:pt x="45" y="16"/>
                    </a:moveTo>
                    <a:cubicBezTo>
                      <a:pt x="50" y="16"/>
                      <a:pt x="50" y="16"/>
                      <a:pt x="50" y="16"/>
                    </a:cubicBezTo>
                    <a:cubicBezTo>
                      <a:pt x="50" y="19"/>
                      <a:pt x="50" y="19"/>
                      <a:pt x="50" y="19"/>
                    </a:cubicBezTo>
                    <a:cubicBezTo>
                      <a:pt x="45" y="19"/>
                      <a:pt x="45" y="19"/>
                      <a:pt x="45" y="19"/>
                    </a:cubicBezTo>
                    <a:lnTo>
                      <a:pt x="45" y="16"/>
                    </a:lnTo>
                    <a:close/>
                    <a:moveTo>
                      <a:pt x="45" y="20"/>
                    </a:moveTo>
                    <a:cubicBezTo>
                      <a:pt x="50" y="20"/>
                      <a:pt x="50" y="20"/>
                      <a:pt x="50" y="20"/>
                    </a:cubicBezTo>
                    <a:cubicBezTo>
                      <a:pt x="50" y="23"/>
                      <a:pt x="50" y="23"/>
                      <a:pt x="50" y="23"/>
                    </a:cubicBezTo>
                    <a:cubicBezTo>
                      <a:pt x="45" y="23"/>
                      <a:pt x="45" y="23"/>
                      <a:pt x="45" y="23"/>
                    </a:cubicBezTo>
                    <a:lnTo>
                      <a:pt x="45" y="20"/>
                    </a:lnTo>
                    <a:close/>
                    <a:moveTo>
                      <a:pt x="45" y="24"/>
                    </a:moveTo>
                    <a:cubicBezTo>
                      <a:pt x="50" y="24"/>
                      <a:pt x="50" y="24"/>
                      <a:pt x="50" y="24"/>
                    </a:cubicBezTo>
                    <a:cubicBezTo>
                      <a:pt x="50" y="26"/>
                      <a:pt x="50" y="26"/>
                      <a:pt x="50" y="26"/>
                    </a:cubicBezTo>
                    <a:cubicBezTo>
                      <a:pt x="45" y="26"/>
                      <a:pt x="45" y="26"/>
                      <a:pt x="45" y="26"/>
                    </a:cubicBezTo>
                    <a:lnTo>
                      <a:pt x="45" y="24"/>
                    </a:lnTo>
                    <a:close/>
                    <a:moveTo>
                      <a:pt x="45" y="28"/>
                    </a:moveTo>
                    <a:cubicBezTo>
                      <a:pt x="50" y="28"/>
                      <a:pt x="50" y="28"/>
                      <a:pt x="50" y="28"/>
                    </a:cubicBezTo>
                    <a:cubicBezTo>
                      <a:pt x="49" y="30"/>
                      <a:pt x="49" y="30"/>
                      <a:pt x="49" y="30"/>
                    </a:cubicBezTo>
                    <a:cubicBezTo>
                      <a:pt x="44" y="30"/>
                      <a:pt x="44" y="30"/>
                      <a:pt x="44" y="30"/>
                    </a:cubicBezTo>
                    <a:lnTo>
                      <a:pt x="45" y="28"/>
                    </a:lnTo>
                    <a:close/>
                    <a:moveTo>
                      <a:pt x="22" y="30"/>
                    </a:moveTo>
                    <a:cubicBezTo>
                      <a:pt x="17" y="30"/>
                      <a:pt x="17" y="30"/>
                      <a:pt x="17" y="30"/>
                    </a:cubicBezTo>
                    <a:cubicBezTo>
                      <a:pt x="18" y="27"/>
                      <a:pt x="18" y="27"/>
                      <a:pt x="18" y="27"/>
                    </a:cubicBezTo>
                    <a:cubicBezTo>
                      <a:pt x="23" y="27"/>
                      <a:pt x="23" y="27"/>
                      <a:pt x="23" y="27"/>
                    </a:cubicBezTo>
                    <a:lnTo>
                      <a:pt x="22" y="30"/>
                    </a:lnTo>
                    <a:close/>
                    <a:moveTo>
                      <a:pt x="23" y="26"/>
                    </a:moveTo>
                    <a:cubicBezTo>
                      <a:pt x="18" y="26"/>
                      <a:pt x="18" y="26"/>
                      <a:pt x="18" y="26"/>
                    </a:cubicBezTo>
                    <a:cubicBezTo>
                      <a:pt x="18" y="24"/>
                      <a:pt x="18" y="24"/>
                      <a:pt x="18" y="24"/>
                    </a:cubicBezTo>
                    <a:cubicBezTo>
                      <a:pt x="23" y="24"/>
                      <a:pt x="23" y="24"/>
                      <a:pt x="23" y="24"/>
                    </a:cubicBezTo>
                    <a:lnTo>
                      <a:pt x="23" y="26"/>
                    </a:lnTo>
                    <a:close/>
                    <a:moveTo>
                      <a:pt x="23" y="22"/>
                    </a:moveTo>
                    <a:cubicBezTo>
                      <a:pt x="19" y="22"/>
                      <a:pt x="19" y="22"/>
                      <a:pt x="19" y="22"/>
                    </a:cubicBezTo>
                    <a:cubicBezTo>
                      <a:pt x="19" y="20"/>
                      <a:pt x="19" y="20"/>
                      <a:pt x="19" y="20"/>
                    </a:cubicBezTo>
                    <a:cubicBezTo>
                      <a:pt x="24" y="20"/>
                      <a:pt x="24" y="20"/>
                      <a:pt x="24" y="20"/>
                    </a:cubicBezTo>
                    <a:lnTo>
                      <a:pt x="23" y="22"/>
                    </a:lnTo>
                    <a:close/>
                    <a:moveTo>
                      <a:pt x="24" y="19"/>
                    </a:moveTo>
                    <a:cubicBezTo>
                      <a:pt x="19" y="18"/>
                      <a:pt x="19" y="18"/>
                      <a:pt x="19" y="18"/>
                    </a:cubicBezTo>
                    <a:cubicBezTo>
                      <a:pt x="20" y="16"/>
                      <a:pt x="20" y="16"/>
                      <a:pt x="20" y="16"/>
                    </a:cubicBezTo>
                    <a:cubicBezTo>
                      <a:pt x="25" y="16"/>
                      <a:pt x="25" y="16"/>
                      <a:pt x="25" y="16"/>
                    </a:cubicBezTo>
                    <a:lnTo>
                      <a:pt x="24" y="19"/>
                    </a:lnTo>
                    <a:close/>
                    <a:moveTo>
                      <a:pt x="25" y="15"/>
                    </a:moveTo>
                    <a:cubicBezTo>
                      <a:pt x="20" y="15"/>
                      <a:pt x="20" y="15"/>
                      <a:pt x="20" y="15"/>
                    </a:cubicBezTo>
                    <a:cubicBezTo>
                      <a:pt x="21" y="12"/>
                      <a:pt x="21" y="12"/>
                      <a:pt x="21" y="12"/>
                    </a:cubicBezTo>
                    <a:cubicBezTo>
                      <a:pt x="25" y="12"/>
                      <a:pt x="25" y="12"/>
                      <a:pt x="25" y="12"/>
                    </a:cubicBezTo>
                    <a:lnTo>
                      <a:pt x="25" y="15"/>
                    </a:lnTo>
                    <a:close/>
                    <a:moveTo>
                      <a:pt x="25" y="11"/>
                    </a:moveTo>
                    <a:cubicBezTo>
                      <a:pt x="21" y="11"/>
                      <a:pt x="21" y="11"/>
                      <a:pt x="21" y="11"/>
                    </a:cubicBezTo>
                    <a:cubicBezTo>
                      <a:pt x="21" y="8"/>
                      <a:pt x="21" y="8"/>
                      <a:pt x="21" y="8"/>
                    </a:cubicBezTo>
                    <a:cubicBezTo>
                      <a:pt x="26" y="8"/>
                      <a:pt x="26" y="8"/>
                      <a:pt x="26" y="8"/>
                    </a:cubicBezTo>
                    <a:lnTo>
                      <a:pt x="25" y="11"/>
                    </a:lnTo>
                    <a:close/>
                    <a:moveTo>
                      <a:pt x="29" y="30"/>
                    </a:moveTo>
                    <a:cubicBezTo>
                      <a:pt x="24" y="30"/>
                      <a:pt x="24" y="30"/>
                      <a:pt x="24" y="30"/>
                    </a:cubicBezTo>
                    <a:cubicBezTo>
                      <a:pt x="24" y="27"/>
                      <a:pt x="24" y="27"/>
                      <a:pt x="24" y="27"/>
                    </a:cubicBezTo>
                    <a:cubicBezTo>
                      <a:pt x="29" y="28"/>
                      <a:pt x="29" y="28"/>
                      <a:pt x="29" y="28"/>
                    </a:cubicBezTo>
                    <a:lnTo>
                      <a:pt x="29" y="30"/>
                    </a:lnTo>
                    <a:close/>
                    <a:moveTo>
                      <a:pt x="29" y="26"/>
                    </a:moveTo>
                    <a:cubicBezTo>
                      <a:pt x="25" y="26"/>
                      <a:pt x="25" y="26"/>
                      <a:pt x="25" y="26"/>
                    </a:cubicBezTo>
                    <a:cubicBezTo>
                      <a:pt x="25" y="24"/>
                      <a:pt x="25" y="24"/>
                      <a:pt x="25" y="24"/>
                    </a:cubicBezTo>
                    <a:cubicBezTo>
                      <a:pt x="30" y="24"/>
                      <a:pt x="30" y="24"/>
                      <a:pt x="30" y="24"/>
                    </a:cubicBezTo>
                    <a:lnTo>
                      <a:pt x="29" y="26"/>
                    </a:lnTo>
                    <a:close/>
                    <a:moveTo>
                      <a:pt x="30" y="22"/>
                    </a:moveTo>
                    <a:cubicBezTo>
                      <a:pt x="25" y="22"/>
                      <a:pt x="25" y="22"/>
                      <a:pt x="25" y="22"/>
                    </a:cubicBezTo>
                    <a:cubicBezTo>
                      <a:pt x="26" y="20"/>
                      <a:pt x="26" y="20"/>
                      <a:pt x="26" y="20"/>
                    </a:cubicBezTo>
                    <a:cubicBezTo>
                      <a:pt x="30" y="20"/>
                      <a:pt x="30" y="20"/>
                      <a:pt x="30" y="20"/>
                    </a:cubicBezTo>
                    <a:lnTo>
                      <a:pt x="30" y="22"/>
                    </a:lnTo>
                    <a:close/>
                    <a:moveTo>
                      <a:pt x="31" y="19"/>
                    </a:moveTo>
                    <a:cubicBezTo>
                      <a:pt x="26" y="19"/>
                      <a:pt x="26" y="19"/>
                      <a:pt x="26" y="19"/>
                    </a:cubicBezTo>
                    <a:cubicBezTo>
                      <a:pt x="26" y="16"/>
                      <a:pt x="26" y="16"/>
                      <a:pt x="26" y="16"/>
                    </a:cubicBezTo>
                    <a:cubicBezTo>
                      <a:pt x="31" y="16"/>
                      <a:pt x="31" y="16"/>
                      <a:pt x="31" y="16"/>
                    </a:cubicBezTo>
                    <a:lnTo>
                      <a:pt x="31" y="19"/>
                    </a:lnTo>
                    <a:close/>
                    <a:moveTo>
                      <a:pt x="31" y="15"/>
                    </a:moveTo>
                    <a:cubicBezTo>
                      <a:pt x="26" y="15"/>
                      <a:pt x="26" y="15"/>
                      <a:pt x="26" y="15"/>
                    </a:cubicBezTo>
                    <a:cubicBezTo>
                      <a:pt x="27" y="12"/>
                      <a:pt x="27" y="12"/>
                      <a:pt x="27" y="12"/>
                    </a:cubicBezTo>
                    <a:cubicBezTo>
                      <a:pt x="31" y="12"/>
                      <a:pt x="31" y="12"/>
                      <a:pt x="31" y="12"/>
                    </a:cubicBezTo>
                    <a:lnTo>
                      <a:pt x="31" y="15"/>
                    </a:lnTo>
                    <a:close/>
                    <a:moveTo>
                      <a:pt x="32" y="11"/>
                    </a:moveTo>
                    <a:cubicBezTo>
                      <a:pt x="27" y="11"/>
                      <a:pt x="27" y="11"/>
                      <a:pt x="27" y="11"/>
                    </a:cubicBezTo>
                    <a:cubicBezTo>
                      <a:pt x="28" y="8"/>
                      <a:pt x="28" y="8"/>
                      <a:pt x="28" y="8"/>
                    </a:cubicBezTo>
                    <a:cubicBezTo>
                      <a:pt x="32" y="8"/>
                      <a:pt x="32" y="8"/>
                      <a:pt x="32" y="8"/>
                    </a:cubicBezTo>
                    <a:lnTo>
                      <a:pt x="32" y="11"/>
                    </a:lnTo>
                    <a:close/>
                    <a:moveTo>
                      <a:pt x="36" y="30"/>
                    </a:moveTo>
                    <a:cubicBezTo>
                      <a:pt x="31" y="30"/>
                      <a:pt x="31" y="30"/>
                      <a:pt x="31" y="30"/>
                    </a:cubicBezTo>
                    <a:cubicBezTo>
                      <a:pt x="31" y="28"/>
                      <a:pt x="31" y="28"/>
                      <a:pt x="31" y="28"/>
                    </a:cubicBezTo>
                    <a:cubicBezTo>
                      <a:pt x="36" y="28"/>
                      <a:pt x="36" y="28"/>
                      <a:pt x="36" y="28"/>
                    </a:cubicBezTo>
                    <a:lnTo>
                      <a:pt x="36" y="30"/>
                    </a:lnTo>
                    <a:close/>
                    <a:moveTo>
                      <a:pt x="36" y="26"/>
                    </a:moveTo>
                    <a:cubicBezTo>
                      <a:pt x="31" y="26"/>
                      <a:pt x="31" y="26"/>
                      <a:pt x="31" y="26"/>
                    </a:cubicBezTo>
                    <a:cubicBezTo>
                      <a:pt x="32" y="24"/>
                      <a:pt x="32" y="24"/>
                      <a:pt x="32" y="24"/>
                    </a:cubicBezTo>
                    <a:cubicBezTo>
                      <a:pt x="36" y="24"/>
                      <a:pt x="36" y="24"/>
                      <a:pt x="36" y="24"/>
                    </a:cubicBezTo>
                    <a:lnTo>
                      <a:pt x="36" y="26"/>
                    </a:lnTo>
                    <a:close/>
                    <a:moveTo>
                      <a:pt x="37" y="22"/>
                    </a:moveTo>
                    <a:cubicBezTo>
                      <a:pt x="32" y="22"/>
                      <a:pt x="32" y="22"/>
                      <a:pt x="32" y="22"/>
                    </a:cubicBezTo>
                    <a:cubicBezTo>
                      <a:pt x="32" y="20"/>
                      <a:pt x="32" y="20"/>
                      <a:pt x="32" y="20"/>
                    </a:cubicBezTo>
                    <a:cubicBezTo>
                      <a:pt x="37" y="20"/>
                      <a:pt x="37" y="20"/>
                      <a:pt x="37" y="20"/>
                    </a:cubicBezTo>
                    <a:lnTo>
                      <a:pt x="37" y="22"/>
                    </a:lnTo>
                    <a:close/>
                    <a:moveTo>
                      <a:pt x="37" y="19"/>
                    </a:moveTo>
                    <a:cubicBezTo>
                      <a:pt x="32" y="19"/>
                      <a:pt x="32" y="19"/>
                      <a:pt x="32" y="19"/>
                    </a:cubicBezTo>
                    <a:cubicBezTo>
                      <a:pt x="33" y="16"/>
                      <a:pt x="33" y="16"/>
                      <a:pt x="33" y="16"/>
                    </a:cubicBezTo>
                    <a:cubicBezTo>
                      <a:pt x="37" y="16"/>
                      <a:pt x="37" y="16"/>
                      <a:pt x="37" y="16"/>
                    </a:cubicBezTo>
                    <a:lnTo>
                      <a:pt x="37" y="19"/>
                    </a:lnTo>
                    <a:close/>
                    <a:moveTo>
                      <a:pt x="37" y="15"/>
                    </a:moveTo>
                    <a:cubicBezTo>
                      <a:pt x="33" y="15"/>
                      <a:pt x="33" y="15"/>
                      <a:pt x="33" y="15"/>
                    </a:cubicBezTo>
                    <a:cubicBezTo>
                      <a:pt x="33" y="12"/>
                      <a:pt x="33" y="12"/>
                      <a:pt x="33" y="12"/>
                    </a:cubicBezTo>
                    <a:cubicBezTo>
                      <a:pt x="38" y="12"/>
                      <a:pt x="38" y="12"/>
                      <a:pt x="38" y="12"/>
                    </a:cubicBezTo>
                    <a:lnTo>
                      <a:pt x="37" y="15"/>
                    </a:lnTo>
                    <a:close/>
                    <a:moveTo>
                      <a:pt x="38" y="11"/>
                    </a:moveTo>
                    <a:cubicBezTo>
                      <a:pt x="33" y="11"/>
                      <a:pt x="33" y="11"/>
                      <a:pt x="33" y="11"/>
                    </a:cubicBezTo>
                    <a:cubicBezTo>
                      <a:pt x="34" y="8"/>
                      <a:pt x="34" y="8"/>
                      <a:pt x="34" y="8"/>
                    </a:cubicBezTo>
                    <a:cubicBezTo>
                      <a:pt x="38" y="8"/>
                      <a:pt x="38" y="8"/>
                      <a:pt x="38" y="8"/>
                    </a:cubicBezTo>
                    <a:lnTo>
                      <a:pt x="38" y="11"/>
                    </a:lnTo>
                    <a:close/>
                    <a:moveTo>
                      <a:pt x="43" y="30"/>
                    </a:moveTo>
                    <a:cubicBezTo>
                      <a:pt x="38" y="30"/>
                      <a:pt x="38" y="30"/>
                      <a:pt x="38" y="30"/>
                    </a:cubicBezTo>
                    <a:cubicBezTo>
                      <a:pt x="38" y="28"/>
                      <a:pt x="38" y="28"/>
                      <a:pt x="38" y="28"/>
                    </a:cubicBezTo>
                    <a:cubicBezTo>
                      <a:pt x="43" y="28"/>
                      <a:pt x="43" y="28"/>
                      <a:pt x="43" y="28"/>
                    </a:cubicBezTo>
                    <a:lnTo>
                      <a:pt x="43" y="30"/>
                    </a:lnTo>
                    <a:close/>
                    <a:moveTo>
                      <a:pt x="43" y="26"/>
                    </a:moveTo>
                    <a:cubicBezTo>
                      <a:pt x="38" y="26"/>
                      <a:pt x="38" y="26"/>
                      <a:pt x="38" y="26"/>
                    </a:cubicBezTo>
                    <a:cubicBezTo>
                      <a:pt x="38" y="24"/>
                      <a:pt x="38" y="24"/>
                      <a:pt x="38" y="24"/>
                    </a:cubicBezTo>
                    <a:cubicBezTo>
                      <a:pt x="43" y="24"/>
                      <a:pt x="43" y="24"/>
                      <a:pt x="43" y="24"/>
                    </a:cubicBezTo>
                    <a:lnTo>
                      <a:pt x="43" y="26"/>
                    </a:lnTo>
                    <a:close/>
                    <a:moveTo>
                      <a:pt x="43" y="23"/>
                    </a:moveTo>
                    <a:cubicBezTo>
                      <a:pt x="38" y="22"/>
                      <a:pt x="38" y="22"/>
                      <a:pt x="38" y="22"/>
                    </a:cubicBezTo>
                    <a:cubicBezTo>
                      <a:pt x="39" y="20"/>
                      <a:pt x="39" y="20"/>
                      <a:pt x="39" y="20"/>
                    </a:cubicBezTo>
                    <a:cubicBezTo>
                      <a:pt x="43" y="20"/>
                      <a:pt x="43" y="20"/>
                      <a:pt x="43" y="20"/>
                    </a:cubicBezTo>
                    <a:lnTo>
                      <a:pt x="43" y="23"/>
                    </a:lnTo>
                    <a:close/>
                    <a:moveTo>
                      <a:pt x="43" y="19"/>
                    </a:moveTo>
                    <a:cubicBezTo>
                      <a:pt x="39" y="19"/>
                      <a:pt x="39" y="19"/>
                      <a:pt x="39" y="19"/>
                    </a:cubicBezTo>
                    <a:cubicBezTo>
                      <a:pt x="39" y="16"/>
                      <a:pt x="39" y="16"/>
                      <a:pt x="39" y="16"/>
                    </a:cubicBezTo>
                    <a:cubicBezTo>
                      <a:pt x="44" y="16"/>
                      <a:pt x="44" y="16"/>
                      <a:pt x="44" y="16"/>
                    </a:cubicBezTo>
                    <a:lnTo>
                      <a:pt x="43" y="19"/>
                    </a:lnTo>
                    <a:close/>
                    <a:moveTo>
                      <a:pt x="44" y="15"/>
                    </a:moveTo>
                    <a:cubicBezTo>
                      <a:pt x="39" y="15"/>
                      <a:pt x="39" y="15"/>
                      <a:pt x="39" y="15"/>
                    </a:cubicBezTo>
                    <a:cubicBezTo>
                      <a:pt x="39" y="12"/>
                      <a:pt x="39" y="12"/>
                      <a:pt x="39" y="12"/>
                    </a:cubicBezTo>
                    <a:cubicBezTo>
                      <a:pt x="44" y="12"/>
                      <a:pt x="44" y="12"/>
                      <a:pt x="44" y="12"/>
                    </a:cubicBezTo>
                    <a:lnTo>
                      <a:pt x="44" y="15"/>
                    </a:lnTo>
                    <a:close/>
                    <a:moveTo>
                      <a:pt x="44" y="11"/>
                    </a:moveTo>
                    <a:cubicBezTo>
                      <a:pt x="40" y="11"/>
                      <a:pt x="40" y="11"/>
                      <a:pt x="40" y="11"/>
                    </a:cubicBezTo>
                    <a:cubicBezTo>
                      <a:pt x="40" y="8"/>
                      <a:pt x="40" y="8"/>
                      <a:pt x="40" y="8"/>
                    </a:cubicBezTo>
                    <a:cubicBezTo>
                      <a:pt x="44" y="8"/>
                      <a:pt x="44" y="8"/>
                      <a:pt x="44" y="8"/>
                    </a:cubicBezTo>
                    <a:lnTo>
                      <a:pt x="44" y="11"/>
                    </a:lnTo>
                    <a:close/>
                    <a:moveTo>
                      <a:pt x="71" y="43"/>
                    </a:moveTo>
                    <a:cubicBezTo>
                      <a:pt x="71" y="44"/>
                      <a:pt x="71" y="44"/>
                      <a:pt x="70" y="44"/>
                    </a:cubicBezTo>
                    <a:cubicBezTo>
                      <a:pt x="45" y="44"/>
                      <a:pt x="45" y="44"/>
                      <a:pt x="45" y="44"/>
                    </a:cubicBezTo>
                    <a:cubicBezTo>
                      <a:pt x="44" y="44"/>
                      <a:pt x="43" y="44"/>
                      <a:pt x="43" y="43"/>
                    </a:cubicBezTo>
                    <a:cubicBezTo>
                      <a:pt x="44" y="33"/>
                      <a:pt x="44" y="33"/>
                      <a:pt x="44" y="33"/>
                    </a:cubicBezTo>
                    <a:cubicBezTo>
                      <a:pt x="44" y="32"/>
                      <a:pt x="44" y="32"/>
                      <a:pt x="45" y="32"/>
                    </a:cubicBezTo>
                    <a:cubicBezTo>
                      <a:pt x="69" y="32"/>
                      <a:pt x="69" y="32"/>
                      <a:pt x="69" y="32"/>
                    </a:cubicBezTo>
                    <a:cubicBezTo>
                      <a:pt x="70" y="32"/>
                      <a:pt x="71" y="32"/>
                      <a:pt x="71" y="33"/>
                    </a:cubicBezTo>
                    <a:lnTo>
                      <a:pt x="71" y="43"/>
                    </a:lnTo>
                    <a:close/>
                    <a:moveTo>
                      <a:pt x="77" y="31"/>
                    </a:moveTo>
                    <a:cubicBezTo>
                      <a:pt x="72" y="31"/>
                      <a:pt x="72" y="31"/>
                      <a:pt x="72" y="31"/>
                    </a:cubicBezTo>
                    <a:cubicBezTo>
                      <a:pt x="72" y="28"/>
                      <a:pt x="72" y="28"/>
                      <a:pt x="72" y="28"/>
                    </a:cubicBezTo>
                    <a:cubicBezTo>
                      <a:pt x="77" y="28"/>
                      <a:pt x="77" y="28"/>
                      <a:pt x="77" y="28"/>
                    </a:cubicBezTo>
                    <a:lnTo>
                      <a:pt x="77" y="31"/>
                    </a:lnTo>
                    <a:close/>
                    <a:moveTo>
                      <a:pt x="76" y="27"/>
                    </a:moveTo>
                    <a:cubicBezTo>
                      <a:pt x="72" y="27"/>
                      <a:pt x="72" y="27"/>
                      <a:pt x="72" y="27"/>
                    </a:cubicBezTo>
                    <a:cubicBezTo>
                      <a:pt x="71" y="24"/>
                      <a:pt x="71" y="24"/>
                      <a:pt x="71" y="24"/>
                    </a:cubicBezTo>
                    <a:cubicBezTo>
                      <a:pt x="76" y="24"/>
                      <a:pt x="76" y="24"/>
                      <a:pt x="76" y="24"/>
                    </a:cubicBezTo>
                    <a:lnTo>
                      <a:pt x="76" y="27"/>
                    </a:lnTo>
                    <a:close/>
                    <a:moveTo>
                      <a:pt x="76" y="23"/>
                    </a:moveTo>
                    <a:cubicBezTo>
                      <a:pt x="71" y="23"/>
                      <a:pt x="71" y="23"/>
                      <a:pt x="71" y="23"/>
                    </a:cubicBezTo>
                    <a:cubicBezTo>
                      <a:pt x="71" y="20"/>
                      <a:pt x="71" y="20"/>
                      <a:pt x="71" y="20"/>
                    </a:cubicBezTo>
                    <a:cubicBezTo>
                      <a:pt x="76" y="20"/>
                      <a:pt x="76" y="20"/>
                      <a:pt x="76" y="20"/>
                    </a:cubicBezTo>
                    <a:lnTo>
                      <a:pt x="76" y="23"/>
                    </a:lnTo>
                    <a:close/>
                    <a:moveTo>
                      <a:pt x="76" y="19"/>
                    </a:moveTo>
                    <a:cubicBezTo>
                      <a:pt x="71" y="19"/>
                      <a:pt x="71" y="19"/>
                      <a:pt x="71" y="19"/>
                    </a:cubicBezTo>
                    <a:cubicBezTo>
                      <a:pt x="71" y="16"/>
                      <a:pt x="71" y="16"/>
                      <a:pt x="71" y="16"/>
                    </a:cubicBezTo>
                    <a:cubicBezTo>
                      <a:pt x="76" y="16"/>
                      <a:pt x="76" y="16"/>
                      <a:pt x="76" y="16"/>
                    </a:cubicBezTo>
                    <a:lnTo>
                      <a:pt x="76" y="19"/>
                    </a:lnTo>
                    <a:close/>
                    <a:moveTo>
                      <a:pt x="75" y="15"/>
                    </a:moveTo>
                    <a:cubicBezTo>
                      <a:pt x="71" y="15"/>
                      <a:pt x="71" y="15"/>
                      <a:pt x="71" y="15"/>
                    </a:cubicBezTo>
                    <a:cubicBezTo>
                      <a:pt x="71" y="12"/>
                      <a:pt x="71" y="12"/>
                      <a:pt x="71" y="12"/>
                    </a:cubicBezTo>
                    <a:cubicBezTo>
                      <a:pt x="75" y="12"/>
                      <a:pt x="75" y="12"/>
                      <a:pt x="75" y="12"/>
                    </a:cubicBezTo>
                    <a:lnTo>
                      <a:pt x="75" y="15"/>
                    </a:lnTo>
                    <a:close/>
                    <a:moveTo>
                      <a:pt x="75" y="11"/>
                    </a:moveTo>
                    <a:cubicBezTo>
                      <a:pt x="71" y="11"/>
                      <a:pt x="71" y="11"/>
                      <a:pt x="71" y="11"/>
                    </a:cubicBezTo>
                    <a:cubicBezTo>
                      <a:pt x="70" y="8"/>
                      <a:pt x="70" y="8"/>
                      <a:pt x="70" y="8"/>
                    </a:cubicBezTo>
                    <a:cubicBezTo>
                      <a:pt x="75" y="8"/>
                      <a:pt x="75" y="8"/>
                      <a:pt x="75" y="8"/>
                    </a:cubicBezTo>
                    <a:lnTo>
                      <a:pt x="75" y="11"/>
                    </a:lnTo>
                    <a:close/>
                    <a:moveTo>
                      <a:pt x="75" y="5"/>
                    </a:moveTo>
                    <a:cubicBezTo>
                      <a:pt x="72" y="5"/>
                      <a:pt x="72" y="5"/>
                      <a:pt x="72" y="5"/>
                    </a:cubicBezTo>
                    <a:cubicBezTo>
                      <a:pt x="72" y="5"/>
                      <a:pt x="71" y="5"/>
                      <a:pt x="71" y="4"/>
                    </a:cubicBezTo>
                    <a:cubicBezTo>
                      <a:pt x="71" y="3"/>
                      <a:pt x="71" y="3"/>
                      <a:pt x="71" y="3"/>
                    </a:cubicBezTo>
                    <a:cubicBezTo>
                      <a:pt x="71" y="3"/>
                      <a:pt x="71" y="2"/>
                      <a:pt x="72" y="2"/>
                    </a:cubicBezTo>
                    <a:cubicBezTo>
                      <a:pt x="75" y="2"/>
                      <a:pt x="75" y="2"/>
                      <a:pt x="75" y="2"/>
                    </a:cubicBezTo>
                    <a:cubicBezTo>
                      <a:pt x="76" y="2"/>
                      <a:pt x="76" y="3"/>
                      <a:pt x="76" y="3"/>
                    </a:cubicBezTo>
                    <a:cubicBezTo>
                      <a:pt x="77" y="4"/>
                      <a:pt x="77" y="4"/>
                      <a:pt x="77" y="4"/>
                    </a:cubicBezTo>
                    <a:cubicBezTo>
                      <a:pt x="77" y="5"/>
                      <a:pt x="76" y="5"/>
                      <a:pt x="75" y="5"/>
                    </a:cubicBezTo>
                    <a:close/>
                    <a:moveTo>
                      <a:pt x="84" y="31"/>
                    </a:moveTo>
                    <a:cubicBezTo>
                      <a:pt x="79" y="31"/>
                      <a:pt x="79" y="31"/>
                      <a:pt x="79" y="31"/>
                    </a:cubicBezTo>
                    <a:cubicBezTo>
                      <a:pt x="78" y="28"/>
                      <a:pt x="78" y="28"/>
                      <a:pt x="78" y="28"/>
                    </a:cubicBezTo>
                    <a:cubicBezTo>
                      <a:pt x="83" y="28"/>
                      <a:pt x="83" y="28"/>
                      <a:pt x="83" y="28"/>
                    </a:cubicBezTo>
                    <a:lnTo>
                      <a:pt x="84" y="31"/>
                    </a:lnTo>
                    <a:close/>
                    <a:moveTo>
                      <a:pt x="83" y="27"/>
                    </a:moveTo>
                    <a:cubicBezTo>
                      <a:pt x="78" y="27"/>
                      <a:pt x="78" y="27"/>
                      <a:pt x="78" y="27"/>
                    </a:cubicBezTo>
                    <a:cubicBezTo>
                      <a:pt x="78" y="24"/>
                      <a:pt x="78" y="24"/>
                      <a:pt x="78" y="24"/>
                    </a:cubicBezTo>
                    <a:cubicBezTo>
                      <a:pt x="83" y="24"/>
                      <a:pt x="83" y="24"/>
                      <a:pt x="83" y="24"/>
                    </a:cubicBezTo>
                    <a:lnTo>
                      <a:pt x="83" y="27"/>
                    </a:lnTo>
                    <a:close/>
                    <a:moveTo>
                      <a:pt x="83" y="23"/>
                    </a:moveTo>
                    <a:cubicBezTo>
                      <a:pt x="78" y="23"/>
                      <a:pt x="78" y="23"/>
                      <a:pt x="78" y="23"/>
                    </a:cubicBezTo>
                    <a:cubicBezTo>
                      <a:pt x="78" y="20"/>
                      <a:pt x="78" y="20"/>
                      <a:pt x="78" y="20"/>
                    </a:cubicBezTo>
                    <a:cubicBezTo>
                      <a:pt x="82" y="20"/>
                      <a:pt x="82" y="20"/>
                      <a:pt x="82" y="20"/>
                    </a:cubicBezTo>
                    <a:lnTo>
                      <a:pt x="83" y="23"/>
                    </a:lnTo>
                    <a:close/>
                    <a:moveTo>
                      <a:pt x="82" y="19"/>
                    </a:moveTo>
                    <a:cubicBezTo>
                      <a:pt x="78" y="19"/>
                      <a:pt x="78" y="19"/>
                      <a:pt x="78" y="19"/>
                    </a:cubicBezTo>
                    <a:cubicBezTo>
                      <a:pt x="77" y="16"/>
                      <a:pt x="77" y="16"/>
                      <a:pt x="77" y="16"/>
                    </a:cubicBezTo>
                    <a:cubicBezTo>
                      <a:pt x="82" y="16"/>
                      <a:pt x="82" y="16"/>
                      <a:pt x="82" y="16"/>
                    </a:cubicBezTo>
                    <a:lnTo>
                      <a:pt x="82" y="19"/>
                    </a:lnTo>
                    <a:close/>
                    <a:moveTo>
                      <a:pt x="82" y="15"/>
                    </a:moveTo>
                    <a:cubicBezTo>
                      <a:pt x="77" y="15"/>
                      <a:pt x="77" y="15"/>
                      <a:pt x="77" y="15"/>
                    </a:cubicBezTo>
                    <a:cubicBezTo>
                      <a:pt x="77" y="12"/>
                      <a:pt x="77" y="12"/>
                      <a:pt x="77" y="12"/>
                    </a:cubicBezTo>
                    <a:cubicBezTo>
                      <a:pt x="81" y="12"/>
                      <a:pt x="81" y="12"/>
                      <a:pt x="81" y="12"/>
                    </a:cubicBezTo>
                    <a:lnTo>
                      <a:pt x="82" y="15"/>
                    </a:lnTo>
                    <a:close/>
                    <a:moveTo>
                      <a:pt x="81" y="11"/>
                    </a:moveTo>
                    <a:cubicBezTo>
                      <a:pt x="77" y="11"/>
                      <a:pt x="77" y="11"/>
                      <a:pt x="77" y="11"/>
                    </a:cubicBezTo>
                    <a:cubicBezTo>
                      <a:pt x="77" y="8"/>
                      <a:pt x="77" y="8"/>
                      <a:pt x="77" y="8"/>
                    </a:cubicBezTo>
                    <a:cubicBezTo>
                      <a:pt x="81" y="8"/>
                      <a:pt x="81" y="8"/>
                      <a:pt x="81" y="8"/>
                    </a:cubicBezTo>
                    <a:lnTo>
                      <a:pt x="81" y="11"/>
                    </a:lnTo>
                    <a:close/>
                    <a:moveTo>
                      <a:pt x="90" y="31"/>
                    </a:moveTo>
                    <a:cubicBezTo>
                      <a:pt x="85" y="31"/>
                      <a:pt x="85" y="31"/>
                      <a:pt x="85" y="31"/>
                    </a:cubicBezTo>
                    <a:cubicBezTo>
                      <a:pt x="85" y="28"/>
                      <a:pt x="85" y="28"/>
                      <a:pt x="85" y="28"/>
                    </a:cubicBezTo>
                    <a:cubicBezTo>
                      <a:pt x="90" y="28"/>
                      <a:pt x="90" y="28"/>
                      <a:pt x="90" y="28"/>
                    </a:cubicBezTo>
                    <a:lnTo>
                      <a:pt x="90" y="31"/>
                    </a:lnTo>
                    <a:close/>
                    <a:moveTo>
                      <a:pt x="90" y="27"/>
                    </a:moveTo>
                    <a:cubicBezTo>
                      <a:pt x="85" y="27"/>
                      <a:pt x="85" y="27"/>
                      <a:pt x="85" y="27"/>
                    </a:cubicBezTo>
                    <a:cubicBezTo>
                      <a:pt x="85" y="24"/>
                      <a:pt x="85" y="24"/>
                      <a:pt x="85" y="24"/>
                    </a:cubicBezTo>
                    <a:cubicBezTo>
                      <a:pt x="89" y="24"/>
                      <a:pt x="89" y="24"/>
                      <a:pt x="89" y="24"/>
                    </a:cubicBezTo>
                    <a:lnTo>
                      <a:pt x="90" y="27"/>
                    </a:lnTo>
                    <a:close/>
                    <a:moveTo>
                      <a:pt x="89" y="23"/>
                    </a:moveTo>
                    <a:cubicBezTo>
                      <a:pt x="84" y="23"/>
                      <a:pt x="84" y="23"/>
                      <a:pt x="84" y="23"/>
                    </a:cubicBezTo>
                    <a:cubicBezTo>
                      <a:pt x="84" y="20"/>
                      <a:pt x="84" y="20"/>
                      <a:pt x="84" y="20"/>
                    </a:cubicBezTo>
                    <a:cubicBezTo>
                      <a:pt x="89" y="20"/>
                      <a:pt x="89" y="20"/>
                      <a:pt x="89" y="20"/>
                    </a:cubicBezTo>
                    <a:lnTo>
                      <a:pt x="89" y="23"/>
                    </a:lnTo>
                    <a:close/>
                    <a:moveTo>
                      <a:pt x="89" y="19"/>
                    </a:moveTo>
                    <a:cubicBezTo>
                      <a:pt x="84" y="19"/>
                      <a:pt x="84" y="19"/>
                      <a:pt x="84" y="19"/>
                    </a:cubicBezTo>
                    <a:cubicBezTo>
                      <a:pt x="84" y="16"/>
                      <a:pt x="84" y="16"/>
                      <a:pt x="84" y="16"/>
                    </a:cubicBezTo>
                    <a:cubicBezTo>
                      <a:pt x="88" y="16"/>
                      <a:pt x="88" y="16"/>
                      <a:pt x="88" y="16"/>
                    </a:cubicBezTo>
                    <a:lnTo>
                      <a:pt x="89" y="19"/>
                    </a:lnTo>
                    <a:close/>
                    <a:moveTo>
                      <a:pt x="88" y="15"/>
                    </a:moveTo>
                    <a:cubicBezTo>
                      <a:pt x="84" y="15"/>
                      <a:pt x="84" y="15"/>
                      <a:pt x="84" y="15"/>
                    </a:cubicBezTo>
                    <a:cubicBezTo>
                      <a:pt x="83" y="12"/>
                      <a:pt x="83" y="12"/>
                      <a:pt x="83" y="12"/>
                    </a:cubicBezTo>
                    <a:cubicBezTo>
                      <a:pt x="88" y="12"/>
                      <a:pt x="88" y="12"/>
                      <a:pt x="88" y="12"/>
                    </a:cubicBezTo>
                    <a:lnTo>
                      <a:pt x="88" y="15"/>
                    </a:lnTo>
                    <a:close/>
                    <a:moveTo>
                      <a:pt x="88" y="11"/>
                    </a:moveTo>
                    <a:cubicBezTo>
                      <a:pt x="83" y="11"/>
                      <a:pt x="83" y="11"/>
                      <a:pt x="83" y="11"/>
                    </a:cubicBezTo>
                    <a:cubicBezTo>
                      <a:pt x="83" y="8"/>
                      <a:pt x="83" y="8"/>
                      <a:pt x="83" y="8"/>
                    </a:cubicBezTo>
                    <a:cubicBezTo>
                      <a:pt x="87" y="8"/>
                      <a:pt x="87" y="8"/>
                      <a:pt x="87" y="8"/>
                    </a:cubicBezTo>
                    <a:lnTo>
                      <a:pt x="88" y="11"/>
                    </a:lnTo>
                    <a:close/>
                    <a:moveTo>
                      <a:pt x="97" y="31"/>
                    </a:moveTo>
                    <a:cubicBezTo>
                      <a:pt x="92" y="31"/>
                      <a:pt x="92" y="31"/>
                      <a:pt x="92" y="31"/>
                    </a:cubicBezTo>
                    <a:cubicBezTo>
                      <a:pt x="92" y="28"/>
                      <a:pt x="92" y="28"/>
                      <a:pt x="92" y="28"/>
                    </a:cubicBezTo>
                    <a:cubicBezTo>
                      <a:pt x="97" y="28"/>
                      <a:pt x="97" y="28"/>
                      <a:pt x="97" y="28"/>
                    </a:cubicBezTo>
                    <a:lnTo>
                      <a:pt x="97" y="31"/>
                    </a:lnTo>
                    <a:close/>
                    <a:moveTo>
                      <a:pt x="97" y="27"/>
                    </a:moveTo>
                    <a:cubicBezTo>
                      <a:pt x="92" y="27"/>
                      <a:pt x="92" y="27"/>
                      <a:pt x="92" y="27"/>
                    </a:cubicBezTo>
                    <a:cubicBezTo>
                      <a:pt x="91" y="24"/>
                      <a:pt x="91" y="24"/>
                      <a:pt x="91" y="24"/>
                    </a:cubicBezTo>
                    <a:cubicBezTo>
                      <a:pt x="96" y="24"/>
                      <a:pt x="96" y="24"/>
                      <a:pt x="96" y="24"/>
                    </a:cubicBezTo>
                    <a:lnTo>
                      <a:pt x="97" y="27"/>
                    </a:lnTo>
                    <a:close/>
                    <a:moveTo>
                      <a:pt x="96" y="23"/>
                    </a:moveTo>
                    <a:cubicBezTo>
                      <a:pt x="91" y="23"/>
                      <a:pt x="91" y="23"/>
                      <a:pt x="91" y="23"/>
                    </a:cubicBezTo>
                    <a:cubicBezTo>
                      <a:pt x="91" y="20"/>
                      <a:pt x="91" y="20"/>
                      <a:pt x="91" y="20"/>
                    </a:cubicBezTo>
                    <a:cubicBezTo>
                      <a:pt x="95" y="20"/>
                      <a:pt x="95" y="20"/>
                      <a:pt x="95" y="20"/>
                    </a:cubicBezTo>
                    <a:lnTo>
                      <a:pt x="96" y="23"/>
                    </a:lnTo>
                    <a:close/>
                    <a:moveTo>
                      <a:pt x="95" y="19"/>
                    </a:moveTo>
                    <a:cubicBezTo>
                      <a:pt x="90" y="19"/>
                      <a:pt x="90" y="19"/>
                      <a:pt x="90" y="19"/>
                    </a:cubicBezTo>
                    <a:cubicBezTo>
                      <a:pt x="90" y="16"/>
                      <a:pt x="90" y="16"/>
                      <a:pt x="90" y="16"/>
                    </a:cubicBezTo>
                    <a:cubicBezTo>
                      <a:pt x="95" y="16"/>
                      <a:pt x="95" y="16"/>
                      <a:pt x="95" y="16"/>
                    </a:cubicBezTo>
                    <a:lnTo>
                      <a:pt x="95" y="19"/>
                    </a:lnTo>
                    <a:close/>
                    <a:moveTo>
                      <a:pt x="94" y="15"/>
                    </a:moveTo>
                    <a:cubicBezTo>
                      <a:pt x="90" y="15"/>
                      <a:pt x="90" y="15"/>
                      <a:pt x="90" y="15"/>
                    </a:cubicBezTo>
                    <a:cubicBezTo>
                      <a:pt x="89" y="12"/>
                      <a:pt x="89" y="12"/>
                      <a:pt x="89" y="12"/>
                    </a:cubicBezTo>
                    <a:cubicBezTo>
                      <a:pt x="94" y="12"/>
                      <a:pt x="94" y="12"/>
                      <a:pt x="94" y="12"/>
                    </a:cubicBezTo>
                    <a:lnTo>
                      <a:pt x="94" y="15"/>
                    </a:lnTo>
                    <a:close/>
                    <a:moveTo>
                      <a:pt x="94" y="11"/>
                    </a:moveTo>
                    <a:cubicBezTo>
                      <a:pt x="89" y="11"/>
                      <a:pt x="89" y="11"/>
                      <a:pt x="89" y="11"/>
                    </a:cubicBezTo>
                    <a:cubicBezTo>
                      <a:pt x="89" y="8"/>
                      <a:pt x="89" y="8"/>
                      <a:pt x="89" y="8"/>
                    </a:cubicBezTo>
                    <a:cubicBezTo>
                      <a:pt x="93" y="8"/>
                      <a:pt x="93" y="8"/>
                      <a:pt x="93" y="8"/>
                    </a:cubicBezTo>
                    <a:lnTo>
                      <a:pt x="94" y="11"/>
                    </a:lnTo>
                    <a:close/>
                    <a:moveTo>
                      <a:pt x="93" y="4"/>
                    </a:moveTo>
                    <a:cubicBezTo>
                      <a:pt x="93" y="5"/>
                      <a:pt x="92" y="5"/>
                      <a:pt x="91" y="5"/>
                    </a:cubicBezTo>
                    <a:cubicBezTo>
                      <a:pt x="89" y="5"/>
                      <a:pt x="89" y="5"/>
                      <a:pt x="89" y="5"/>
                    </a:cubicBezTo>
                    <a:cubicBezTo>
                      <a:pt x="88" y="5"/>
                      <a:pt x="87" y="5"/>
                      <a:pt x="87" y="4"/>
                    </a:cubicBezTo>
                    <a:cubicBezTo>
                      <a:pt x="87" y="3"/>
                      <a:pt x="87" y="3"/>
                      <a:pt x="87" y="3"/>
                    </a:cubicBezTo>
                    <a:cubicBezTo>
                      <a:pt x="87" y="3"/>
                      <a:pt x="87" y="2"/>
                      <a:pt x="88" y="2"/>
                    </a:cubicBezTo>
                    <a:cubicBezTo>
                      <a:pt x="91" y="2"/>
                      <a:pt x="91" y="2"/>
                      <a:pt x="91" y="2"/>
                    </a:cubicBezTo>
                    <a:cubicBezTo>
                      <a:pt x="92" y="2"/>
                      <a:pt x="92" y="3"/>
                      <a:pt x="92" y="3"/>
                    </a:cubicBezTo>
                    <a:lnTo>
                      <a:pt x="93" y="4"/>
                    </a:lnTo>
                    <a:close/>
                    <a:moveTo>
                      <a:pt x="101" y="4"/>
                    </a:moveTo>
                    <a:cubicBezTo>
                      <a:pt x="101" y="5"/>
                      <a:pt x="100" y="5"/>
                      <a:pt x="100" y="5"/>
                    </a:cubicBezTo>
                    <a:cubicBezTo>
                      <a:pt x="97" y="5"/>
                      <a:pt x="97" y="5"/>
                      <a:pt x="97" y="5"/>
                    </a:cubicBezTo>
                    <a:cubicBezTo>
                      <a:pt x="96" y="5"/>
                      <a:pt x="95" y="5"/>
                      <a:pt x="95" y="4"/>
                    </a:cubicBezTo>
                    <a:cubicBezTo>
                      <a:pt x="95" y="3"/>
                      <a:pt x="95" y="3"/>
                      <a:pt x="95" y="3"/>
                    </a:cubicBezTo>
                    <a:cubicBezTo>
                      <a:pt x="95" y="3"/>
                      <a:pt x="95" y="2"/>
                      <a:pt x="96" y="2"/>
                    </a:cubicBezTo>
                    <a:cubicBezTo>
                      <a:pt x="99" y="2"/>
                      <a:pt x="99" y="2"/>
                      <a:pt x="99" y="2"/>
                    </a:cubicBezTo>
                    <a:cubicBezTo>
                      <a:pt x="100" y="2"/>
                      <a:pt x="100" y="3"/>
                      <a:pt x="101" y="3"/>
                    </a:cubicBezTo>
                    <a:lnTo>
                      <a:pt x="101"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2" name="Freeform 158"/>
              <p:cNvSpPr>
                <a:spLocks noEditPoints="1"/>
              </p:cNvSpPr>
              <p:nvPr/>
            </p:nvSpPr>
            <p:spPr bwMode="auto">
              <a:xfrm>
                <a:off x="6237686" y="1599011"/>
                <a:ext cx="215503" cy="154781"/>
              </a:xfrm>
              <a:custGeom>
                <a:avLst/>
                <a:gdLst>
                  <a:gd name="T0" fmla="*/ 2147483647 w 91"/>
                  <a:gd name="T1" fmla="*/ 0 h 65"/>
                  <a:gd name="T2" fmla="*/ 2147483647 w 91"/>
                  <a:gd name="T3" fmla="*/ 0 h 65"/>
                  <a:gd name="T4" fmla="*/ 0 w 91"/>
                  <a:gd name="T5" fmla="*/ 2147483647 h 65"/>
                  <a:gd name="T6" fmla="*/ 0 w 91"/>
                  <a:gd name="T7" fmla="*/ 2147483647 h 65"/>
                  <a:gd name="T8" fmla="*/ 2147483647 w 91"/>
                  <a:gd name="T9" fmla="*/ 2147483647 h 65"/>
                  <a:gd name="T10" fmla="*/ 2147483647 w 91"/>
                  <a:gd name="T11" fmla="*/ 2147483647 h 65"/>
                  <a:gd name="T12" fmla="*/ 2147483647 w 91"/>
                  <a:gd name="T13" fmla="*/ 2147483647 h 65"/>
                  <a:gd name="T14" fmla="*/ 2147483647 w 91"/>
                  <a:gd name="T15" fmla="*/ 2147483647 h 65"/>
                  <a:gd name="T16" fmla="*/ 2147483647 w 91"/>
                  <a:gd name="T17" fmla="*/ 0 h 65"/>
                  <a:gd name="T18" fmla="*/ 2147483647 w 91"/>
                  <a:gd name="T19" fmla="*/ 2147483647 h 65"/>
                  <a:gd name="T20" fmla="*/ 2147483647 w 91"/>
                  <a:gd name="T21" fmla="*/ 2147483647 h 65"/>
                  <a:gd name="T22" fmla="*/ 2147483647 w 91"/>
                  <a:gd name="T23" fmla="*/ 2147483647 h 65"/>
                  <a:gd name="T24" fmla="*/ 2147483647 w 91"/>
                  <a:gd name="T25" fmla="*/ 2147483647 h 65"/>
                  <a:gd name="T26" fmla="*/ 2147483647 w 91"/>
                  <a:gd name="T27" fmla="*/ 2147483647 h 65"/>
                  <a:gd name="T28" fmla="*/ 2147483647 w 91"/>
                  <a:gd name="T29" fmla="*/ 2147483647 h 65"/>
                  <a:gd name="T30" fmla="*/ 2147483647 w 91"/>
                  <a:gd name="T31" fmla="*/ 2147483647 h 65"/>
                  <a:gd name="T32" fmla="*/ 2147483647 w 91"/>
                  <a:gd name="T33" fmla="*/ 2147483647 h 65"/>
                  <a:gd name="T34" fmla="*/ 2147483647 w 91"/>
                  <a:gd name="T35" fmla="*/ 2147483647 h 6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91" h="65">
                    <a:moveTo>
                      <a:pt x="89" y="0"/>
                    </a:moveTo>
                    <a:cubicBezTo>
                      <a:pt x="2" y="0"/>
                      <a:pt x="2" y="0"/>
                      <a:pt x="2" y="0"/>
                    </a:cubicBezTo>
                    <a:cubicBezTo>
                      <a:pt x="1" y="0"/>
                      <a:pt x="0" y="1"/>
                      <a:pt x="0" y="2"/>
                    </a:cubicBezTo>
                    <a:cubicBezTo>
                      <a:pt x="0" y="63"/>
                      <a:pt x="0" y="63"/>
                      <a:pt x="0" y="63"/>
                    </a:cubicBezTo>
                    <a:cubicBezTo>
                      <a:pt x="0" y="64"/>
                      <a:pt x="1" y="65"/>
                      <a:pt x="2" y="65"/>
                    </a:cubicBezTo>
                    <a:cubicBezTo>
                      <a:pt x="89" y="65"/>
                      <a:pt x="89" y="65"/>
                      <a:pt x="89" y="65"/>
                    </a:cubicBezTo>
                    <a:cubicBezTo>
                      <a:pt x="90" y="65"/>
                      <a:pt x="91" y="64"/>
                      <a:pt x="91" y="63"/>
                    </a:cubicBezTo>
                    <a:cubicBezTo>
                      <a:pt x="91" y="2"/>
                      <a:pt x="91" y="2"/>
                      <a:pt x="91" y="2"/>
                    </a:cubicBezTo>
                    <a:cubicBezTo>
                      <a:pt x="91" y="1"/>
                      <a:pt x="90" y="0"/>
                      <a:pt x="89" y="0"/>
                    </a:cubicBezTo>
                    <a:close/>
                    <a:moveTo>
                      <a:pt x="87" y="59"/>
                    </a:moveTo>
                    <a:cubicBezTo>
                      <a:pt x="87" y="60"/>
                      <a:pt x="86" y="61"/>
                      <a:pt x="85" y="61"/>
                    </a:cubicBezTo>
                    <a:cubicBezTo>
                      <a:pt x="6" y="61"/>
                      <a:pt x="6" y="61"/>
                      <a:pt x="6" y="61"/>
                    </a:cubicBezTo>
                    <a:cubicBezTo>
                      <a:pt x="5" y="61"/>
                      <a:pt x="4" y="60"/>
                      <a:pt x="4" y="59"/>
                    </a:cubicBezTo>
                    <a:cubicBezTo>
                      <a:pt x="4" y="6"/>
                      <a:pt x="4" y="6"/>
                      <a:pt x="4" y="6"/>
                    </a:cubicBezTo>
                    <a:cubicBezTo>
                      <a:pt x="4" y="5"/>
                      <a:pt x="5" y="4"/>
                      <a:pt x="6" y="4"/>
                    </a:cubicBezTo>
                    <a:cubicBezTo>
                      <a:pt x="85" y="4"/>
                      <a:pt x="85" y="4"/>
                      <a:pt x="85" y="4"/>
                    </a:cubicBezTo>
                    <a:cubicBezTo>
                      <a:pt x="86" y="4"/>
                      <a:pt x="87" y="5"/>
                      <a:pt x="87" y="6"/>
                    </a:cubicBezTo>
                    <a:lnTo>
                      <a:pt x="87"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3" name="Freeform 159"/>
              <p:cNvSpPr/>
              <p:nvPr/>
            </p:nvSpPr>
            <p:spPr bwMode="auto">
              <a:xfrm>
                <a:off x="6216255" y="1865711"/>
                <a:ext cx="253603" cy="4763"/>
              </a:xfrm>
              <a:custGeom>
                <a:avLst/>
                <a:gdLst>
                  <a:gd name="T0" fmla="*/ 2147483647 w 107"/>
                  <a:gd name="T1" fmla="*/ 2147483647 h 2"/>
                  <a:gd name="T2" fmla="*/ 2147483647 w 107"/>
                  <a:gd name="T3" fmla="*/ 2147483647 h 2"/>
                  <a:gd name="T4" fmla="*/ 2147483647 w 107"/>
                  <a:gd name="T5" fmla="*/ 2147483647 h 2"/>
                  <a:gd name="T6" fmla="*/ 0 w 107"/>
                  <a:gd name="T7" fmla="*/ 2147483647 h 2"/>
                  <a:gd name="T8" fmla="*/ 0 w 107"/>
                  <a:gd name="T9" fmla="*/ 2147483647 h 2"/>
                  <a:gd name="T10" fmla="*/ 2147483647 w 107"/>
                  <a:gd name="T11" fmla="*/ 0 h 2"/>
                  <a:gd name="T12" fmla="*/ 2147483647 w 107"/>
                  <a:gd name="T13" fmla="*/ 0 h 2"/>
                  <a:gd name="T14" fmla="*/ 2147483647 w 107"/>
                  <a:gd name="T15" fmla="*/ 2147483647 h 2"/>
                  <a:gd name="T16" fmla="*/ 2147483647 w 107"/>
                  <a:gd name="T17" fmla="*/ 2147483647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7" h="2">
                    <a:moveTo>
                      <a:pt x="107" y="2"/>
                    </a:moveTo>
                    <a:cubicBezTo>
                      <a:pt x="107" y="2"/>
                      <a:pt x="107" y="2"/>
                      <a:pt x="106" y="2"/>
                    </a:cubicBezTo>
                    <a:cubicBezTo>
                      <a:pt x="2" y="2"/>
                      <a:pt x="2" y="2"/>
                      <a:pt x="2" y="2"/>
                    </a:cubicBezTo>
                    <a:cubicBezTo>
                      <a:pt x="1" y="2"/>
                      <a:pt x="0" y="2"/>
                      <a:pt x="0" y="2"/>
                    </a:cubicBezTo>
                    <a:cubicBezTo>
                      <a:pt x="0" y="1"/>
                      <a:pt x="0" y="1"/>
                      <a:pt x="0" y="1"/>
                    </a:cubicBezTo>
                    <a:cubicBezTo>
                      <a:pt x="0" y="1"/>
                      <a:pt x="1" y="0"/>
                      <a:pt x="2" y="0"/>
                    </a:cubicBezTo>
                    <a:cubicBezTo>
                      <a:pt x="106" y="0"/>
                      <a:pt x="106" y="0"/>
                      <a:pt x="106" y="0"/>
                    </a:cubicBezTo>
                    <a:cubicBezTo>
                      <a:pt x="107" y="0"/>
                      <a:pt x="107" y="1"/>
                      <a:pt x="107" y="1"/>
                    </a:cubicBezTo>
                    <a:lnTo>
                      <a:pt x="107"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4" name="Freeform 160"/>
              <p:cNvSpPr/>
              <p:nvPr/>
            </p:nvSpPr>
            <p:spPr bwMode="auto">
              <a:xfrm>
                <a:off x="6256735" y="1615679"/>
                <a:ext cx="84534" cy="76200"/>
              </a:xfrm>
              <a:custGeom>
                <a:avLst/>
                <a:gdLst>
                  <a:gd name="T0" fmla="*/ 0 w 36"/>
                  <a:gd name="T1" fmla="*/ 2147483647 h 32"/>
                  <a:gd name="T2" fmla="*/ 0 w 36"/>
                  <a:gd name="T3" fmla="*/ 2147483647 h 32"/>
                  <a:gd name="T4" fmla="*/ 2147483647 w 36"/>
                  <a:gd name="T5" fmla="*/ 2147483647 h 32"/>
                  <a:gd name="T6" fmla="*/ 2147483647 w 36"/>
                  <a:gd name="T7" fmla="*/ 2147483647 h 32"/>
                  <a:gd name="T8" fmla="*/ 0 w 36"/>
                  <a:gd name="T9" fmla="*/ 2147483647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2">
                    <a:moveTo>
                      <a:pt x="0" y="32"/>
                    </a:moveTo>
                    <a:cubicBezTo>
                      <a:pt x="0" y="32"/>
                      <a:pt x="0" y="3"/>
                      <a:pt x="0" y="1"/>
                    </a:cubicBezTo>
                    <a:cubicBezTo>
                      <a:pt x="1" y="0"/>
                      <a:pt x="36" y="2"/>
                      <a:pt x="36" y="2"/>
                    </a:cubicBezTo>
                    <a:cubicBezTo>
                      <a:pt x="36" y="2"/>
                      <a:pt x="4" y="3"/>
                      <a:pt x="3" y="5"/>
                    </a:cubicBezTo>
                    <a:cubicBezTo>
                      <a:pt x="2" y="7"/>
                      <a:pt x="0" y="32"/>
                      <a:pt x="0" y="3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5" name="Freeform 161"/>
              <p:cNvSpPr/>
              <p:nvPr/>
            </p:nvSpPr>
            <p:spPr bwMode="auto">
              <a:xfrm>
                <a:off x="6348414" y="1660922"/>
                <a:ext cx="88106" cy="76200"/>
              </a:xfrm>
              <a:custGeom>
                <a:avLst/>
                <a:gdLst>
                  <a:gd name="T0" fmla="*/ 2147483647 w 37"/>
                  <a:gd name="T1" fmla="*/ 0 h 32"/>
                  <a:gd name="T2" fmla="*/ 2147483647 w 37"/>
                  <a:gd name="T3" fmla="*/ 2147483647 h 32"/>
                  <a:gd name="T4" fmla="*/ 0 w 37"/>
                  <a:gd name="T5" fmla="*/ 2147483647 h 32"/>
                  <a:gd name="T6" fmla="*/ 2147483647 w 37"/>
                  <a:gd name="T7" fmla="*/ 2147483647 h 32"/>
                  <a:gd name="T8" fmla="*/ 2147483647 w 37"/>
                  <a:gd name="T9" fmla="*/ 0 h 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2">
                    <a:moveTo>
                      <a:pt x="37" y="0"/>
                    </a:moveTo>
                    <a:cubicBezTo>
                      <a:pt x="37" y="0"/>
                      <a:pt x="37" y="29"/>
                      <a:pt x="36" y="30"/>
                    </a:cubicBezTo>
                    <a:cubicBezTo>
                      <a:pt x="36" y="32"/>
                      <a:pt x="0" y="30"/>
                      <a:pt x="0" y="30"/>
                    </a:cubicBezTo>
                    <a:cubicBezTo>
                      <a:pt x="0" y="30"/>
                      <a:pt x="32" y="29"/>
                      <a:pt x="33" y="27"/>
                    </a:cubicBezTo>
                    <a:cubicBezTo>
                      <a:pt x="34" y="25"/>
                      <a:pt x="37" y="0"/>
                      <a:pt x="3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sp>
            <p:nvSpPr>
              <p:cNvPr id="36" name="Freeform 162"/>
              <p:cNvSpPr>
                <a:spLocks noEditPoints="1"/>
              </p:cNvSpPr>
              <p:nvPr/>
            </p:nvSpPr>
            <p:spPr bwMode="auto">
              <a:xfrm>
                <a:off x="6001942" y="1479948"/>
                <a:ext cx="365522" cy="385763"/>
              </a:xfrm>
              <a:custGeom>
                <a:avLst/>
                <a:gdLst>
                  <a:gd name="T0" fmla="*/ 2147483647 w 154"/>
                  <a:gd name="T1" fmla="*/ 2147483647 h 162"/>
                  <a:gd name="T2" fmla="*/ 2147483647 w 154"/>
                  <a:gd name="T3" fmla="*/ 2147483647 h 162"/>
                  <a:gd name="T4" fmla="*/ 2147483647 w 154"/>
                  <a:gd name="T5" fmla="*/ 2147483647 h 162"/>
                  <a:gd name="T6" fmla="*/ 2147483647 w 154"/>
                  <a:gd name="T7" fmla="*/ 2147483647 h 162"/>
                  <a:gd name="T8" fmla="*/ 2147483647 w 154"/>
                  <a:gd name="T9" fmla="*/ 2147483647 h 162"/>
                  <a:gd name="T10" fmla="*/ 2147483647 w 154"/>
                  <a:gd name="T11" fmla="*/ 2147483647 h 162"/>
                  <a:gd name="T12" fmla="*/ 2147483647 w 154"/>
                  <a:gd name="T13" fmla="*/ 2147483647 h 162"/>
                  <a:gd name="T14" fmla="*/ 2147483647 w 154"/>
                  <a:gd name="T15" fmla="*/ 2147483647 h 162"/>
                  <a:gd name="T16" fmla="*/ 2147483647 w 154"/>
                  <a:gd name="T17" fmla="*/ 2147483647 h 162"/>
                  <a:gd name="T18" fmla="*/ 2147483647 w 154"/>
                  <a:gd name="T19" fmla="*/ 2147483647 h 162"/>
                  <a:gd name="T20" fmla="*/ 2147483647 w 154"/>
                  <a:gd name="T21" fmla="*/ 2147483647 h 162"/>
                  <a:gd name="T22" fmla="*/ 2147483647 w 154"/>
                  <a:gd name="T23" fmla="*/ 2147483647 h 162"/>
                  <a:gd name="T24" fmla="*/ 2147483647 w 154"/>
                  <a:gd name="T25" fmla="*/ 2147483647 h 162"/>
                  <a:gd name="T26" fmla="*/ 2147483647 w 154"/>
                  <a:gd name="T27" fmla="*/ 2147483647 h 162"/>
                  <a:gd name="T28" fmla="*/ 2147483647 w 154"/>
                  <a:gd name="T29" fmla="*/ 2147483647 h 162"/>
                  <a:gd name="T30" fmla="*/ 2147483647 w 154"/>
                  <a:gd name="T31" fmla="*/ 2147483647 h 162"/>
                  <a:gd name="T32" fmla="*/ 2147483647 w 154"/>
                  <a:gd name="T33" fmla="*/ 2147483647 h 162"/>
                  <a:gd name="T34" fmla="*/ 2147483647 w 154"/>
                  <a:gd name="T35" fmla="*/ 2147483647 h 162"/>
                  <a:gd name="T36" fmla="*/ 2147483647 w 154"/>
                  <a:gd name="T37" fmla="*/ 2147483647 h 162"/>
                  <a:gd name="T38" fmla="*/ 2147483647 w 154"/>
                  <a:gd name="T39" fmla="*/ 2147483647 h 162"/>
                  <a:gd name="T40" fmla="*/ 2147483647 w 154"/>
                  <a:gd name="T41" fmla="*/ 2147483647 h 162"/>
                  <a:gd name="T42" fmla="*/ 2147483647 w 154"/>
                  <a:gd name="T43" fmla="*/ 2147483647 h 162"/>
                  <a:gd name="T44" fmla="*/ 2147483647 w 154"/>
                  <a:gd name="T45" fmla="*/ 2147483647 h 162"/>
                  <a:gd name="T46" fmla="*/ 2147483647 w 154"/>
                  <a:gd name="T47" fmla="*/ 2147483647 h 162"/>
                  <a:gd name="T48" fmla="*/ 2147483647 w 154"/>
                  <a:gd name="T49" fmla="*/ 2147483647 h 162"/>
                  <a:gd name="T50" fmla="*/ 2147483647 w 154"/>
                  <a:gd name="T51" fmla="*/ 2147483647 h 162"/>
                  <a:gd name="T52" fmla="*/ 2147483647 w 154"/>
                  <a:gd name="T53" fmla="*/ 2147483647 h 162"/>
                  <a:gd name="T54" fmla="*/ 2147483647 w 154"/>
                  <a:gd name="T55" fmla="*/ 2147483647 h 162"/>
                  <a:gd name="T56" fmla="*/ 2147483647 w 154"/>
                  <a:gd name="T57" fmla="*/ 2147483647 h 162"/>
                  <a:gd name="T58" fmla="*/ 2147483647 w 154"/>
                  <a:gd name="T59" fmla="*/ 2147483647 h 162"/>
                  <a:gd name="T60" fmla="*/ 2147483647 w 154"/>
                  <a:gd name="T61" fmla="*/ 2147483647 h 162"/>
                  <a:gd name="T62" fmla="*/ 2147483647 w 154"/>
                  <a:gd name="T63" fmla="*/ 2147483647 h 162"/>
                  <a:gd name="T64" fmla="*/ 2147483647 w 154"/>
                  <a:gd name="T65" fmla="*/ 2147483647 h 162"/>
                  <a:gd name="T66" fmla="*/ 2147483647 w 154"/>
                  <a:gd name="T67" fmla="*/ 2147483647 h 162"/>
                  <a:gd name="T68" fmla="*/ 2147483647 w 154"/>
                  <a:gd name="T69" fmla="*/ 2147483647 h 162"/>
                  <a:gd name="T70" fmla="*/ 2147483647 w 154"/>
                  <a:gd name="T71" fmla="*/ 2147483647 h 162"/>
                  <a:gd name="T72" fmla="*/ 2147483647 w 154"/>
                  <a:gd name="T73" fmla="*/ 2147483647 h 162"/>
                  <a:gd name="T74" fmla="*/ 2147483647 w 154"/>
                  <a:gd name="T75" fmla="*/ 2147483647 h 162"/>
                  <a:gd name="T76" fmla="*/ 2147483647 w 154"/>
                  <a:gd name="T77" fmla="*/ 2147483647 h 162"/>
                  <a:gd name="T78" fmla="*/ 2147483647 w 154"/>
                  <a:gd name="T79" fmla="*/ 2147483647 h 162"/>
                  <a:gd name="T80" fmla="*/ 2147483647 w 154"/>
                  <a:gd name="T81" fmla="*/ 2147483647 h 162"/>
                  <a:gd name="T82" fmla="*/ 2147483647 w 154"/>
                  <a:gd name="T83" fmla="*/ 2147483647 h 162"/>
                  <a:gd name="T84" fmla="*/ 2147483647 w 154"/>
                  <a:gd name="T85" fmla="*/ 2147483647 h 162"/>
                  <a:gd name="T86" fmla="*/ 2147483647 w 154"/>
                  <a:gd name="T87" fmla="*/ 2147483647 h 162"/>
                  <a:gd name="T88" fmla="*/ 2147483647 w 154"/>
                  <a:gd name="T89" fmla="*/ 2147483647 h 162"/>
                  <a:gd name="T90" fmla="*/ 2147483647 w 154"/>
                  <a:gd name="T91" fmla="*/ 2147483647 h 162"/>
                  <a:gd name="T92" fmla="*/ 2147483647 w 154"/>
                  <a:gd name="T93" fmla="*/ 2147483647 h 162"/>
                  <a:gd name="T94" fmla="*/ 2147483647 w 154"/>
                  <a:gd name="T95" fmla="*/ 2147483647 h 162"/>
                  <a:gd name="T96" fmla="*/ 2147483647 w 154"/>
                  <a:gd name="T97" fmla="*/ 2147483647 h 162"/>
                  <a:gd name="T98" fmla="*/ 2147483647 w 154"/>
                  <a:gd name="T99" fmla="*/ 2147483647 h 162"/>
                  <a:gd name="T100" fmla="*/ 2147483647 w 154"/>
                  <a:gd name="T101" fmla="*/ 2147483647 h 162"/>
                  <a:gd name="T102" fmla="*/ 2147483647 w 154"/>
                  <a:gd name="T103" fmla="*/ 2147483647 h 162"/>
                  <a:gd name="T104" fmla="*/ 2147483647 w 154"/>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4" h="162">
                    <a:moveTo>
                      <a:pt x="81" y="162"/>
                    </a:moveTo>
                    <a:cubicBezTo>
                      <a:pt x="84" y="150"/>
                      <a:pt x="84" y="150"/>
                      <a:pt x="84" y="150"/>
                    </a:cubicBezTo>
                    <a:cubicBezTo>
                      <a:pt x="84" y="137"/>
                      <a:pt x="84" y="137"/>
                      <a:pt x="84" y="137"/>
                    </a:cubicBezTo>
                    <a:cubicBezTo>
                      <a:pt x="85" y="137"/>
                      <a:pt x="86" y="137"/>
                      <a:pt x="87" y="137"/>
                    </a:cubicBezTo>
                    <a:cubicBezTo>
                      <a:pt x="89" y="130"/>
                      <a:pt x="89" y="130"/>
                      <a:pt x="89" y="130"/>
                    </a:cubicBezTo>
                    <a:cubicBezTo>
                      <a:pt x="87" y="130"/>
                      <a:pt x="86" y="130"/>
                      <a:pt x="84" y="130"/>
                    </a:cubicBezTo>
                    <a:cubicBezTo>
                      <a:pt x="84" y="108"/>
                      <a:pt x="84" y="108"/>
                      <a:pt x="84" y="108"/>
                    </a:cubicBezTo>
                    <a:cubicBezTo>
                      <a:pt x="87" y="108"/>
                      <a:pt x="90" y="108"/>
                      <a:pt x="93" y="108"/>
                    </a:cubicBezTo>
                    <a:cubicBezTo>
                      <a:pt x="93" y="102"/>
                      <a:pt x="93" y="102"/>
                      <a:pt x="93" y="102"/>
                    </a:cubicBezTo>
                    <a:cubicBezTo>
                      <a:pt x="90" y="102"/>
                      <a:pt x="87" y="101"/>
                      <a:pt x="84" y="101"/>
                    </a:cubicBezTo>
                    <a:cubicBezTo>
                      <a:pt x="84" y="84"/>
                      <a:pt x="84" y="84"/>
                      <a:pt x="84" y="84"/>
                    </a:cubicBezTo>
                    <a:cubicBezTo>
                      <a:pt x="93" y="84"/>
                      <a:pt x="93" y="84"/>
                      <a:pt x="93" y="84"/>
                    </a:cubicBezTo>
                    <a:cubicBezTo>
                      <a:pt x="93" y="78"/>
                      <a:pt x="93" y="78"/>
                      <a:pt x="93" y="78"/>
                    </a:cubicBezTo>
                    <a:cubicBezTo>
                      <a:pt x="84" y="78"/>
                      <a:pt x="84" y="78"/>
                      <a:pt x="84" y="78"/>
                    </a:cubicBezTo>
                    <a:cubicBezTo>
                      <a:pt x="84" y="61"/>
                      <a:pt x="84" y="61"/>
                      <a:pt x="84" y="61"/>
                    </a:cubicBezTo>
                    <a:cubicBezTo>
                      <a:pt x="87" y="60"/>
                      <a:pt x="90" y="60"/>
                      <a:pt x="93" y="60"/>
                    </a:cubicBezTo>
                    <a:cubicBezTo>
                      <a:pt x="93" y="54"/>
                      <a:pt x="93" y="54"/>
                      <a:pt x="93" y="54"/>
                    </a:cubicBezTo>
                    <a:cubicBezTo>
                      <a:pt x="90" y="54"/>
                      <a:pt x="87" y="54"/>
                      <a:pt x="84" y="54"/>
                    </a:cubicBezTo>
                    <a:cubicBezTo>
                      <a:pt x="84" y="32"/>
                      <a:pt x="84" y="32"/>
                      <a:pt x="84" y="32"/>
                    </a:cubicBezTo>
                    <a:cubicBezTo>
                      <a:pt x="90" y="32"/>
                      <a:pt x="96" y="31"/>
                      <a:pt x="101" y="31"/>
                    </a:cubicBezTo>
                    <a:cubicBezTo>
                      <a:pt x="102" y="33"/>
                      <a:pt x="103" y="35"/>
                      <a:pt x="104" y="38"/>
                    </a:cubicBezTo>
                    <a:cubicBezTo>
                      <a:pt x="104" y="40"/>
                      <a:pt x="105" y="42"/>
                      <a:pt x="105" y="45"/>
                    </a:cubicBezTo>
                    <a:cubicBezTo>
                      <a:pt x="112" y="45"/>
                      <a:pt x="112" y="45"/>
                      <a:pt x="112" y="45"/>
                    </a:cubicBezTo>
                    <a:cubicBezTo>
                      <a:pt x="111" y="39"/>
                      <a:pt x="109" y="34"/>
                      <a:pt x="108" y="30"/>
                    </a:cubicBezTo>
                    <a:cubicBezTo>
                      <a:pt x="111" y="29"/>
                      <a:pt x="115" y="29"/>
                      <a:pt x="118" y="28"/>
                    </a:cubicBezTo>
                    <a:cubicBezTo>
                      <a:pt x="122" y="33"/>
                      <a:pt x="125" y="39"/>
                      <a:pt x="127" y="45"/>
                    </a:cubicBezTo>
                    <a:cubicBezTo>
                      <a:pt x="134" y="45"/>
                      <a:pt x="134" y="45"/>
                      <a:pt x="134" y="45"/>
                    </a:cubicBezTo>
                    <a:cubicBezTo>
                      <a:pt x="131" y="38"/>
                      <a:pt x="128" y="32"/>
                      <a:pt x="125" y="26"/>
                    </a:cubicBezTo>
                    <a:cubicBezTo>
                      <a:pt x="127" y="26"/>
                      <a:pt x="129" y="25"/>
                      <a:pt x="131" y="25"/>
                    </a:cubicBezTo>
                    <a:cubicBezTo>
                      <a:pt x="132" y="26"/>
                      <a:pt x="133" y="27"/>
                      <a:pt x="134" y="28"/>
                    </a:cubicBezTo>
                    <a:cubicBezTo>
                      <a:pt x="138" y="32"/>
                      <a:pt x="142" y="36"/>
                      <a:pt x="145" y="41"/>
                    </a:cubicBezTo>
                    <a:cubicBezTo>
                      <a:pt x="142" y="42"/>
                      <a:pt x="140" y="44"/>
                      <a:pt x="137" y="45"/>
                    </a:cubicBezTo>
                    <a:cubicBezTo>
                      <a:pt x="154" y="45"/>
                      <a:pt x="154" y="45"/>
                      <a:pt x="154" y="45"/>
                    </a:cubicBezTo>
                    <a:cubicBezTo>
                      <a:pt x="154" y="44"/>
                      <a:pt x="153" y="43"/>
                      <a:pt x="153" y="43"/>
                    </a:cubicBezTo>
                    <a:cubicBezTo>
                      <a:pt x="152" y="41"/>
                      <a:pt x="151" y="39"/>
                      <a:pt x="150" y="37"/>
                    </a:cubicBezTo>
                    <a:cubicBezTo>
                      <a:pt x="146" y="32"/>
                      <a:pt x="142" y="27"/>
                      <a:pt x="137" y="22"/>
                    </a:cubicBezTo>
                    <a:cubicBezTo>
                      <a:pt x="136" y="21"/>
                      <a:pt x="134" y="19"/>
                      <a:pt x="132" y="18"/>
                    </a:cubicBezTo>
                    <a:cubicBezTo>
                      <a:pt x="118" y="6"/>
                      <a:pt x="100" y="0"/>
                      <a:pt x="81" y="0"/>
                    </a:cubicBezTo>
                    <a:cubicBezTo>
                      <a:pt x="62" y="0"/>
                      <a:pt x="44" y="6"/>
                      <a:pt x="30" y="18"/>
                    </a:cubicBezTo>
                    <a:cubicBezTo>
                      <a:pt x="28" y="19"/>
                      <a:pt x="26" y="21"/>
                      <a:pt x="25" y="22"/>
                    </a:cubicBezTo>
                    <a:cubicBezTo>
                      <a:pt x="20" y="27"/>
                      <a:pt x="16" y="32"/>
                      <a:pt x="12" y="37"/>
                    </a:cubicBezTo>
                    <a:cubicBezTo>
                      <a:pt x="11" y="39"/>
                      <a:pt x="10" y="41"/>
                      <a:pt x="9" y="43"/>
                    </a:cubicBezTo>
                    <a:cubicBezTo>
                      <a:pt x="3" y="54"/>
                      <a:pt x="0" y="67"/>
                      <a:pt x="0" y="81"/>
                    </a:cubicBezTo>
                    <a:cubicBezTo>
                      <a:pt x="0" y="95"/>
                      <a:pt x="3" y="108"/>
                      <a:pt x="9" y="119"/>
                    </a:cubicBezTo>
                    <a:cubicBezTo>
                      <a:pt x="10" y="121"/>
                      <a:pt x="11" y="123"/>
                      <a:pt x="12" y="125"/>
                    </a:cubicBezTo>
                    <a:cubicBezTo>
                      <a:pt x="16" y="130"/>
                      <a:pt x="20" y="135"/>
                      <a:pt x="25" y="140"/>
                    </a:cubicBezTo>
                    <a:cubicBezTo>
                      <a:pt x="26" y="141"/>
                      <a:pt x="28" y="143"/>
                      <a:pt x="30" y="144"/>
                    </a:cubicBezTo>
                    <a:cubicBezTo>
                      <a:pt x="44" y="156"/>
                      <a:pt x="62" y="162"/>
                      <a:pt x="81" y="162"/>
                    </a:cubicBezTo>
                    <a:cubicBezTo>
                      <a:pt x="81" y="162"/>
                      <a:pt x="81" y="162"/>
                      <a:pt x="81" y="162"/>
                    </a:cubicBezTo>
                    <a:close/>
                    <a:moveTo>
                      <a:pt x="125" y="20"/>
                    </a:moveTo>
                    <a:cubicBezTo>
                      <a:pt x="125" y="20"/>
                      <a:pt x="124" y="20"/>
                      <a:pt x="124" y="20"/>
                    </a:cubicBezTo>
                    <a:cubicBezTo>
                      <a:pt x="123" y="21"/>
                      <a:pt x="122" y="21"/>
                      <a:pt x="121" y="21"/>
                    </a:cubicBezTo>
                    <a:cubicBezTo>
                      <a:pt x="119" y="18"/>
                      <a:pt x="116" y="16"/>
                      <a:pt x="114" y="13"/>
                    </a:cubicBezTo>
                    <a:cubicBezTo>
                      <a:pt x="118" y="15"/>
                      <a:pt x="121" y="17"/>
                      <a:pt x="125" y="20"/>
                    </a:cubicBezTo>
                    <a:close/>
                    <a:moveTo>
                      <a:pt x="114" y="22"/>
                    </a:moveTo>
                    <a:cubicBezTo>
                      <a:pt x="111" y="23"/>
                      <a:pt x="108" y="23"/>
                      <a:pt x="106" y="24"/>
                    </a:cubicBezTo>
                    <a:cubicBezTo>
                      <a:pt x="103" y="18"/>
                      <a:pt x="101" y="14"/>
                      <a:pt x="98" y="10"/>
                    </a:cubicBezTo>
                    <a:cubicBezTo>
                      <a:pt x="104" y="13"/>
                      <a:pt x="109" y="17"/>
                      <a:pt x="114" y="22"/>
                    </a:cubicBezTo>
                    <a:close/>
                    <a:moveTo>
                      <a:pt x="84" y="6"/>
                    </a:moveTo>
                    <a:cubicBezTo>
                      <a:pt x="86" y="7"/>
                      <a:pt x="89" y="9"/>
                      <a:pt x="91" y="11"/>
                    </a:cubicBezTo>
                    <a:cubicBezTo>
                      <a:pt x="94" y="14"/>
                      <a:pt x="97" y="19"/>
                      <a:pt x="99" y="25"/>
                    </a:cubicBezTo>
                    <a:cubicBezTo>
                      <a:pt x="94" y="25"/>
                      <a:pt x="89" y="25"/>
                      <a:pt x="84" y="25"/>
                    </a:cubicBezTo>
                    <a:lnTo>
                      <a:pt x="84" y="6"/>
                    </a:lnTo>
                    <a:close/>
                    <a:moveTo>
                      <a:pt x="64" y="10"/>
                    </a:moveTo>
                    <a:cubicBezTo>
                      <a:pt x="61" y="14"/>
                      <a:pt x="59" y="18"/>
                      <a:pt x="56" y="24"/>
                    </a:cubicBezTo>
                    <a:cubicBezTo>
                      <a:pt x="54" y="23"/>
                      <a:pt x="51" y="23"/>
                      <a:pt x="48" y="22"/>
                    </a:cubicBezTo>
                    <a:cubicBezTo>
                      <a:pt x="53" y="17"/>
                      <a:pt x="58" y="13"/>
                      <a:pt x="64" y="10"/>
                    </a:cubicBezTo>
                    <a:close/>
                    <a:moveTo>
                      <a:pt x="47" y="84"/>
                    </a:moveTo>
                    <a:cubicBezTo>
                      <a:pt x="47" y="91"/>
                      <a:pt x="48" y="98"/>
                      <a:pt x="48" y="104"/>
                    </a:cubicBezTo>
                    <a:cubicBezTo>
                      <a:pt x="42" y="105"/>
                      <a:pt x="37" y="107"/>
                      <a:pt x="32" y="108"/>
                    </a:cubicBezTo>
                    <a:cubicBezTo>
                      <a:pt x="30" y="101"/>
                      <a:pt x="29" y="92"/>
                      <a:pt x="29" y="84"/>
                    </a:cubicBezTo>
                    <a:lnTo>
                      <a:pt x="47" y="84"/>
                    </a:lnTo>
                    <a:close/>
                    <a:moveTo>
                      <a:pt x="29" y="78"/>
                    </a:moveTo>
                    <a:cubicBezTo>
                      <a:pt x="29" y="69"/>
                      <a:pt x="30" y="61"/>
                      <a:pt x="32" y="54"/>
                    </a:cubicBezTo>
                    <a:cubicBezTo>
                      <a:pt x="33" y="54"/>
                      <a:pt x="35" y="55"/>
                      <a:pt x="36" y="55"/>
                    </a:cubicBezTo>
                    <a:cubicBezTo>
                      <a:pt x="40" y="56"/>
                      <a:pt x="44" y="57"/>
                      <a:pt x="48" y="58"/>
                    </a:cubicBezTo>
                    <a:cubicBezTo>
                      <a:pt x="48" y="64"/>
                      <a:pt x="47" y="71"/>
                      <a:pt x="47" y="78"/>
                    </a:cubicBezTo>
                    <a:lnTo>
                      <a:pt x="29" y="78"/>
                    </a:lnTo>
                    <a:close/>
                    <a:moveTo>
                      <a:pt x="38" y="113"/>
                    </a:moveTo>
                    <a:cubicBezTo>
                      <a:pt x="42" y="112"/>
                      <a:pt x="45" y="111"/>
                      <a:pt x="49" y="110"/>
                    </a:cubicBezTo>
                    <a:cubicBezTo>
                      <a:pt x="50" y="118"/>
                      <a:pt x="52" y="126"/>
                      <a:pt x="54" y="132"/>
                    </a:cubicBezTo>
                    <a:cubicBezTo>
                      <a:pt x="51" y="133"/>
                      <a:pt x="47" y="133"/>
                      <a:pt x="44" y="134"/>
                    </a:cubicBezTo>
                    <a:cubicBezTo>
                      <a:pt x="40" y="128"/>
                      <a:pt x="36" y="121"/>
                      <a:pt x="34" y="114"/>
                    </a:cubicBezTo>
                    <a:cubicBezTo>
                      <a:pt x="35" y="114"/>
                      <a:pt x="37" y="113"/>
                      <a:pt x="38" y="113"/>
                    </a:cubicBezTo>
                    <a:close/>
                    <a:moveTo>
                      <a:pt x="49" y="52"/>
                    </a:moveTo>
                    <a:cubicBezTo>
                      <a:pt x="44" y="51"/>
                      <a:pt x="38" y="49"/>
                      <a:pt x="34" y="48"/>
                    </a:cubicBezTo>
                    <a:cubicBezTo>
                      <a:pt x="36" y="40"/>
                      <a:pt x="40" y="34"/>
                      <a:pt x="44" y="28"/>
                    </a:cubicBezTo>
                    <a:cubicBezTo>
                      <a:pt x="47" y="29"/>
                      <a:pt x="51" y="29"/>
                      <a:pt x="54" y="30"/>
                    </a:cubicBezTo>
                    <a:cubicBezTo>
                      <a:pt x="54" y="32"/>
                      <a:pt x="53" y="34"/>
                      <a:pt x="52" y="36"/>
                    </a:cubicBezTo>
                    <a:cubicBezTo>
                      <a:pt x="51" y="41"/>
                      <a:pt x="50" y="46"/>
                      <a:pt x="49" y="52"/>
                    </a:cubicBezTo>
                    <a:close/>
                    <a:moveTo>
                      <a:pt x="48" y="13"/>
                    </a:moveTo>
                    <a:cubicBezTo>
                      <a:pt x="46" y="16"/>
                      <a:pt x="43" y="18"/>
                      <a:pt x="41" y="21"/>
                    </a:cubicBezTo>
                    <a:cubicBezTo>
                      <a:pt x="40" y="21"/>
                      <a:pt x="38" y="20"/>
                      <a:pt x="37" y="20"/>
                    </a:cubicBezTo>
                    <a:cubicBezTo>
                      <a:pt x="41" y="17"/>
                      <a:pt x="44" y="15"/>
                      <a:pt x="48" y="13"/>
                    </a:cubicBezTo>
                    <a:close/>
                    <a:moveTo>
                      <a:pt x="28" y="28"/>
                    </a:moveTo>
                    <a:cubicBezTo>
                      <a:pt x="29" y="27"/>
                      <a:pt x="30" y="26"/>
                      <a:pt x="31" y="25"/>
                    </a:cubicBezTo>
                    <a:cubicBezTo>
                      <a:pt x="33" y="25"/>
                      <a:pt x="35" y="26"/>
                      <a:pt x="36" y="26"/>
                    </a:cubicBezTo>
                    <a:cubicBezTo>
                      <a:pt x="37" y="26"/>
                      <a:pt x="37" y="26"/>
                      <a:pt x="37" y="26"/>
                    </a:cubicBezTo>
                    <a:cubicBezTo>
                      <a:pt x="34" y="32"/>
                      <a:pt x="30" y="39"/>
                      <a:pt x="28" y="46"/>
                    </a:cubicBezTo>
                    <a:cubicBezTo>
                      <a:pt x="28" y="46"/>
                      <a:pt x="27" y="46"/>
                      <a:pt x="27" y="46"/>
                    </a:cubicBezTo>
                    <a:cubicBezTo>
                      <a:pt x="23" y="44"/>
                      <a:pt x="20" y="43"/>
                      <a:pt x="17" y="41"/>
                    </a:cubicBezTo>
                    <a:cubicBezTo>
                      <a:pt x="20" y="36"/>
                      <a:pt x="24" y="32"/>
                      <a:pt x="28" y="28"/>
                    </a:cubicBezTo>
                    <a:close/>
                    <a:moveTo>
                      <a:pt x="14" y="46"/>
                    </a:moveTo>
                    <a:cubicBezTo>
                      <a:pt x="18" y="48"/>
                      <a:pt x="22" y="50"/>
                      <a:pt x="26" y="52"/>
                    </a:cubicBezTo>
                    <a:cubicBezTo>
                      <a:pt x="24" y="60"/>
                      <a:pt x="23" y="69"/>
                      <a:pt x="22" y="78"/>
                    </a:cubicBezTo>
                    <a:cubicBezTo>
                      <a:pt x="6" y="78"/>
                      <a:pt x="6" y="78"/>
                      <a:pt x="6" y="78"/>
                    </a:cubicBezTo>
                    <a:cubicBezTo>
                      <a:pt x="6" y="67"/>
                      <a:pt x="9" y="56"/>
                      <a:pt x="14" y="46"/>
                    </a:cubicBezTo>
                    <a:close/>
                    <a:moveTo>
                      <a:pt x="6" y="84"/>
                    </a:moveTo>
                    <a:cubicBezTo>
                      <a:pt x="22" y="84"/>
                      <a:pt x="22" y="84"/>
                      <a:pt x="22" y="84"/>
                    </a:cubicBezTo>
                    <a:cubicBezTo>
                      <a:pt x="23" y="93"/>
                      <a:pt x="24" y="102"/>
                      <a:pt x="26" y="110"/>
                    </a:cubicBezTo>
                    <a:cubicBezTo>
                      <a:pt x="26" y="110"/>
                      <a:pt x="25" y="110"/>
                      <a:pt x="25" y="111"/>
                    </a:cubicBezTo>
                    <a:cubicBezTo>
                      <a:pt x="21" y="112"/>
                      <a:pt x="17" y="114"/>
                      <a:pt x="14" y="116"/>
                    </a:cubicBezTo>
                    <a:cubicBezTo>
                      <a:pt x="9" y="106"/>
                      <a:pt x="6" y="95"/>
                      <a:pt x="6" y="84"/>
                    </a:cubicBezTo>
                    <a:close/>
                    <a:moveTo>
                      <a:pt x="28" y="134"/>
                    </a:moveTo>
                    <a:cubicBezTo>
                      <a:pt x="24" y="130"/>
                      <a:pt x="20" y="126"/>
                      <a:pt x="17" y="121"/>
                    </a:cubicBezTo>
                    <a:cubicBezTo>
                      <a:pt x="20" y="119"/>
                      <a:pt x="24" y="118"/>
                      <a:pt x="28" y="116"/>
                    </a:cubicBezTo>
                    <a:cubicBezTo>
                      <a:pt x="30" y="123"/>
                      <a:pt x="34" y="130"/>
                      <a:pt x="37" y="135"/>
                    </a:cubicBezTo>
                    <a:cubicBezTo>
                      <a:pt x="35" y="136"/>
                      <a:pt x="33" y="137"/>
                      <a:pt x="31" y="137"/>
                    </a:cubicBezTo>
                    <a:cubicBezTo>
                      <a:pt x="30" y="136"/>
                      <a:pt x="29" y="135"/>
                      <a:pt x="28" y="134"/>
                    </a:cubicBezTo>
                    <a:close/>
                    <a:moveTo>
                      <a:pt x="37" y="142"/>
                    </a:moveTo>
                    <a:cubicBezTo>
                      <a:pt x="37" y="142"/>
                      <a:pt x="38" y="142"/>
                      <a:pt x="38" y="142"/>
                    </a:cubicBezTo>
                    <a:cubicBezTo>
                      <a:pt x="39" y="141"/>
                      <a:pt x="40" y="141"/>
                      <a:pt x="41" y="141"/>
                    </a:cubicBezTo>
                    <a:cubicBezTo>
                      <a:pt x="43" y="144"/>
                      <a:pt x="46" y="146"/>
                      <a:pt x="48" y="149"/>
                    </a:cubicBezTo>
                    <a:cubicBezTo>
                      <a:pt x="44" y="147"/>
                      <a:pt x="41" y="145"/>
                      <a:pt x="37" y="142"/>
                    </a:cubicBezTo>
                    <a:close/>
                    <a:moveTo>
                      <a:pt x="48" y="139"/>
                    </a:moveTo>
                    <a:cubicBezTo>
                      <a:pt x="51" y="139"/>
                      <a:pt x="54" y="138"/>
                      <a:pt x="56" y="138"/>
                    </a:cubicBezTo>
                    <a:cubicBezTo>
                      <a:pt x="59" y="144"/>
                      <a:pt x="61" y="148"/>
                      <a:pt x="64" y="152"/>
                    </a:cubicBezTo>
                    <a:cubicBezTo>
                      <a:pt x="58" y="149"/>
                      <a:pt x="53" y="145"/>
                      <a:pt x="48" y="139"/>
                    </a:cubicBezTo>
                    <a:close/>
                    <a:moveTo>
                      <a:pt x="78" y="156"/>
                    </a:moveTo>
                    <a:cubicBezTo>
                      <a:pt x="76" y="155"/>
                      <a:pt x="73" y="153"/>
                      <a:pt x="71" y="151"/>
                    </a:cubicBezTo>
                    <a:cubicBezTo>
                      <a:pt x="68" y="148"/>
                      <a:pt x="65" y="143"/>
                      <a:pt x="63" y="137"/>
                    </a:cubicBezTo>
                    <a:cubicBezTo>
                      <a:pt x="68" y="137"/>
                      <a:pt x="73" y="137"/>
                      <a:pt x="78" y="137"/>
                    </a:cubicBezTo>
                    <a:lnTo>
                      <a:pt x="78" y="156"/>
                    </a:lnTo>
                    <a:close/>
                    <a:moveTo>
                      <a:pt x="78" y="130"/>
                    </a:moveTo>
                    <a:cubicBezTo>
                      <a:pt x="72" y="130"/>
                      <a:pt x="66" y="131"/>
                      <a:pt x="61" y="131"/>
                    </a:cubicBezTo>
                    <a:cubicBezTo>
                      <a:pt x="60" y="129"/>
                      <a:pt x="59" y="127"/>
                      <a:pt x="58" y="124"/>
                    </a:cubicBezTo>
                    <a:cubicBezTo>
                      <a:pt x="57" y="119"/>
                      <a:pt x="56" y="114"/>
                      <a:pt x="55" y="109"/>
                    </a:cubicBezTo>
                    <a:cubicBezTo>
                      <a:pt x="62" y="108"/>
                      <a:pt x="70" y="108"/>
                      <a:pt x="78" y="108"/>
                    </a:cubicBezTo>
                    <a:lnTo>
                      <a:pt x="78" y="130"/>
                    </a:lnTo>
                    <a:close/>
                    <a:moveTo>
                      <a:pt x="78" y="101"/>
                    </a:moveTo>
                    <a:cubicBezTo>
                      <a:pt x="70" y="102"/>
                      <a:pt x="62" y="102"/>
                      <a:pt x="54" y="103"/>
                    </a:cubicBezTo>
                    <a:cubicBezTo>
                      <a:pt x="54" y="97"/>
                      <a:pt x="53" y="91"/>
                      <a:pt x="53" y="84"/>
                    </a:cubicBezTo>
                    <a:cubicBezTo>
                      <a:pt x="78" y="84"/>
                      <a:pt x="78" y="84"/>
                      <a:pt x="78" y="84"/>
                    </a:cubicBezTo>
                    <a:lnTo>
                      <a:pt x="78" y="101"/>
                    </a:lnTo>
                    <a:close/>
                    <a:moveTo>
                      <a:pt x="78" y="78"/>
                    </a:moveTo>
                    <a:cubicBezTo>
                      <a:pt x="53" y="78"/>
                      <a:pt x="53" y="78"/>
                      <a:pt x="53" y="78"/>
                    </a:cubicBezTo>
                    <a:cubicBezTo>
                      <a:pt x="53" y="71"/>
                      <a:pt x="54" y="65"/>
                      <a:pt x="54" y="59"/>
                    </a:cubicBezTo>
                    <a:cubicBezTo>
                      <a:pt x="62" y="60"/>
                      <a:pt x="70" y="60"/>
                      <a:pt x="78" y="61"/>
                    </a:cubicBezTo>
                    <a:lnTo>
                      <a:pt x="78" y="78"/>
                    </a:lnTo>
                    <a:close/>
                    <a:moveTo>
                      <a:pt x="78" y="54"/>
                    </a:moveTo>
                    <a:cubicBezTo>
                      <a:pt x="70" y="54"/>
                      <a:pt x="62" y="54"/>
                      <a:pt x="55" y="53"/>
                    </a:cubicBezTo>
                    <a:cubicBezTo>
                      <a:pt x="57" y="44"/>
                      <a:pt x="58" y="37"/>
                      <a:pt x="61" y="31"/>
                    </a:cubicBezTo>
                    <a:cubicBezTo>
                      <a:pt x="66" y="31"/>
                      <a:pt x="72" y="32"/>
                      <a:pt x="78" y="32"/>
                    </a:cubicBezTo>
                    <a:lnTo>
                      <a:pt x="78" y="54"/>
                    </a:lnTo>
                    <a:close/>
                    <a:moveTo>
                      <a:pt x="63" y="25"/>
                    </a:moveTo>
                    <a:cubicBezTo>
                      <a:pt x="65" y="19"/>
                      <a:pt x="68" y="14"/>
                      <a:pt x="71" y="11"/>
                    </a:cubicBezTo>
                    <a:cubicBezTo>
                      <a:pt x="73" y="9"/>
                      <a:pt x="76" y="7"/>
                      <a:pt x="78" y="6"/>
                    </a:cubicBezTo>
                    <a:cubicBezTo>
                      <a:pt x="78" y="25"/>
                      <a:pt x="78" y="25"/>
                      <a:pt x="78" y="25"/>
                    </a:cubicBezTo>
                    <a:cubicBezTo>
                      <a:pt x="73" y="25"/>
                      <a:pt x="68" y="25"/>
                      <a:pt x="63" y="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79" tIns="34289" rIns="68579" bIns="34289"/>
              <a:lstStyle/>
              <a:p>
                <a:pPr marL="0" marR="0" lvl="0" indent="0" defTabSz="6858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000000"/>
                  </a:solidFill>
                  <a:effectLst/>
                  <a:uLnTx/>
                  <a:uFillTx/>
                  <a:latin typeface="Calibri" panose="020F0502020204030204" pitchFamily="34" charset="0"/>
                  <a:ea typeface="宋体" panose="02010600030101010101" pitchFamily="2" charset="-122"/>
                </a:endParaRPr>
              </a:p>
            </p:txBody>
          </p:sp>
        </p:grpSp>
        <p:sp>
          <p:nvSpPr>
            <p:cNvPr id="30" name="矩形 29"/>
            <p:cNvSpPr/>
            <p:nvPr/>
          </p:nvSpPr>
          <p:spPr>
            <a:xfrm>
              <a:off x="1680807" y="196868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925513" y="3290888"/>
            <a:ext cx="2813050" cy="1163637"/>
            <a:chOff x="925513" y="3290888"/>
            <a:chExt cx="2813050" cy="1163637"/>
          </a:xfrm>
        </p:grpSpPr>
        <p:sp>
          <p:nvSpPr>
            <p:cNvPr id="38" name="Rounded Rectangle 91"/>
            <p:cNvSpPr>
              <a:spLocks noChangeArrowheads="1"/>
            </p:cNvSpPr>
            <p:nvPr/>
          </p:nvSpPr>
          <p:spPr bwMode="auto">
            <a:xfrm>
              <a:off x="925513" y="3290888"/>
              <a:ext cx="2813050" cy="1163637"/>
            </a:xfrm>
            <a:prstGeom prst="roundRect">
              <a:avLst>
                <a:gd name="adj" fmla="val 10134"/>
              </a:avLst>
            </a:pr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35"/>
            <p:cNvSpPr>
              <a:spLocks noEditPoints="1"/>
            </p:cNvSpPr>
            <p:nvPr/>
          </p:nvSpPr>
          <p:spPr bwMode="auto">
            <a:xfrm>
              <a:off x="1098550" y="3668713"/>
              <a:ext cx="536575" cy="503237"/>
            </a:xfrm>
            <a:custGeom>
              <a:avLst/>
              <a:gdLst>
                <a:gd name="T0" fmla="*/ 95554 w 73"/>
                <a:gd name="T1" fmla="*/ 288621 h 68"/>
                <a:gd name="T2" fmla="*/ 58803 w 73"/>
                <a:gd name="T3" fmla="*/ 288621 h 68"/>
                <a:gd name="T4" fmla="*/ 0 w 73"/>
                <a:gd name="T5" fmla="*/ 244218 h 68"/>
                <a:gd name="T6" fmla="*/ 36752 w 73"/>
                <a:gd name="T7" fmla="*/ 140610 h 68"/>
                <a:gd name="T8" fmla="*/ 110255 w 73"/>
                <a:gd name="T9" fmla="*/ 162812 h 68"/>
                <a:gd name="T10" fmla="*/ 147007 w 73"/>
                <a:gd name="T11" fmla="*/ 155411 h 68"/>
                <a:gd name="T12" fmla="*/ 147007 w 73"/>
                <a:gd name="T13" fmla="*/ 177613 h 68"/>
                <a:gd name="T14" fmla="*/ 169058 w 73"/>
                <a:gd name="T15" fmla="*/ 251619 h 68"/>
                <a:gd name="T16" fmla="*/ 95554 w 73"/>
                <a:gd name="T17" fmla="*/ 288621 h 68"/>
                <a:gd name="T18" fmla="*/ 110255 w 73"/>
                <a:gd name="T19" fmla="*/ 140610 h 68"/>
                <a:gd name="T20" fmla="*/ 36752 w 73"/>
                <a:gd name="T21" fmla="*/ 66605 h 68"/>
                <a:gd name="T22" fmla="*/ 110255 w 73"/>
                <a:gd name="T23" fmla="*/ 0 h 68"/>
                <a:gd name="T24" fmla="*/ 183759 w 73"/>
                <a:gd name="T25" fmla="*/ 66605 h 68"/>
                <a:gd name="T26" fmla="*/ 110255 w 73"/>
                <a:gd name="T27" fmla="*/ 140610 h 68"/>
                <a:gd name="T28" fmla="*/ 389568 w 73"/>
                <a:gd name="T29" fmla="*/ 503237 h 68"/>
                <a:gd name="T30" fmla="*/ 147007 w 73"/>
                <a:gd name="T31" fmla="*/ 503237 h 68"/>
                <a:gd name="T32" fmla="*/ 73503 w 73"/>
                <a:gd name="T33" fmla="*/ 429232 h 68"/>
                <a:gd name="T34" fmla="*/ 169058 w 73"/>
                <a:gd name="T35" fmla="*/ 266420 h 68"/>
                <a:gd name="T36" fmla="*/ 271963 w 73"/>
                <a:gd name="T37" fmla="*/ 303422 h 68"/>
                <a:gd name="T38" fmla="*/ 367517 w 73"/>
                <a:gd name="T39" fmla="*/ 266420 h 68"/>
                <a:gd name="T40" fmla="*/ 470422 w 73"/>
                <a:gd name="T41" fmla="*/ 429232 h 68"/>
                <a:gd name="T42" fmla="*/ 389568 w 73"/>
                <a:gd name="T43" fmla="*/ 503237 h 68"/>
                <a:gd name="T44" fmla="*/ 271963 w 73"/>
                <a:gd name="T45" fmla="*/ 288621 h 68"/>
                <a:gd name="T46" fmla="*/ 161708 w 73"/>
                <a:gd name="T47" fmla="*/ 177613 h 68"/>
                <a:gd name="T48" fmla="*/ 271963 w 73"/>
                <a:gd name="T49" fmla="*/ 66605 h 68"/>
                <a:gd name="T50" fmla="*/ 374867 w 73"/>
                <a:gd name="T51" fmla="*/ 177613 h 68"/>
                <a:gd name="T52" fmla="*/ 271963 w 73"/>
                <a:gd name="T53" fmla="*/ 288621 h 68"/>
                <a:gd name="T54" fmla="*/ 433670 w 73"/>
                <a:gd name="T55" fmla="*/ 140610 h 68"/>
                <a:gd name="T56" fmla="*/ 360167 w 73"/>
                <a:gd name="T57" fmla="*/ 66605 h 68"/>
                <a:gd name="T58" fmla="*/ 433670 w 73"/>
                <a:gd name="T59" fmla="*/ 0 h 68"/>
                <a:gd name="T60" fmla="*/ 499823 w 73"/>
                <a:gd name="T61" fmla="*/ 66605 h 68"/>
                <a:gd name="T62" fmla="*/ 433670 w 73"/>
                <a:gd name="T63" fmla="*/ 140610 h 68"/>
                <a:gd name="T64" fmla="*/ 485123 w 73"/>
                <a:gd name="T65" fmla="*/ 288621 h 68"/>
                <a:gd name="T66" fmla="*/ 448371 w 73"/>
                <a:gd name="T67" fmla="*/ 288621 h 68"/>
                <a:gd name="T68" fmla="*/ 374867 w 73"/>
                <a:gd name="T69" fmla="*/ 251619 h 68"/>
                <a:gd name="T70" fmla="*/ 396918 w 73"/>
                <a:gd name="T71" fmla="*/ 177613 h 68"/>
                <a:gd name="T72" fmla="*/ 396918 w 73"/>
                <a:gd name="T73" fmla="*/ 155411 h 68"/>
                <a:gd name="T74" fmla="*/ 433670 w 73"/>
                <a:gd name="T75" fmla="*/ 162812 h 68"/>
                <a:gd name="T76" fmla="*/ 507174 w 73"/>
                <a:gd name="T77" fmla="*/ 140610 h 68"/>
                <a:gd name="T78" fmla="*/ 536575 w 73"/>
                <a:gd name="T79" fmla="*/ 244218 h 68"/>
                <a:gd name="T80" fmla="*/ 485123 w 73"/>
                <a:gd name="T81" fmla="*/ 28862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0" name="矩形 39"/>
            <p:cNvSpPr/>
            <p:nvPr/>
          </p:nvSpPr>
          <p:spPr>
            <a:xfrm>
              <a:off x="1680807" y="3394065"/>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925513" y="4724400"/>
            <a:ext cx="2813050" cy="1163638"/>
            <a:chOff x="925513" y="4724400"/>
            <a:chExt cx="2813050" cy="1163638"/>
          </a:xfrm>
        </p:grpSpPr>
        <p:sp>
          <p:nvSpPr>
            <p:cNvPr id="43" name="Rounded Rectangle 94"/>
            <p:cNvSpPr>
              <a:spLocks noChangeArrowheads="1"/>
            </p:cNvSpPr>
            <p:nvPr/>
          </p:nvSpPr>
          <p:spPr bwMode="auto">
            <a:xfrm>
              <a:off x="925513" y="4724400"/>
              <a:ext cx="2813050" cy="1163638"/>
            </a:xfrm>
            <a:prstGeom prst="roundRect">
              <a:avLst>
                <a:gd name="adj" fmla="val 10134"/>
              </a:avLst>
            </a:prstGeom>
            <a:solidFill>
              <a:srgbClr val="76717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03"/>
            <p:cNvSpPr>
              <a:spLocks noEditPoints="1"/>
            </p:cNvSpPr>
            <p:nvPr/>
          </p:nvSpPr>
          <p:spPr bwMode="auto">
            <a:xfrm>
              <a:off x="1168400" y="4997450"/>
              <a:ext cx="409575" cy="601663"/>
            </a:xfrm>
            <a:custGeom>
              <a:avLst/>
              <a:gdLst>
                <a:gd name="T0" fmla="*/ 360816 w 42"/>
                <a:gd name="T1" fmla="*/ 281423 h 62"/>
                <a:gd name="T2" fmla="*/ 302305 w 42"/>
                <a:gd name="T3" fmla="*/ 397874 h 62"/>
                <a:gd name="T4" fmla="*/ 321809 w 42"/>
                <a:gd name="T5" fmla="*/ 426987 h 62"/>
                <a:gd name="T6" fmla="*/ 312057 w 42"/>
                <a:gd name="T7" fmla="*/ 456099 h 62"/>
                <a:gd name="T8" fmla="*/ 321809 w 42"/>
                <a:gd name="T9" fmla="*/ 475508 h 62"/>
                <a:gd name="T10" fmla="*/ 302305 w 42"/>
                <a:gd name="T11" fmla="*/ 514325 h 62"/>
                <a:gd name="T12" fmla="*/ 302305 w 42"/>
                <a:gd name="T13" fmla="*/ 524029 h 62"/>
                <a:gd name="T14" fmla="*/ 263298 w 42"/>
                <a:gd name="T15" fmla="*/ 562846 h 62"/>
                <a:gd name="T16" fmla="*/ 204788 w 42"/>
                <a:gd name="T17" fmla="*/ 601663 h 62"/>
                <a:gd name="T18" fmla="*/ 146277 w 42"/>
                <a:gd name="T19" fmla="*/ 562846 h 62"/>
                <a:gd name="T20" fmla="*/ 107270 w 42"/>
                <a:gd name="T21" fmla="*/ 524029 h 62"/>
                <a:gd name="T22" fmla="*/ 107270 w 42"/>
                <a:gd name="T23" fmla="*/ 514325 h 62"/>
                <a:gd name="T24" fmla="*/ 87766 w 42"/>
                <a:gd name="T25" fmla="*/ 475508 h 62"/>
                <a:gd name="T26" fmla="*/ 97518 w 42"/>
                <a:gd name="T27" fmla="*/ 456099 h 62"/>
                <a:gd name="T28" fmla="*/ 87766 w 42"/>
                <a:gd name="T29" fmla="*/ 426987 h 62"/>
                <a:gd name="T30" fmla="*/ 107270 w 42"/>
                <a:gd name="T31" fmla="*/ 397874 h 62"/>
                <a:gd name="T32" fmla="*/ 48759 w 42"/>
                <a:gd name="T33" fmla="*/ 281423 h 62"/>
                <a:gd name="T34" fmla="*/ 0 w 42"/>
                <a:gd name="T35" fmla="*/ 174676 h 62"/>
                <a:gd name="T36" fmla="*/ 204788 w 42"/>
                <a:gd name="T37" fmla="*/ 0 h 62"/>
                <a:gd name="T38" fmla="*/ 409575 w 42"/>
                <a:gd name="T39" fmla="*/ 174676 h 62"/>
                <a:gd name="T40" fmla="*/ 360816 w 42"/>
                <a:gd name="T41" fmla="*/ 281423 h 62"/>
                <a:gd name="T42" fmla="*/ 204788 w 42"/>
                <a:gd name="T43" fmla="*/ 58225 h 62"/>
                <a:gd name="T44" fmla="*/ 58511 w 42"/>
                <a:gd name="T45" fmla="*/ 174676 h 62"/>
                <a:gd name="T46" fmla="*/ 78014 w 42"/>
                <a:gd name="T47" fmla="*/ 252310 h 62"/>
                <a:gd name="T48" fmla="*/ 107270 w 42"/>
                <a:gd name="T49" fmla="*/ 271719 h 62"/>
                <a:gd name="T50" fmla="*/ 156029 w 42"/>
                <a:gd name="T51" fmla="*/ 388170 h 62"/>
                <a:gd name="T52" fmla="*/ 253546 w 42"/>
                <a:gd name="T53" fmla="*/ 388170 h 62"/>
                <a:gd name="T54" fmla="*/ 302305 w 42"/>
                <a:gd name="T55" fmla="*/ 271719 h 62"/>
                <a:gd name="T56" fmla="*/ 331561 w 42"/>
                <a:gd name="T57" fmla="*/ 252310 h 62"/>
                <a:gd name="T58" fmla="*/ 351064 w 42"/>
                <a:gd name="T59" fmla="*/ 174676 h 62"/>
                <a:gd name="T60" fmla="*/ 204788 w 42"/>
                <a:gd name="T61" fmla="*/ 58225 h 62"/>
                <a:gd name="T62" fmla="*/ 282802 w 42"/>
                <a:gd name="T63" fmla="*/ 194085 h 62"/>
                <a:gd name="T64" fmla="*/ 263298 w 42"/>
                <a:gd name="T65" fmla="*/ 174676 h 62"/>
                <a:gd name="T66" fmla="*/ 204788 w 42"/>
                <a:gd name="T67" fmla="*/ 145564 h 62"/>
                <a:gd name="T68" fmla="*/ 195036 w 42"/>
                <a:gd name="T69" fmla="*/ 126155 h 62"/>
                <a:gd name="T70" fmla="*/ 204788 w 42"/>
                <a:gd name="T71" fmla="*/ 116451 h 62"/>
                <a:gd name="T72" fmla="*/ 292554 w 42"/>
                <a:gd name="T73" fmla="*/ 174676 h 62"/>
                <a:gd name="T74" fmla="*/ 282802 w 42"/>
                <a:gd name="T75" fmla="*/ 194085 h 6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5" name="矩形 44"/>
            <p:cNvSpPr/>
            <p:nvPr/>
          </p:nvSpPr>
          <p:spPr>
            <a:xfrm>
              <a:off x="1680807" y="4877584"/>
              <a:ext cx="2057756" cy="954107"/>
            </a:xfrm>
            <a:prstGeom prst="rect">
              <a:avLst/>
            </a:prstGeom>
          </p:spPr>
          <p:txBody>
            <a:bodyPr wrap="square">
              <a:spAutoFit/>
            </a:bodyPr>
            <a:lstStyle/>
            <a:p>
              <a:pPr lvl="0"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8375977" y="4724400"/>
            <a:ext cx="2866698" cy="1163638"/>
            <a:chOff x="8375977" y="4724400"/>
            <a:chExt cx="2866698" cy="1163638"/>
          </a:xfrm>
        </p:grpSpPr>
        <p:sp>
          <p:nvSpPr>
            <p:cNvPr id="47" name="Rounded Rectangle 35"/>
            <p:cNvSpPr>
              <a:spLocks noChangeArrowheads="1"/>
            </p:cNvSpPr>
            <p:nvPr/>
          </p:nvSpPr>
          <p:spPr bwMode="auto">
            <a:xfrm>
              <a:off x="8429625" y="4724400"/>
              <a:ext cx="2813050" cy="1163638"/>
            </a:xfrm>
            <a:prstGeom prst="roundRect">
              <a:avLst>
                <a:gd name="adj" fmla="val 10134"/>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5"/>
            <p:cNvSpPr>
              <a:spLocks noEditPoints="1"/>
            </p:cNvSpPr>
            <p:nvPr/>
          </p:nvSpPr>
          <p:spPr bwMode="auto">
            <a:xfrm>
              <a:off x="10496550" y="5110163"/>
              <a:ext cx="654050" cy="488950"/>
            </a:xfrm>
            <a:custGeom>
              <a:avLst/>
              <a:gdLst>
                <a:gd name="T0" fmla="*/ 654050 w 168"/>
                <a:gd name="T1" fmla="*/ 488950 h 126"/>
                <a:gd name="T2" fmla="*/ 0 w 168"/>
                <a:gd name="T3" fmla="*/ 488950 h 126"/>
                <a:gd name="T4" fmla="*/ 0 w 168"/>
                <a:gd name="T5" fmla="*/ 0 h 126"/>
                <a:gd name="T6" fmla="*/ 38932 w 168"/>
                <a:gd name="T7" fmla="*/ 0 h 126"/>
                <a:gd name="T8" fmla="*/ 38932 w 168"/>
                <a:gd name="T9" fmla="*/ 446264 h 126"/>
                <a:gd name="T10" fmla="*/ 654050 w 168"/>
                <a:gd name="T11" fmla="*/ 446264 h 126"/>
                <a:gd name="T12" fmla="*/ 654050 w 168"/>
                <a:gd name="T13" fmla="*/ 488950 h 126"/>
                <a:gd name="T14" fmla="*/ 210230 w 168"/>
                <a:gd name="T15" fmla="*/ 403578 h 126"/>
                <a:gd name="T16" fmla="*/ 124581 w 168"/>
                <a:gd name="T17" fmla="*/ 403578 h 126"/>
                <a:gd name="T18" fmla="*/ 124581 w 168"/>
                <a:gd name="T19" fmla="*/ 244475 h 126"/>
                <a:gd name="T20" fmla="*/ 210230 w 168"/>
                <a:gd name="T21" fmla="*/ 244475 h 126"/>
                <a:gd name="T22" fmla="*/ 210230 w 168"/>
                <a:gd name="T23" fmla="*/ 403578 h 126"/>
                <a:gd name="T24" fmla="*/ 327025 w 168"/>
                <a:gd name="T25" fmla="*/ 403578 h 126"/>
                <a:gd name="T26" fmla="*/ 249162 w 168"/>
                <a:gd name="T27" fmla="*/ 403578 h 126"/>
                <a:gd name="T28" fmla="*/ 249162 w 168"/>
                <a:gd name="T29" fmla="*/ 73731 h 126"/>
                <a:gd name="T30" fmla="*/ 327025 w 168"/>
                <a:gd name="T31" fmla="*/ 73731 h 126"/>
                <a:gd name="T32" fmla="*/ 327025 w 168"/>
                <a:gd name="T33" fmla="*/ 403578 h 126"/>
                <a:gd name="T34" fmla="*/ 451606 w 168"/>
                <a:gd name="T35" fmla="*/ 403578 h 126"/>
                <a:gd name="T36" fmla="*/ 369850 w 168"/>
                <a:gd name="T37" fmla="*/ 403578 h 126"/>
                <a:gd name="T38" fmla="*/ 369850 w 168"/>
                <a:gd name="T39" fmla="*/ 159103 h 126"/>
                <a:gd name="T40" fmla="*/ 451606 w 168"/>
                <a:gd name="T41" fmla="*/ 159103 h 126"/>
                <a:gd name="T42" fmla="*/ 451606 w 168"/>
                <a:gd name="T43" fmla="*/ 403578 h 126"/>
                <a:gd name="T44" fmla="*/ 572294 w 168"/>
                <a:gd name="T45" fmla="*/ 403578 h 126"/>
                <a:gd name="T46" fmla="*/ 494431 w 168"/>
                <a:gd name="T47" fmla="*/ 403578 h 126"/>
                <a:gd name="T48" fmla="*/ 494431 w 168"/>
                <a:gd name="T49" fmla="*/ 34925 h 126"/>
                <a:gd name="T50" fmla="*/ 572294 w 168"/>
                <a:gd name="T51" fmla="*/ 34925 h 126"/>
                <a:gd name="T52" fmla="*/ 572294 w 168"/>
                <a:gd name="T53" fmla="*/ 403578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49" name="矩形 48"/>
            <p:cNvSpPr/>
            <p:nvPr/>
          </p:nvSpPr>
          <p:spPr>
            <a:xfrm>
              <a:off x="8375977" y="487758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49"/>
          <p:cNvGrpSpPr/>
          <p:nvPr/>
        </p:nvGrpSpPr>
        <p:grpSpPr>
          <a:xfrm>
            <a:off x="8375977" y="3290888"/>
            <a:ext cx="2866698" cy="1163637"/>
            <a:chOff x="8375977" y="3290888"/>
            <a:chExt cx="2866698" cy="1163637"/>
          </a:xfrm>
        </p:grpSpPr>
        <p:sp>
          <p:nvSpPr>
            <p:cNvPr id="51" name="Rounded Rectangle 32"/>
            <p:cNvSpPr>
              <a:spLocks noChangeArrowheads="1"/>
            </p:cNvSpPr>
            <p:nvPr/>
          </p:nvSpPr>
          <p:spPr bwMode="auto">
            <a:xfrm>
              <a:off x="8429625" y="3290888"/>
              <a:ext cx="2813050" cy="1163637"/>
            </a:xfrm>
            <a:prstGeom prst="roundRect">
              <a:avLst>
                <a:gd name="adj" fmla="val 10134"/>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66"/>
            <p:cNvSpPr>
              <a:spLocks noEditPoints="1"/>
            </p:cNvSpPr>
            <p:nvPr/>
          </p:nvSpPr>
          <p:spPr bwMode="auto">
            <a:xfrm>
              <a:off x="10523538" y="3668713"/>
              <a:ext cx="522287" cy="404812"/>
            </a:xfrm>
            <a:custGeom>
              <a:avLst/>
              <a:gdLst>
                <a:gd name="T0" fmla="*/ 210366 w 72"/>
                <a:gd name="T1" fmla="*/ 296380 h 56"/>
                <a:gd name="T2" fmla="*/ 159588 w 72"/>
                <a:gd name="T3" fmla="*/ 289151 h 56"/>
                <a:gd name="T4" fmla="*/ 79794 w 72"/>
                <a:gd name="T5" fmla="*/ 325295 h 56"/>
                <a:gd name="T6" fmla="*/ 50778 w 72"/>
                <a:gd name="T7" fmla="*/ 332524 h 56"/>
                <a:gd name="T8" fmla="*/ 50778 w 72"/>
                <a:gd name="T9" fmla="*/ 332524 h 56"/>
                <a:gd name="T10" fmla="*/ 43524 w 72"/>
                <a:gd name="T11" fmla="*/ 325295 h 56"/>
                <a:gd name="T12" fmla="*/ 43524 w 72"/>
                <a:gd name="T13" fmla="*/ 310838 h 56"/>
                <a:gd name="T14" fmla="*/ 79794 w 72"/>
                <a:gd name="T15" fmla="*/ 260236 h 56"/>
                <a:gd name="T16" fmla="*/ 0 w 72"/>
                <a:gd name="T17" fmla="*/ 144576 h 56"/>
                <a:gd name="T18" fmla="*/ 210366 w 72"/>
                <a:gd name="T19" fmla="*/ 0 h 56"/>
                <a:gd name="T20" fmla="*/ 413477 w 72"/>
                <a:gd name="T21" fmla="*/ 144576 h 56"/>
                <a:gd name="T22" fmla="*/ 210366 w 72"/>
                <a:gd name="T23" fmla="*/ 296380 h 56"/>
                <a:gd name="T24" fmla="*/ 449747 w 72"/>
                <a:gd name="T25" fmla="*/ 339753 h 56"/>
                <a:gd name="T26" fmla="*/ 478763 w 72"/>
                <a:gd name="T27" fmla="*/ 383126 h 56"/>
                <a:gd name="T28" fmla="*/ 486017 w 72"/>
                <a:gd name="T29" fmla="*/ 397583 h 56"/>
                <a:gd name="T30" fmla="*/ 478763 w 72"/>
                <a:gd name="T31" fmla="*/ 404812 h 56"/>
                <a:gd name="T32" fmla="*/ 449747 w 72"/>
                <a:gd name="T33" fmla="*/ 397583 h 56"/>
                <a:gd name="T34" fmla="*/ 369953 w 72"/>
                <a:gd name="T35" fmla="*/ 361439 h 56"/>
                <a:gd name="T36" fmla="*/ 319175 w 72"/>
                <a:gd name="T37" fmla="*/ 368668 h 56"/>
                <a:gd name="T38" fmla="*/ 181350 w 72"/>
                <a:gd name="T39" fmla="*/ 332524 h 56"/>
                <a:gd name="T40" fmla="*/ 210366 w 72"/>
                <a:gd name="T41" fmla="*/ 332524 h 56"/>
                <a:gd name="T42" fmla="*/ 377207 w 72"/>
                <a:gd name="T43" fmla="*/ 281923 h 56"/>
                <a:gd name="T44" fmla="*/ 449747 w 72"/>
                <a:gd name="T45" fmla="*/ 144576 h 56"/>
                <a:gd name="T46" fmla="*/ 442493 w 72"/>
                <a:gd name="T47" fmla="*/ 101203 h 56"/>
                <a:gd name="T48" fmla="*/ 522287 w 72"/>
                <a:gd name="T49" fmla="*/ 216864 h 56"/>
                <a:gd name="T50" fmla="*/ 449747 w 72"/>
                <a:gd name="T51" fmla="*/ 33975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121682" tIns="60841" rIns="121682" bIns="60841"/>
            <a:lstStyle/>
            <a:p>
              <a:endParaRPr lang="zh-CN" altLang="en-US"/>
            </a:p>
          </p:txBody>
        </p:sp>
        <p:sp>
          <p:nvSpPr>
            <p:cNvPr id="53" name="矩形 52"/>
            <p:cNvSpPr/>
            <p:nvPr/>
          </p:nvSpPr>
          <p:spPr>
            <a:xfrm>
              <a:off x="8375977" y="3473440"/>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8375977" y="1857375"/>
            <a:ext cx="2866698" cy="1163638"/>
            <a:chOff x="8375977" y="1857375"/>
            <a:chExt cx="2866698" cy="1163638"/>
          </a:xfrm>
        </p:grpSpPr>
        <p:sp>
          <p:nvSpPr>
            <p:cNvPr id="55" name="Rounded Rectangle 29"/>
            <p:cNvSpPr>
              <a:spLocks noChangeArrowheads="1"/>
            </p:cNvSpPr>
            <p:nvPr/>
          </p:nvSpPr>
          <p:spPr bwMode="auto">
            <a:xfrm>
              <a:off x="8429625" y="1857375"/>
              <a:ext cx="2813050" cy="1163638"/>
            </a:xfrm>
            <a:prstGeom prst="roundRect">
              <a:avLst>
                <a:gd name="adj" fmla="val 10134"/>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defTabSz="1372870" eaLnBrk="1" hangingPunct="1"/>
              <a:endParaRPr lang="en-US" altLang="zh-CN" sz="21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45"/>
            <p:cNvSpPr>
              <a:spLocks noEditPoints="1"/>
            </p:cNvSpPr>
            <p:nvPr/>
          </p:nvSpPr>
          <p:spPr bwMode="auto">
            <a:xfrm>
              <a:off x="10523538" y="2135189"/>
              <a:ext cx="522287" cy="566549"/>
            </a:xfrm>
            <a:custGeom>
              <a:avLst/>
              <a:gdLst>
                <a:gd name="T0" fmla="*/ 2147483647 w 232"/>
                <a:gd name="T1" fmla="*/ 2147483647 h 252"/>
                <a:gd name="T2" fmla="*/ 2147483647 w 232"/>
                <a:gd name="T3" fmla="*/ 2147483647 h 252"/>
                <a:gd name="T4" fmla="*/ 2147483647 w 232"/>
                <a:gd name="T5" fmla="*/ 2147483647 h 252"/>
                <a:gd name="T6" fmla="*/ 2147483647 w 232"/>
                <a:gd name="T7" fmla="*/ 2147483647 h 252"/>
                <a:gd name="T8" fmla="*/ 2147483647 w 232"/>
                <a:gd name="T9" fmla="*/ 2147483647 h 252"/>
                <a:gd name="T10" fmla="*/ 2147483647 w 232"/>
                <a:gd name="T11" fmla="*/ 2147483647 h 252"/>
                <a:gd name="T12" fmla="*/ 2147483647 w 232"/>
                <a:gd name="T13" fmla="*/ 2147483647 h 252"/>
                <a:gd name="T14" fmla="*/ 2147483647 w 232"/>
                <a:gd name="T15" fmla="*/ 2147483647 h 252"/>
                <a:gd name="T16" fmla="*/ 0 w 232"/>
                <a:gd name="T17" fmla="*/ 2147483647 h 252"/>
                <a:gd name="T18" fmla="*/ 0 w 232"/>
                <a:gd name="T19" fmla="*/ 2147483647 h 252"/>
                <a:gd name="T20" fmla="*/ 2147483647 w 232"/>
                <a:gd name="T21" fmla="*/ 2147483647 h 252"/>
                <a:gd name="T22" fmla="*/ 2147483647 w 232"/>
                <a:gd name="T23" fmla="*/ 2147483647 h 252"/>
                <a:gd name="T24" fmla="*/ 2147483647 w 232"/>
                <a:gd name="T25" fmla="*/ 2147483647 h 252"/>
                <a:gd name="T26" fmla="*/ 2147483647 w 232"/>
                <a:gd name="T27" fmla="*/ 2147483647 h 252"/>
                <a:gd name="T28" fmla="*/ 2147483647 w 232"/>
                <a:gd name="T29" fmla="*/ 2147483647 h 252"/>
                <a:gd name="T30" fmla="*/ 2147483647 w 232"/>
                <a:gd name="T31" fmla="*/ 2147483647 h 252"/>
                <a:gd name="T32" fmla="*/ 2147483647 w 232"/>
                <a:gd name="T33" fmla="*/ 2147483647 h 252"/>
                <a:gd name="T34" fmla="*/ 2147483647 w 232"/>
                <a:gd name="T35" fmla="*/ 2147483647 h 252"/>
                <a:gd name="T36" fmla="*/ 2147483647 w 232"/>
                <a:gd name="T37" fmla="*/ 2147483647 h 252"/>
                <a:gd name="T38" fmla="*/ 2147483647 w 232"/>
                <a:gd name="T39" fmla="*/ 2147483647 h 252"/>
                <a:gd name="T40" fmla="*/ 2147483647 w 232"/>
                <a:gd name="T41" fmla="*/ 2147483647 h 252"/>
                <a:gd name="T42" fmla="*/ 2147483647 w 232"/>
                <a:gd name="T43" fmla="*/ 2147483647 h 252"/>
                <a:gd name="T44" fmla="*/ 2147483647 w 232"/>
                <a:gd name="T45" fmla="*/ 2147483647 h 252"/>
                <a:gd name="T46" fmla="*/ 2147483647 w 232"/>
                <a:gd name="T47" fmla="*/ 2147483647 h 252"/>
                <a:gd name="T48" fmla="*/ 2147483647 w 232"/>
                <a:gd name="T49" fmla="*/ 2147483647 h 252"/>
                <a:gd name="T50" fmla="*/ 2147483647 w 232"/>
                <a:gd name="T51" fmla="*/ 2147483647 h 252"/>
                <a:gd name="T52" fmla="*/ 2147483647 w 232"/>
                <a:gd name="T53" fmla="*/ 2147483647 h 252"/>
                <a:gd name="T54" fmla="*/ 2147483647 w 232"/>
                <a:gd name="T55" fmla="*/ 2147483647 h 252"/>
                <a:gd name="T56" fmla="*/ 2147483647 w 232"/>
                <a:gd name="T57" fmla="*/ 2147483647 h 252"/>
                <a:gd name="T58" fmla="*/ 2147483647 w 232"/>
                <a:gd name="T59" fmla="*/ 2147483647 h 252"/>
                <a:gd name="T60" fmla="*/ 2147483647 w 232"/>
                <a:gd name="T61" fmla="*/ 2147483647 h 252"/>
                <a:gd name="T62" fmla="*/ 2147483647 w 232"/>
                <a:gd name="T63" fmla="*/ 2147483647 h 252"/>
                <a:gd name="T64" fmla="*/ 2147483647 w 232"/>
                <a:gd name="T65" fmla="*/ 2147483647 h 252"/>
                <a:gd name="T66" fmla="*/ 2147483647 w 232"/>
                <a:gd name="T67" fmla="*/ 2147483647 h 252"/>
                <a:gd name="T68" fmla="*/ 2147483647 w 232"/>
                <a:gd name="T69" fmla="*/ 2147483647 h 252"/>
                <a:gd name="T70" fmla="*/ 2147483647 w 232"/>
                <a:gd name="T71" fmla="*/ 2147483647 h 252"/>
                <a:gd name="T72" fmla="*/ 2147483647 w 232"/>
                <a:gd name="T73" fmla="*/ 2147483647 h 252"/>
                <a:gd name="T74" fmla="*/ 2147483647 w 232"/>
                <a:gd name="T75" fmla="*/ 2147483647 h 252"/>
                <a:gd name="T76" fmla="*/ 2147483647 w 232"/>
                <a:gd name="T77" fmla="*/ 2147483647 h 252"/>
                <a:gd name="T78" fmla="*/ 2147483647 w 232"/>
                <a:gd name="T79" fmla="*/ 2147483647 h 252"/>
                <a:gd name="T80" fmla="*/ 2147483647 w 232"/>
                <a:gd name="T81" fmla="*/ 2147483647 h 252"/>
                <a:gd name="T82" fmla="*/ 2147483647 w 232"/>
                <a:gd name="T83" fmla="*/ 2147483647 h 252"/>
                <a:gd name="T84" fmla="*/ 2147483647 w 232"/>
                <a:gd name="T85" fmla="*/ 2147483647 h 252"/>
                <a:gd name="T86" fmla="*/ 2147483647 w 232"/>
                <a:gd name="T87" fmla="*/ 0 h 252"/>
                <a:gd name="T88" fmla="*/ 2147483647 w 232"/>
                <a:gd name="T89" fmla="*/ 2147483647 h 252"/>
                <a:gd name="T90" fmla="*/ 2147483647 w 232"/>
                <a:gd name="T91" fmla="*/ 2147483647 h 252"/>
                <a:gd name="T92" fmla="*/ 2147483647 w 232"/>
                <a:gd name="T93" fmla="*/ 2147483647 h 2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2" h="252">
                  <a:moveTo>
                    <a:pt x="16" y="97"/>
                  </a:moveTo>
                  <a:cubicBezTo>
                    <a:pt x="16" y="81"/>
                    <a:pt x="29" y="68"/>
                    <a:pt x="45" y="68"/>
                  </a:cubicBezTo>
                  <a:cubicBezTo>
                    <a:pt x="61" y="68"/>
                    <a:pt x="74" y="81"/>
                    <a:pt x="74" y="97"/>
                  </a:cubicBezTo>
                  <a:cubicBezTo>
                    <a:pt x="74" y="112"/>
                    <a:pt x="61" y="125"/>
                    <a:pt x="45" y="125"/>
                  </a:cubicBezTo>
                  <a:cubicBezTo>
                    <a:pt x="29" y="125"/>
                    <a:pt x="16" y="112"/>
                    <a:pt x="16" y="97"/>
                  </a:cubicBezTo>
                  <a:close/>
                  <a:moveTo>
                    <a:pt x="90" y="167"/>
                  </a:moveTo>
                  <a:cubicBezTo>
                    <a:pt x="90" y="149"/>
                    <a:pt x="75" y="135"/>
                    <a:pt x="58" y="135"/>
                  </a:cubicBezTo>
                  <a:cubicBezTo>
                    <a:pt x="32" y="135"/>
                    <a:pt x="32" y="135"/>
                    <a:pt x="32" y="135"/>
                  </a:cubicBezTo>
                  <a:cubicBezTo>
                    <a:pt x="14" y="135"/>
                    <a:pt x="0" y="149"/>
                    <a:pt x="0" y="167"/>
                  </a:cubicBezTo>
                  <a:cubicBezTo>
                    <a:pt x="0" y="180"/>
                    <a:pt x="0" y="180"/>
                    <a:pt x="0" y="180"/>
                  </a:cubicBezTo>
                  <a:cubicBezTo>
                    <a:pt x="90" y="180"/>
                    <a:pt x="90" y="180"/>
                    <a:pt x="90" y="180"/>
                  </a:cubicBezTo>
                  <a:lnTo>
                    <a:pt x="90" y="167"/>
                  </a:lnTo>
                  <a:close/>
                  <a:moveTo>
                    <a:pt x="158" y="97"/>
                  </a:moveTo>
                  <a:cubicBezTo>
                    <a:pt x="158" y="112"/>
                    <a:pt x="171" y="125"/>
                    <a:pt x="187" y="125"/>
                  </a:cubicBezTo>
                  <a:cubicBezTo>
                    <a:pt x="203" y="125"/>
                    <a:pt x="216" y="112"/>
                    <a:pt x="216" y="97"/>
                  </a:cubicBezTo>
                  <a:cubicBezTo>
                    <a:pt x="216" y="81"/>
                    <a:pt x="203" y="68"/>
                    <a:pt x="187" y="68"/>
                  </a:cubicBezTo>
                  <a:cubicBezTo>
                    <a:pt x="171" y="68"/>
                    <a:pt x="158" y="81"/>
                    <a:pt x="158" y="97"/>
                  </a:cubicBezTo>
                  <a:close/>
                  <a:moveTo>
                    <a:pt x="200" y="135"/>
                  </a:moveTo>
                  <a:cubicBezTo>
                    <a:pt x="174" y="135"/>
                    <a:pt x="174" y="135"/>
                    <a:pt x="174" y="135"/>
                  </a:cubicBezTo>
                  <a:cubicBezTo>
                    <a:pt x="157" y="135"/>
                    <a:pt x="142" y="149"/>
                    <a:pt x="142" y="167"/>
                  </a:cubicBezTo>
                  <a:cubicBezTo>
                    <a:pt x="142" y="180"/>
                    <a:pt x="142" y="180"/>
                    <a:pt x="142" y="180"/>
                  </a:cubicBezTo>
                  <a:cubicBezTo>
                    <a:pt x="232" y="180"/>
                    <a:pt x="232" y="180"/>
                    <a:pt x="232" y="180"/>
                  </a:cubicBezTo>
                  <a:cubicBezTo>
                    <a:pt x="232" y="167"/>
                    <a:pt x="232" y="167"/>
                    <a:pt x="232" y="167"/>
                  </a:cubicBezTo>
                  <a:cubicBezTo>
                    <a:pt x="232" y="149"/>
                    <a:pt x="218" y="135"/>
                    <a:pt x="200" y="135"/>
                  </a:cubicBezTo>
                  <a:close/>
                  <a:moveTo>
                    <a:pt x="150" y="224"/>
                  </a:moveTo>
                  <a:cubicBezTo>
                    <a:pt x="141" y="226"/>
                    <a:pt x="132" y="227"/>
                    <a:pt x="122" y="227"/>
                  </a:cubicBezTo>
                  <a:cubicBezTo>
                    <a:pt x="76" y="227"/>
                    <a:pt x="61" y="206"/>
                    <a:pt x="60" y="205"/>
                  </a:cubicBezTo>
                  <a:cubicBezTo>
                    <a:pt x="57" y="201"/>
                    <a:pt x="52" y="200"/>
                    <a:pt x="49" y="203"/>
                  </a:cubicBezTo>
                  <a:cubicBezTo>
                    <a:pt x="45" y="205"/>
                    <a:pt x="44" y="210"/>
                    <a:pt x="47" y="214"/>
                  </a:cubicBezTo>
                  <a:cubicBezTo>
                    <a:pt x="47" y="215"/>
                    <a:pt x="67" y="243"/>
                    <a:pt x="122" y="243"/>
                  </a:cubicBezTo>
                  <a:cubicBezTo>
                    <a:pt x="135" y="243"/>
                    <a:pt x="148" y="241"/>
                    <a:pt x="159" y="238"/>
                  </a:cubicBezTo>
                  <a:cubicBezTo>
                    <a:pt x="167" y="252"/>
                    <a:pt x="167" y="252"/>
                    <a:pt x="167" y="252"/>
                  </a:cubicBezTo>
                  <a:cubicBezTo>
                    <a:pt x="190" y="209"/>
                    <a:pt x="190" y="209"/>
                    <a:pt x="190" y="209"/>
                  </a:cubicBezTo>
                  <a:cubicBezTo>
                    <a:pt x="142" y="211"/>
                    <a:pt x="142" y="211"/>
                    <a:pt x="142" y="211"/>
                  </a:cubicBezTo>
                  <a:lnTo>
                    <a:pt x="150" y="224"/>
                  </a:lnTo>
                  <a:close/>
                  <a:moveTo>
                    <a:pt x="81" y="28"/>
                  </a:moveTo>
                  <a:cubicBezTo>
                    <a:pt x="90" y="25"/>
                    <a:pt x="100" y="24"/>
                    <a:pt x="110" y="24"/>
                  </a:cubicBezTo>
                  <a:cubicBezTo>
                    <a:pt x="155" y="24"/>
                    <a:pt x="171" y="45"/>
                    <a:pt x="172" y="46"/>
                  </a:cubicBezTo>
                  <a:cubicBezTo>
                    <a:pt x="173" y="49"/>
                    <a:pt x="176" y="50"/>
                    <a:pt x="178" y="50"/>
                  </a:cubicBezTo>
                  <a:cubicBezTo>
                    <a:pt x="180" y="50"/>
                    <a:pt x="181" y="49"/>
                    <a:pt x="183" y="49"/>
                  </a:cubicBezTo>
                  <a:cubicBezTo>
                    <a:pt x="186" y="46"/>
                    <a:pt x="187" y="41"/>
                    <a:pt x="185" y="37"/>
                  </a:cubicBezTo>
                  <a:cubicBezTo>
                    <a:pt x="184" y="36"/>
                    <a:pt x="165" y="8"/>
                    <a:pt x="110" y="8"/>
                  </a:cubicBezTo>
                  <a:cubicBezTo>
                    <a:pt x="96" y="8"/>
                    <a:pt x="84" y="10"/>
                    <a:pt x="73" y="13"/>
                  </a:cubicBezTo>
                  <a:cubicBezTo>
                    <a:pt x="64" y="0"/>
                    <a:pt x="64" y="0"/>
                    <a:pt x="64" y="0"/>
                  </a:cubicBezTo>
                  <a:cubicBezTo>
                    <a:pt x="42" y="42"/>
                    <a:pt x="42" y="42"/>
                    <a:pt x="42" y="42"/>
                  </a:cubicBezTo>
                  <a:cubicBezTo>
                    <a:pt x="89" y="40"/>
                    <a:pt x="89" y="40"/>
                    <a:pt x="89" y="40"/>
                  </a:cubicBezTo>
                  <a:lnTo>
                    <a:pt x="81" y="28"/>
                  </a:lnTo>
                  <a:close/>
                </a:path>
              </a:pathLst>
            </a:custGeom>
            <a:solidFill>
              <a:schemeClr val="bg1"/>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矩形 56"/>
            <p:cNvSpPr/>
            <p:nvPr/>
          </p:nvSpPr>
          <p:spPr>
            <a:xfrm>
              <a:off x="8375977" y="1938994"/>
              <a:ext cx="2057756" cy="954107"/>
            </a:xfrm>
            <a:prstGeom prst="rect">
              <a:avLst/>
            </a:prstGeom>
          </p:spPr>
          <p:txBody>
            <a:bodyPr wrap="square">
              <a:spAutoFit/>
            </a:bodyPr>
            <a:lstStyle/>
            <a:p>
              <a:pPr lvl="0" algn="r" eaLnBrk="1" hangingPunct="1">
                <a:spcBef>
                  <a:spcPct val="20000"/>
                </a:spcBef>
              </a:pP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的原创设计与美化。</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750" fill="hold"/>
                                        <p:tgtEl>
                                          <p:spTgt spid="25"/>
                                        </p:tgtEl>
                                        <p:attrNameLst>
                                          <p:attrName>ppt_w</p:attrName>
                                        </p:attrNameLst>
                                      </p:cBhvr>
                                      <p:tavLst>
                                        <p:tav tm="0">
                                          <p:val>
                                            <p:fltVal val="0"/>
                                          </p:val>
                                        </p:tav>
                                        <p:tav tm="100000">
                                          <p:val>
                                            <p:strVal val="#ppt_w"/>
                                          </p:val>
                                        </p:tav>
                                      </p:tavLst>
                                    </p:anim>
                                    <p:anim calcmode="lin" valueType="num">
                                      <p:cBhvr>
                                        <p:cTn id="15" dur="750" fill="hold"/>
                                        <p:tgtEl>
                                          <p:spTgt spid="25"/>
                                        </p:tgtEl>
                                        <p:attrNameLst>
                                          <p:attrName>ppt_h</p:attrName>
                                        </p:attrNameLst>
                                      </p:cBhvr>
                                      <p:tavLst>
                                        <p:tav tm="0">
                                          <p:val>
                                            <p:fltVal val="0"/>
                                          </p:val>
                                        </p:tav>
                                        <p:tav tm="100000">
                                          <p:val>
                                            <p:strVal val="#ppt_h"/>
                                          </p:val>
                                        </p:tav>
                                      </p:tavLst>
                                    </p:anim>
                                    <p:animEffect transition="in" filter="fade">
                                      <p:cBhvr>
                                        <p:cTn id="16" dur="750"/>
                                        <p:tgtEl>
                                          <p:spTgt spid="25"/>
                                        </p:tgtEl>
                                      </p:cBhvr>
                                    </p:animEffect>
                                  </p:childTnLst>
                                </p:cTn>
                              </p:par>
                              <p:par>
                                <p:cTn id="17" presetID="1" presetClass="entr" presetSubtype="0" fill="hold" grpId="0" nodeType="withEffect">
                                  <p:stCondLst>
                                    <p:cond delay="0"/>
                                  </p:stCondLst>
                                  <p:childTnLst>
                                    <p:set>
                                      <p:cBhvr>
                                        <p:cTn id="18" dur="1" fill="hold">
                                          <p:stCondLst>
                                            <p:cond delay="249"/>
                                          </p:stCondLst>
                                        </p:cTn>
                                        <p:tgtEl>
                                          <p:spTgt spid="26"/>
                                        </p:tgtEl>
                                        <p:attrNameLst>
                                          <p:attrName>style.visibility</p:attrName>
                                        </p:attrNameLst>
                                      </p:cBhvr>
                                      <p:to>
                                        <p:strVal val="visible"/>
                                      </p:to>
                                    </p:set>
                                  </p:childTnLst>
                                </p:cTn>
                              </p:par>
                            </p:childTnLst>
                          </p:cTn>
                        </p:par>
                        <p:par>
                          <p:cTn id="19" fill="hold">
                            <p:stCondLst>
                              <p:cond delay="1500"/>
                            </p:stCondLst>
                            <p:childTnLst>
                              <p:par>
                                <p:cTn id="20" presetID="35" presetClass="emph" presetSubtype="0" repeatCount="4000" fill="hold" grpId="1" nodeType="afterEffect">
                                  <p:stCondLst>
                                    <p:cond delay="0"/>
                                  </p:stCondLst>
                                  <p:childTnLst>
                                    <p:anim calcmode="discrete" valueType="str">
                                      <p:cBhvr>
                                        <p:cTn id="21" dur="250" fill="hold"/>
                                        <p:tgtEl>
                                          <p:spTgt spid="26"/>
                                        </p:tgtEl>
                                        <p:attrNameLst>
                                          <p:attrName>style.visibility</p:attrName>
                                        </p:attrNameLst>
                                      </p:cBhvr>
                                      <p:tavLst>
                                        <p:tav tm="0">
                                          <p:val>
                                            <p:strVal val="hidden"/>
                                          </p:val>
                                        </p:tav>
                                        <p:tav tm="50000">
                                          <p:val>
                                            <p:strVal val="visible"/>
                                          </p:val>
                                        </p:tav>
                                      </p:tavLst>
                                    </p:anim>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right)">
                                      <p:cBhvr>
                                        <p:cTn id="25" dur="500"/>
                                        <p:tgtEl>
                                          <p:spTgt spid="18"/>
                                        </p:tgtEl>
                                      </p:cBhvr>
                                    </p:animEffect>
                                  </p:childTnLst>
                                </p:cTn>
                              </p:par>
                              <p:par>
                                <p:cTn id="26" presetID="2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wipe(left)">
                                      <p:cBhvr>
                                        <p:cTn id="34" dur="500"/>
                                        <p:tgtEl>
                                          <p:spTgt spid="21"/>
                                        </p:tgtEl>
                                      </p:cBhvr>
                                    </p:animEffect>
                                  </p:childTnLst>
                                </p:cTn>
                              </p:par>
                              <p:par>
                                <p:cTn id="35" presetID="22" presetClass="entr" presetSubtype="8"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2500"/>
                            </p:stCondLst>
                            <p:childTnLst>
                              <p:par>
                                <p:cTn id="42" presetID="22" presetClass="entr" presetSubtype="2"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right)">
                                      <p:cBhvr>
                                        <p:cTn id="44" dur="500"/>
                                        <p:tgtEl>
                                          <p:spTgt spid="27"/>
                                        </p:tgtEl>
                                      </p:cBhvr>
                                    </p:animEffect>
                                  </p:childTnLst>
                                </p:cTn>
                              </p:par>
                              <p:par>
                                <p:cTn id="45" presetID="22" presetClass="entr" presetSubtype="8" fill="hold" nodeType="with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par>
                          <p:cTn id="48" fill="hold">
                            <p:stCondLst>
                              <p:cond delay="3000"/>
                            </p:stCondLst>
                            <p:childTnLst>
                              <p:par>
                                <p:cTn id="49" presetID="22" presetClass="entr" presetSubtype="2" fill="hold"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right)">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left)">
                                      <p:cBhvr>
                                        <p:cTn id="54" dur="500"/>
                                        <p:tgtEl>
                                          <p:spTgt spid="50"/>
                                        </p:tgtEl>
                                      </p:cBhvr>
                                    </p:animEffect>
                                  </p:childTnLst>
                                </p:cTn>
                              </p:par>
                            </p:childTnLst>
                          </p:cTn>
                        </p:par>
                        <p:par>
                          <p:cTn id="55" fill="hold">
                            <p:stCondLst>
                              <p:cond delay="3500"/>
                            </p:stCondLst>
                            <p:childTnLst>
                              <p:par>
                                <p:cTn id="56" presetID="22" presetClass="entr" presetSubtype="2"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right)">
                                      <p:cBhvr>
                                        <p:cTn id="58" dur="500"/>
                                        <p:tgtEl>
                                          <p:spTgt spid="42"/>
                                        </p:tgtEl>
                                      </p:cBhvr>
                                    </p:animEffect>
                                  </p:childTnLst>
                                </p:cTn>
                              </p:par>
                              <p:par>
                                <p:cTn id="59" presetID="22" presetClass="entr" presetSubtype="8" fill="hold" nodeType="with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wipe(left)">
                                      <p:cBhvr>
                                        <p:cTn id="6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animBg="1"/>
      <p:bldP spid="26" grpId="0" animBg="1"/>
      <p:bldP spid="26"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教学内容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32" name="Title 1"/>
          <p:cNvSpPr txBox="1"/>
          <p:nvPr/>
        </p:nvSpPr>
        <p:spPr>
          <a:xfrm>
            <a:off x="2091525" y="1623041"/>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34" name="矩形 33"/>
          <p:cNvSpPr/>
          <p:nvPr/>
        </p:nvSpPr>
        <p:spPr>
          <a:xfrm>
            <a:off x="2188791" y="1692116"/>
            <a:ext cx="2999232" cy="430887"/>
          </a:xfrm>
          <a:prstGeom prst="rect">
            <a:avLst/>
          </a:prstGeom>
        </p:spPr>
        <p:txBody>
          <a:bodyPr wrap="square">
            <a:spAutoFit/>
          </a:bodyPr>
          <a:lstStyle/>
          <a:p>
            <a:r>
              <a:rPr lang="zh-CN" altLang="en-US" sz="2200" b="1" dirty="0" smtClean="0">
                <a:solidFill>
                  <a:schemeClr val="accent5"/>
                </a:solidFill>
                <a:latin typeface="微软雅黑" panose="020B0503020204020204" pitchFamily="34" charset="-122"/>
                <a:ea typeface="微软雅黑" panose="020B0503020204020204" pitchFamily="34" charset="-122"/>
              </a:rPr>
              <a:t>添加教学内容</a:t>
            </a:r>
            <a:r>
              <a:rPr lang="en-US" altLang="zh-CN" sz="2200" b="1" dirty="0" smtClean="0">
                <a:solidFill>
                  <a:schemeClr val="accent5"/>
                </a:solidFill>
                <a:latin typeface="微软雅黑" panose="020B0503020204020204" pitchFamily="34" charset="-122"/>
                <a:ea typeface="微软雅黑" panose="020B0503020204020204" pitchFamily="34" charset="-122"/>
              </a:rPr>
              <a:t>1</a:t>
            </a:r>
            <a:endParaRPr lang="zh-CN" altLang="en-US" sz="2200" b="1" dirty="0">
              <a:solidFill>
                <a:schemeClr val="accent5"/>
              </a:solidFill>
              <a:latin typeface="微软雅黑" panose="020B0503020204020204" pitchFamily="34" charset="-122"/>
              <a:ea typeface="微软雅黑" panose="020B0503020204020204" pitchFamily="34" charset="-122"/>
            </a:endParaRPr>
          </a:p>
        </p:txBody>
      </p:sp>
      <p:sp>
        <p:nvSpPr>
          <p:cNvPr id="35" name="TextBox 11"/>
          <p:cNvSpPr txBox="1"/>
          <p:nvPr/>
        </p:nvSpPr>
        <p:spPr>
          <a:xfrm>
            <a:off x="2188791" y="2161301"/>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0" name="Title 1"/>
          <p:cNvSpPr txBox="1"/>
          <p:nvPr/>
        </p:nvSpPr>
        <p:spPr>
          <a:xfrm>
            <a:off x="2091525" y="3054690"/>
            <a:ext cx="4977100" cy="457081"/>
          </a:xfrm>
          <a:prstGeom prst="rect">
            <a:avLst/>
          </a:prstGeom>
        </p:spPr>
        <p:txBody>
          <a:bodyPr>
            <a:noAutofit/>
          </a:bodyPr>
          <a:lstStyle/>
          <a:p>
            <a:pPr>
              <a:spcBef>
                <a:spcPct val="0"/>
              </a:spcBef>
            </a:pPr>
            <a:endParaRPr lang="en-US" sz="1335" dirty="0">
              <a:solidFill>
                <a:srgbClr val="FFC000"/>
              </a:solidFill>
              <a:latin typeface="Open Sans" pitchFamily="34" charset="0"/>
              <a:ea typeface="Open Sans" pitchFamily="34" charset="0"/>
              <a:cs typeface="Open Sans" pitchFamily="34" charset="0"/>
            </a:endParaRPr>
          </a:p>
        </p:txBody>
      </p:sp>
      <p:sp>
        <p:nvSpPr>
          <p:cNvPr id="43" name="矩形 42"/>
          <p:cNvSpPr/>
          <p:nvPr/>
        </p:nvSpPr>
        <p:spPr>
          <a:xfrm>
            <a:off x="2188791" y="3123765"/>
            <a:ext cx="2999232" cy="430887"/>
          </a:xfrm>
          <a:prstGeom prst="rect">
            <a:avLst/>
          </a:prstGeom>
        </p:spPr>
        <p:txBody>
          <a:bodyPr wrap="square">
            <a:spAutoFit/>
          </a:bodyPr>
          <a:lstStyle/>
          <a:p>
            <a:r>
              <a:rPr lang="zh-CN" altLang="en-US" sz="2200" b="1" dirty="0" smtClean="0">
                <a:solidFill>
                  <a:srgbClr val="F5841C"/>
                </a:solidFill>
                <a:latin typeface="微软雅黑" panose="020B0503020204020204" pitchFamily="34" charset="-122"/>
                <a:ea typeface="微软雅黑" panose="020B0503020204020204" pitchFamily="34" charset="-122"/>
              </a:rPr>
              <a:t>添加教学内容</a:t>
            </a:r>
            <a:r>
              <a:rPr lang="en-US" altLang="zh-CN" sz="2200" b="1" dirty="0" smtClean="0">
                <a:solidFill>
                  <a:srgbClr val="F5841C"/>
                </a:solidFill>
                <a:latin typeface="微软雅黑" panose="020B0503020204020204" pitchFamily="34" charset="-122"/>
                <a:ea typeface="微软雅黑" panose="020B0503020204020204" pitchFamily="34" charset="-122"/>
              </a:rPr>
              <a:t>2</a:t>
            </a:r>
            <a:endParaRPr lang="zh-CN" altLang="en-US" sz="2200" b="1" dirty="0">
              <a:solidFill>
                <a:srgbClr val="F5841C"/>
              </a:solidFill>
              <a:latin typeface="微软雅黑" panose="020B0503020204020204" pitchFamily="34" charset="-122"/>
              <a:ea typeface="微软雅黑" panose="020B0503020204020204" pitchFamily="34" charset="-122"/>
            </a:endParaRPr>
          </a:p>
        </p:txBody>
      </p:sp>
      <p:sp>
        <p:nvSpPr>
          <p:cNvPr id="44" name="TextBox 11"/>
          <p:cNvSpPr txBox="1"/>
          <p:nvPr/>
        </p:nvSpPr>
        <p:spPr>
          <a:xfrm>
            <a:off x="2188791" y="3592950"/>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9" name="Title 1"/>
          <p:cNvSpPr txBox="1"/>
          <p:nvPr/>
        </p:nvSpPr>
        <p:spPr>
          <a:xfrm>
            <a:off x="2091525" y="4486339"/>
            <a:ext cx="4977100" cy="457081"/>
          </a:xfrm>
          <a:prstGeom prst="rect">
            <a:avLst/>
          </a:prstGeom>
        </p:spPr>
        <p:txBody>
          <a:bodyPr>
            <a:noAutofit/>
          </a:bodyPr>
          <a:lstStyle/>
          <a:p>
            <a:pPr>
              <a:spcBef>
                <a:spcPct val="0"/>
              </a:spcBef>
            </a:pPr>
            <a:endParaRPr lang="en-US" sz="1335" dirty="0">
              <a:solidFill>
                <a:srgbClr val="A0BF0D"/>
              </a:solidFill>
              <a:latin typeface="Open Sans" pitchFamily="34" charset="0"/>
              <a:ea typeface="Open Sans" pitchFamily="34" charset="0"/>
              <a:cs typeface="Open Sans" pitchFamily="34" charset="0"/>
            </a:endParaRPr>
          </a:p>
        </p:txBody>
      </p:sp>
      <p:sp>
        <p:nvSpPr>
          <p:cNvPr id="51" name="矩形 50"/>
          <p:cNvSpPr/>
          <p:nvPr/>
        </p:nvSpPr>
        <p:spPr>
          <a:xfrm>
            <a:off x="2188791" y="4555414"/>
            <a:ext cx="2999232" cy="430887"/>
          </a:xfrm>
          <a:prstGeom prst="rect">
            <a:avLst/>
          </a:prstGeom>
        </p:spPr>
        <p:txBody>
          <a:bodyPr wrap="square">
            <a:spAutoFit/>
          </a:bodyPr>
          <a:lstStyle/>
          <a:p>
            <a:r>
              <a:rPr lang="zh-CN" altLang="en-US" sz="2200" b="1" dirty="0" smtClean="0">
                <a:solidFill>
                  <a:srgbClr val="A0BF0D"/>
                </a:solidFill>
                <a:latin typeface="微软雅黑" panose="020B0503020204020204" pitchFamily="34" charset="-122"/>
                <a:ea typeface="微软雅黑" panose="020B0503020204020204" pitchFamily="34" charset="-122"/>
              </a:rPr>
              <a:t>添加教学内容</a:t>
            </a:r>
            <a:r>
              <a:rPr lang="en-US" altLang="zh-CN" sz="2200" b="1" dirty="0" smtClean="0">
                <a:solidFill>
                  <a:srgbClr val="A0BF0D"/>
                </a:solidFill>
                <a:latin typeface="微软雅黑" panose="020B0503020204020204" pitchFamily="34" charset="-122"/>
                <a:ea typeface="微软雅黑" panose="020B0503020204020204" pitchFamily="34" charset="-122"/>
              </a:rPr>
              <a:t>3</a:t>
            </a:r>
            <a:endParaRPr lang="zh-CN" altLang="en-US" sz="2200" b="1" dirty="0">
              <a:solidFill>
                <a:srgbClr val="A0BF0D"/>
              </a:solidFill>
              <a:latin typeface="微软雅黑" panose="020B0503020204020204" pitchFamily="34" charset="-122"/>
              <a:ea typeface="微软雅黑" panose="020B0503020204020204" pitchFamily="34" charset="-122"/>
            </a:endParaRPr>
          </a:p>
        </p:txBody>
      </p:sp>
      <p:sp>
        <p:nvSpPr>
          <p:cNvPr id="52" name="TextBox 11"/>
          <p:cNvSpPr txBox="1"/>
          <p:nvPr/>
        </p:nvSpPr>
        <p:spPr>
          <a:xfrm>
            <a:off x="2188791" y="5024599"/>
            <a:ext cx="3773097" cy="738664"/>
          </a:xfrm>
          <a:prstGeom prst="rect">
            <a:avLst/>
          </a:prstGeom>
          <a:noFill/>
        </p:spPr>
        <p:txBody>
          <a:bodyPr wrap="square" rtlCol="0">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致力于</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a:off x="6942014" y="1784128"/>
            <a:ext cx="4269935" cy="3976886"/>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325880" y="4810571"/>
            <a:ext cx="676180" cy="676180"/>
            <a:chOff x="1325880" y="4810571"/>
            <a:chExt cx="676180" cy="676180"/>
          </a:xfrm>
        </p:grpSpPr>
        <p:sp>
          <p:nvSpPr>
            <p:cNvPr id="54" name="AutoShape 14"/>
            <p:cNvSpPr>
              <a:spLocks noChangeAspect="1" noChangeArrowheads="1" noTextEdit="1"/>
            </p:cNvSpPr>
            <p:nvPr/>
          </p:nvSpPr>
          <p:spPr bwMode="auto">
            <a:xfrm>
              <a:off x="1494926" y="4979617"/>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55" name="Oval 13"/>
            <p:cNvSpPr/>
            <p:nvPr/>
          </p:nvSpPr>
          <p:spPr>
            <a:xfrm>
              <a:off x="1325880" y="4810571"/>
              <a:ext cx="676180" cy="676180"/>
            </a:xfrm>
            <a:prstGeom prst="ellipse">
              <a:avLst/>
            </a:prstGeom>
            <a:noFill/>
            <a:ln>
              <a:solidFill>
                <a:srgbClr val="A0BF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sp>
          <p:nvSpPr>
            <p:cNvPr id="82" name="KSO_Shape"/>
            <p:cNvSpPr/>
            <p:nvPr/>
          </p:nvSpPr>
          <p:spPr bwMode="auto">
            <a:xfrm>
              <a:off x="1433860" y="4994519"/>
              <a:ext cx="477829" cy="308283"/>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accent3"/>
            </a:solidFill>
            <a:ln>
              <a:noFill/>
            </a:ln>
          </p:spPr>
          <p:txBody>
            <a:bodyPr lIns="91438" tIns="45719" rIns="91438" bIns="45719"/>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5" name="组合 4"/>
          <p:cNvGrpSpPr/>
          <p:nvPr/>
        </p:nvGrpSpPr>
        <p:grpSpPr>
          <a:xfrm>
            <a:off x="1325880" y="3378922"/>
            <a:ext cx="676180" cy="676180"/>
            <a:chOff x="1325880" y="3378922"/>
            <a:chExt cx="676180" cy="676180"/>
          </a:xfrm>
        </p:grpSpPr>
        <p:sp>
          <p:nvSpPr>
            <p:cNvPr id="46" name="AutoShape 14"/>
            <p:cNvSpPr>
              <a:spLocks noChangeAspect="1" noChangeArrowheads="1" noTextEdit="1"/>
            </p:cNvSpPr>
            <p:nvPr/>
          </p:nvSpPr>
          <p:spPr bwMode="auto">
            <a:xfrm>
              <a:off x="1494926" y="3547968"/>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47" name="Oval 13"/>
            <p:cNvSpPr/>
            <p:nvPr/>
          </p:nvSpPr>
          <p:spPr>
            <a:xfrm>
              <a:off x="1325880" y="3378922"/>
              <a:ext cx="676180" cy="676180"/>
            </a:xfrm>
            <a:prstGeom prst="ellipse">
              <a:avLst/>
            </a:prstGeom>
            <a:noFill/>
            <a:ln>
              <a:solidFill>
                <a:srgbClr val="F584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3" name="组合 82"/>
            <p:cNvGrpSpPr/>
            <p:nvPr/>
          </p:nvGrpSpPr>
          <p:grpSpPr>
            <a:xfrm>
              <a:off x="1498444" y="3519832"/>
              <a:ext cx="372269" cy="404382"/>
              <a:chOff x="5843588" y="533400"/>
              <a:chExt cx="496888" cy="539751"/>
            </a:xfrm>
            <a:solidFill>
              <a:schemeClr val="accent6"/>
            </a:solidFill>
          </p:grpSpPr>
          <p:sp>
            <p:nvSpPr>
              <p:cNvPr id="84"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sp>
            <p:nvSpPr>
              <p:cNvPr id="85"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Calibri" panose="020F0502020204030204"/>
                  <a:ea typeface="宋体" panose="02010600030101010101" pitchFamily="2" charset="-122"/>
                </a:endParaRPr>
              </a:p>
            </p:txBody>
          </p:sp>
        </p:grpSp>
      </p:grpSp>
      <p:grpSp>
        <p:nvGrpSpPr>
          <p:cNvPr id="4" name="组合 3"/>
          <p:cNvGrpSpPr/>
          <p:nvPr/>
        </p:nvGrpSpPr>
        <p:grpSpPr>
          <a:xfrm>
            <a:off x="1325880" y="1947273"/>
            <a:ext cx="676180" cy="676180"/>
            <a:chOff x="1325880" y="1947273"/>
            <a:chExt cx="676180" cy="676180"/>
          </a:xfrm>
        </p:grpSpPr>
        <p:sp>
          <p:nvSpPr>
            <p:cNvPr id="37" name="AutoShape 14"/>
            <p:cNvSpPr>
              <a:spLocks noChangeAspect="1" noChangeArrowheads="1" noTextEdit="1"/>
            </p:cNvSpPr>
            <p:nvPr/>
          </p:nvSpPr>
          <p:spPr bwMode="auto">
            <a:xfrm>
              <a:off x="1494926" y="2116319"/>
              <a:ext cx="355698" cy="355698"/>
            </a:xfrm>
            <a:prstGeom prst="rect">
              <a:avLst/>
            </a:prstGeom>
            <a:noFill/>
            <a:ln w="9525">
              <a:noFill/>
              <a:miter lim="800000"/>
            </a:ln>
          </p:spPr>
          <p:txBody>
            <a:bodyPr vert="horz" wrap="square" lIns="121888" tIns="60944" rIns="121888" bIns="60944" numCol="1" anchor="t" anchorCtr="0" compatLnSpc="1"/>
            <a:lstStyle/>
            <a:p>
              <a:endParaRPr lang="en-US" sz="3200">
                <a:solidFill>
                  <a:prstClr val="black"/>
                </a:solidFill>
              </a:endParaRPr>
            </a:p>
          </p:txBody>
        </p:sp>
        <p:sp>
          <p:nvSpPr>
            <p:cNvPr id="38" name="Oval 13"/>
            <p:cNvSpPr/>
            <p:nvPr/>
          </p:nvSpPr>
          <p:spPr>
            <a:xfrm>
              <a:off x="1325880" y="1947273"/>
              <a:ext cx="676180" cy="676180"/>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prstClr val="white"/>
                </a:solidFill>
              </a:endParaRPr>
            </a:p>
          </p:txBody>
        </p:sp>
        <p:grpSp>
          <p:nvGrpSpPr>
            <p:cNvPr id="86" name="Gruppe 67"/>
            <p:cNvGrpSpPr/>
            <p:nvPr/>
          </p:nvGrpSpPr>
          <p:grpSpPr bwMode="auto">
            <a:xfrm>
              <a:off x="1416613" y="2063840"/>
              <a:ext cx="462148" cy="422979"/>
              <a:chOff x="355442" y="4350695"/>
              <a:chExt cx="900893" cy="825896"/>
            </a:xfrm>
            <a:solidFill>
              <a:schemeClr val="accent4"/>
            </a:solidFill>
          </p:grpSpPr>
          <p:sp>
            <p:nvSpPr>
              <p:cNvPr id="87"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sp>
            <p:nvSpPr>
              <p:cNvPr id="88"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accent5"/>
              </a:solidFill>
              <a:ln w="9525">
                <a:noFill/>
                <a:round/>
              </a:ln>
            </p:spPr>
            <p:txBody>
              <a:bodyPr/>
              <a:lstStyle/>
              <a:p>
                <a:pPr>
                  <a:defRPr/>
                </a:pPr>
                <a:endParaRPr lang="da-DK" kern="0" dirty="0">
                  <a:solidFill>
                    <a:sysClr val="windowText" lastClr="000000"/>
                  </a:solidFill>
                  <a:latin typeface="微软雅黑" panose="020B0503020204020204" pitchFamily="34"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randombar(horizontal)">
                                      <p:cBhvr>
                                        <p:cTn id="14" dur="500"/>
                                        <p:tgtEl>
                                          <p:spTgt spid="56"/>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p:stCondLst>
                              <p:cond delay="30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500"/>
                                        <p:tgtEl>
                                          <p:spTgt spid="51"/>
                                        </p:tgtEl>
                                      </p:cBhvr>
                                    </p:animEffect>
                                  </p:childTnLst>
                                </p:cTn>
                              </p:par>
                            </p:childTnLst>
                          </p:cTn>
                        </p:par>
                        <p:par>
                          <p:cTn id="48" fill="hold">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43" grpId="0"/>
      <p:bldP spid="44" grpId="0"/>
      <p:bldP spid="51" grpId="0"/>
      <p:bldP spid="52" grpId="0"/>
      <p:bldP spid="5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教学目标</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9" name="矩形 47"/>
          <p:cNvSpPr>
            <a:spLocks noChangeArrowheads="1"/>
          </p:cNvSpPr>
          <p:nvPr/>
        </p:nvSpPr>
        <p:spPr bwMode="auto">
          <a:xfrm>
            <a:off x="695444" y="3909331"/>
            <a:ext cx="32622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0" name="矩形 48"/>
          <p:cNvSpPr>
            <a:spLocks noChangeArrowheads="1"/>
          </p:cNvSpPr>
          <p:nvPr/>
        </p:nvSpPr>
        <p:spPr bwMode="auto">
          <a:xfrm>
            <a:off x="8004215" y="3909331"/>
            <a:ext cx="326400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矩形 49"/>
          <p:cNvSpPr>
            <a:spLocks noChangeArrowheads="1"/>
          </p:cNvSpPr>
          <p:nvPr/>
        </p:nvSpPr>
        <p:spPr bwMode="auto">
          <a:xfrm>
            <a:off x="7108286" y="2321194"/>
            <a:ext cx="326400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1400" dirty="0" smtClean="0">
                <a:solidFill>
                  <a:schemeClr val="accent1">
                    <a:lumMod val="75000"/>
                  </a:schemeClr>
                </a:solidFill>
                <a:latin typeface="微软雅黑" panose="020B0503020204020204" pitchFamily="34" charset="-122"/>
                <a:ea typeface="微软雅黑" panose="020B0503020204020204" pitchFamily="34" charset="-122"/>
              </a:rPr>
              <a:t>th8154</a:t>
            </a:r>
            <a:r>
              <a:rPr lang="zh-CN" altLang="en-US" sz="1400" dirty="0" smtClean="0">
                <a:solidFill>
                  <a:schemeClr val="accent1">
                    <a:lumMod val="75000"/>
                  </a:schemeClr>
                </a:solidFill>
                <a:latin typeface="微软雅黑" panose="020B0503020204020204" pitchFamily="34" charset="-122"/>
                <a:ea typeface="微软雅黑" panose="020B0503020204020204" pitchFamily="34" charset="-122"/>
              </a:rPr>
              <a:t>设计师</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致力于教学课件、教学设计、汇报</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及相册</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的原创设计与美化，为您提供实用美观，精致大气，方便修改的</a:t>
            </a:r>
            <a:r>
              <a:rPr lang="en-US" altLang="zh-CN" sz="1400" dirty="0">
                <a:solidFill>
                  <a:schemeClr val="accent1">
                    <a:lumMod val="75000"/>
                  </a:schemeClr>
                </a:solidFill>
                <a:latin typeface="微软雅黑" panose="020B0503020204020204" pitchFamily="34" charset="-122"/>
                <a:ea typeface="微软雅黑" panose="020B0503020204020204" pitchFamily="34" charset="-122"/>
              </a:rPr>
              <a:t>PPT</a:t>
            </a: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动态模板。</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130234" y="1902801"/>
            <a:ext cx="1603472" cy="1859765"/>
            <a:chOff x="5130234" y="1902801"/>
            <a:chExt cx="1603472" cy="1859765"/>
          </a:xfrm>
        </p:grpSpPr>
        <p:sp>
          <p:nvSpPr>
            <p:cNvPr id="6" name="六边形 30"/>
            <p:cNvSpPr>
              <a:spLocks noChangeArrowheads="1"/>
            </p:cNvSpPr>
            <p:nvPr/>
          </p:nvSpPr>
          <p:spPr bwMode="auto">
            <a:xfrm rot="5400000">
              <a:off x="5002087" y="2030948"/>
              <a:ext cx="1859765" cy="1603472"/>
            </a:xfrm>
            <a:prstGeom prst="hexagon">
              <a:avLst>
                <a:gd name="adj" fmla="val 24996"/>
                <a:gd name="vf" fmla="val 115470"/>
              </a:avLst>
            </a:prstGeom>
            <a:solidFill>
              <a:srgbClr val="04658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accent1">
                    <a:lumMod val="75000"/>
                  </a:schemeClr>
                </a:solidFill>
              </a:endParaRPr>
            </a:p>
          </p:txBody>
        </p:sp>
        <p:sp>
          <p:nvSpPr>
            <p:cNvPr id="5" name="TextBox 4"/>
            <p:cNvSpPr txBox="1"/>
            <p:nvPr/>
          </p:nvSpPr>
          <p:spPr>
            <a:xfrm>
              <a:off x="5480563" y="23556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知识</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267162" y="3438367"/>
            <a:ext cx="1603472" cy="1859763"/>
            <a:chOff x="4267162" y="3438367"/>
            <a:chExt cx="1603472" cy="1859763"/>
          </a:xfrm>
        </p:grpSpPr>
        <p:sp>
          <p:nvSpPr>
            <p:cNvPr id="7" name="六边形 32"/>
            <p:cNvSpPr>
              <a:spLocks noChangeArrowheads="1"/>
            </p:cNvSpPr>
            <p:nvPr/>
          </p:nvSpPr>
          <p:spPr bwMode="auto">
            <a:xfrm rot="5400000">
              <a:off x="4139016" y="3566513"/>
              <a:ext cx="1859763" cy="1603472"/>
            </a:xfrm>
            <a:prstGeom prst="hexagon">
              <a:avLst>
                <a:gd name="adj" fmla="val 24996"/>
                <a:gd name="vf" fmla="val 115470"/>
              </a:avLst>
            </a:prstGeom>
            <a:solidFill>
              <a:schemeClr val="accent6"/>
            </a:solidFill>
            <a:ln>
              <a:noFill/>
            </a:ln>
          </p:spPr>
          <p:txBody>
            <a:bodyPr anchor="ctr"/>
            <a:lstStyle/>
            <a:p>
              <a:pPr algn="ctr" eaLnBrk="1" hangingPunct="1"/>
              <a:endParaRPr lang="zh-CN" altLang="en-US">
                <a:solidFill>
                  <a:schemeClr val="accent1">
                    <a:lumMod val="75000"/>
                  </a:schemeClr>
                </a:solidFill>
              </a:endParaRPr>
            </a:p>
          </p:txBody>
        </p:sp>
        <p:sp>
          <p:nvSpPr>
            <p:cNvPr id="17" name="TextBox 16"/>
            <p:cNvSpPr txBox="1"/>
            <p:nvPr/>
          </p:nvSpPr>
          <p:spPr>
            <a:xfrm>
              <a:off x="4617491"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技能</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991113" y="3488749"/>
            <a:ext cx="1603472" cy="1861955"/>
            <a:chOff x="5991113" y="3488749"/>
            <a:chExt cx="1603472" cy="1861955"/>
          </a:xfrm>
        </p:grpSpPr>
        <p:sp>
          <p:nvSpPr>
            <p:cNvPr id="8" name="六边形 46"/>
            <p:cNvSpPr>
              <a:spLocks noChangeArrowheads="1"/>
            </p:cNvSpPr>
            <p:nvPr/>
          </p:nvSpPr>
          <p:spPr bwMode="auto">
            <a:xfrm rot="5400000">
              <a:off x="5861871" y="3617991"/>
              <a:ext cx="1861955" cy="1603472"/>
            </a:xfrm>
            <a:prstGeom prst="hexagon">
              <a:avLst>
                <a:gd name="adj" fmla="val 25025"/>
                <a:gd name="vf" fmla="val 115470"/>
              </a:avLst>
            </a:prstGeom>
            <a:solidFill>
              <a:schemeClr val="accent3"/>
            </a:solidFill>
            <a:ln>
              <a:noFill/>
            </a:ln>
          </p:spPr>
          <p:txBody>
            <a:bodyPr anchor="ctr"/>
            <a:lstStyle/>
            <a:p>
              <a:pPr algn="ctr" eaLnBrk="1" hangingPunct="1"/>
              <a:endParaRPr lang="zh-CN" altLang="en-US">
                <a:solidFill>
                  <a:schemeClr val="accent1">
                    <a:lumMod val="75000"/>
                  </a:schemeClr>
                </a:solidFill>
              </a:endParaRPr>
            </a:p>
          </p:txBody>
        </p:sp>
        <p:sp>
          <p:nvSpPr>
            <p:cNvPr id="18" name="TextBox 17"/>
            <p:cNvSpPr txBox="1"/>
            <p:nvPr/>
          </p:nvSpPr>
          <p:spPr>
            <a:xfrm>
              <a:off x="6341442" y="3909330"/>
              <a:ext cx="902811" cy="954107"/>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素养</a:t>
              </a:r>
              <a:endParaRPr lang="en-US" altLang="zh-CN" sz="2800" dirty="0" smtClean="0">
                <a:solidFill>
                  <a:schemeClr val="bg1"/>
                </a:solidFill>
                <a:latin typeface="微软雅黑" panose="020B0503020204020204" pitchFamily="34" charset="-122"/>
                <a:ea typeface="微软雅黑" panose="020B0503020204020204" pitchFamily="34" charset="-122"/>
              </a:endParaRPr>
            </a:p>
            <a:p>
              <a:r>
                <a:rPr lang="zh-CN" altLang="en-US" sz="2800" dirty="0" smtClean="0">
                  <a:solidFill>
                    <a:schemeClr val="bg1"/>
                  </a:solidFill>
                  <a:latin typeface="微软雅黑" panose="020B0503020204020204" pitchFamily="34" charset="-122"/>
                  <a:ea typeface="微软雅黑" panose="020B0503020204020204" pitchFamily="34" charset="-122"/>
                </a:rPr>
                <a:t>目标</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fltVal val="0.5"/>
                                          </p:val>
                                        </p:tav>
                                        <p:tav tm="100000">
                                          <p:val>
                                            <p:strVal val="#ppt_y"/>
                                          </p:val>
                                        </p:tav>
                                      </p:tavLst>
                                    </p:anim>
                                  </p:childTnLst>
                                </p:cTn>
                              </p:par>
                              <p:par>
                                <p:cTn id="18" presetID="23" presetClass="entr" presetSubtype="528" fill="hold" nodeType="withEffect">
                                  <p:stCondLst>
                                    <p:cond delay="2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 calcmode="lin" valueType="num">
                                      <p:cBhvr>
                                        <p:cTn id="22" dur="500" fill="hold"/>
                                        <p:tgtEl>
                                          <p:spTgt spid="16"/>
                                        </p:tgtEl>
                                        <p:attrNameLst>
                                          <p:attrName>ppt_x</p:attrName>
                                        </p:attrNameLst>
                                      </p:cBhvr>
                                      <p:tavLst>
                                        <p:tav tm="0">
                                          <p:val>
                                            <p:fltVal val="0.5"/>
                                          </p:val>
                                        </p:tav>
                                        <p:tav tm="100000">
                                          <p:val>
                                            <p:strVal val="#ppt_x"/>
                                          </p:val>
                                        </p:tav>
                                      </p:tavLst>
                                    </p:anim>
                                    <p:anim calcmode="lin" valueType="num">
                                      <p:cBhvr>
                                        <p:cTn id="23" dur="500" fill="hold"/>
                                        <p:tgtEl>
                                          <p:spTgt spid="16"/>
                                        </p:tgtEl>
                                        <p:attrNameLst>
                                          <p:attrName>ppt_y</p:attrName>
                                        </p:attrNameLst>
                                      </p:cBhvr>
                                      <p:tavLst>
                                        <p:tav tm="0">
                                          <p:val>
                                            <p:fltVal val="0.5"/>
                                          </p:val>
                                        </p:tav>
                                        <p:tav tm="100000">
                                          <p:val>
                                            <p:strVal val="#ppt_y"/>
                                          </p:val>
                                        </p:tav>
                                      </p:tavLst>
                                    </p:anim>
                                  </p:childTnLst>
                                </p:cTn>
                              </p:par>
                              <p:par>
                                <p:cTn id="24" presetID="23" presetClass="entr" presetSubtype="528" fill="hold"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 calcmode="lin" valueType="num">
                                      <p:cBhvr>
                                        <p:cTn id="28" dur="500" fill="hold"/>
                                        <p:tgtEl>
                                          <p:spTgt spid="19"/>
                                        </p:tgtEl>
                                        <p:attrNameLst>
                                          <p:attrName>ppt_x</p:attrName>
                                        </p:attrNameLst>
                                      </p:cBhvr>
                                      <p:tavLst>
                                        <p:tav tm="0">
                                          <p:val>
                                            <p:fltVal val="0.5"/>
                                          </p:val>
                                        </p:tav>
                                        <p:tav tm="100000">
                                          <p:val>
                                            <p:strVal val="#ppt_x"/>
                                          </p:val>
                                        </p:tav>
                                      </p:tavLst>
                                    </p:anim>
                                    <p:anim calcmode="lin" valueType="num">
                                      <p:cBhvr>
                                        <p:cTn id="29" dur="500" fill="hold"/>
                                        <p:tgtEl>
                                          <p:spTgt spid="19"/>
                                        </p:tgtEl>
                                        <p:attrNameLst>
                                          <p:attrName>ppt_y</p:attrName>
                                        </p:attrNameLst>
                                      </p:cBhvr>
                                      <p:tavLst>
                                        <p:tav tm="0">
                                          <p:val>
                                            <p:fltVal val="0.5"/>
                                          </p:val>
                                        </p:tav>
                                        <p:tav tm="100000">
                                          <p:val>
                                            <p:strVal val="#ppt_y"/>
                                          </p:val>
                                        </p:tav>
                                      </p:tavLst>
                                    </p:anim>
                                  </p:childTnLst>
                                </p:cTn>
                              </p:par>
                            </p:childTnLst>
                          </p:cTn>
                        </p:par>
                        <p:par>
                          <p:cTn id="30" fill="hold">
                            <p:stCondLst>
                              <p:cond delay="1000"/>
                            </p:stCondLst>
                            <p:childTnLst>
                              <p:par>
                                <p:cTn id="31" presetID="14" presetClass="entr" presetSubtype="1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par>
                          <p:cTn id="38" fill="hold">
                            <p:stCondLst>
                              <p:cond delay="2000"/>
                            </p:stCondLst>
                            <p:childTnLst>
                              <p:par>
                                <p:cTn id="39" presetID="14" presetClass="entr" presetSubtype="1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randombar(horizontal)">
                                      <p:cBhvr>
                                        <p:cTn id="4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9" grpId="0"/>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教学重点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36" name="组合 35"/>
          <p:cNvGrpSpPr/>
          <p:nvPr/>
        </p:nvGrpSpPr>
        <p:grpSpPr>
          <a:xfrm>
            <a:off x="1296988" y="2135188"/>
            <a:ext cx="1695450" cy="1797466"/>
            <a:chOff x="1296988" y="2135188"/>
            <a:chExt cx="1695450" cy="1797466"/>
          </a:xfrm>
        </p:grpSpPr>
        <p:sp>
          <p:nvSpPr>
            <p:cNvPr id="37" name="Arc 2"/>
            <p:cNvSpPr/>
            <p:nvPr/>
          </p:nvSpPr>
          <p:spPr bwMode="auto">
            <a:xfrm flipV="1">
              <a:off x="129698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2"/>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38" name="TextBox 4"/>
            <p:cNvSpPr txBox="1">
              <a:spLocks noChangeArrowheads="1"/>
            </p:cNvSpPr>
            <p:nvPr/>
          </p:nvSpPr>
          <p:spPr bwMode="auto">
            <a:xfrm>
              <a:off x="1993886" y="3594100"/>
              <a:ext cx="298479" cy="338554"/>
            </a:xfrm>
            <a:prstGeom prst="rect">
              <a:avLst/>
            </a:prstGeom>
            <a:solidFill>
              <a:schemeClr val="accent2"/>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3995738" y="2135188"/>
            <a:ext cx="1695450" cy="1797466"/>
            <a:chOff x="3995738" y="2135188"/>
            <a:chExt cx="1695450" cy="1797466"/>
          </a:xfrm>
        </p:grpSpPr>
        <p:sp>
          <p:nvSpPr>
            <p:cNvPr id="40" name="Arc 20"/>
            <p:cNvSpPr/>
            <p:nvPr/>
          </p:nvSpPr>
          <p:spPr bwMode="auto">
            <a:xfrm flipV="1">
              <a:off x="3995738"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4"/>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2" name="TextBox 21"/>
            <p:cNvSpPr txBox="1">
              <a:spLocks noChangeArrowheads="1"/>
            </p:cNvSpPr>
            <p:nvPr/>
          </p:nvSpPr>
          <p:spPr bwMode="auto">
            <a:xfrm>
              <a:off x="4693429" y="3594100"/>
              <a:ext cx="298480" cy="338554"/>
            </a:xfrm>
            <a:prstGeom prst="rect">
              <a:avLst/>
            </a:prstGeom>
            <a:solidFill>
              <a:schemeClr val="accent4"/>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3" name="组合 42"/>
          <p:cNvGrpSpPr/>
          <p:nvPr/>
        </p:nvGrpSpPr>
        <p:grpSpPr>
          <a:xfrm>
            <a:off x="6689725" y="2135188"/>
            <a:ext cx="1695450" cy="1797466"/>
            <a:chOff x="6689725" y="2135188"/>
            <a:chExt cx="1695450" cy="1797466"/>
          </a:xfrm>
        </p:grpSpPr>
        <p:sp>
          <p:nvSpPr>
            <p:cNvPr id="44" name="Arc 16"/>
            <p:cNvSpPr/>
            <p:nvPr/>
          </p:nvSpPr>
          <p:spPr bwMode="auto">
            <a:xfrm flipV="1">
              <a:off x="6689725" y="2135188"/>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3"/>
              </a:solidFill>
              <a:round/>
              <a:tailEnd type="oval" w="sm" len="sm"/>
            </a:ln>
          </p:spPr>
          <p:txBody>
            <a:bodyPr anchor="ctr"/>
            <a:lstStyle/>
            <a:p>
              <a:endParaRPr lang="zh-CN" altLang="en-US"/>
            </a:p>
          </p:txBody>
        </p:sp>
        <p:sp>
          <p:nvSpPr>
            <p:cNvPr id="45" name="TextBox 17"/>
            <p:cNvSpPr txBox="1">
              <a:spLocks noChangeArrowheads="1"/>
            </p:cNvSpPr>
            <p:nvPr/>
          </p:nvSpPr>
          <p:spPr bwMode="auto">
            <a:xfrm>
              <a:off x="7386623" y="3594100"/>
              <a:ext cx="298479" cy="338554"/>
            </a:xfrm>
            <a:prstGeom prst="rect">
              <a:avLst/>
            </a:prstGeom>
            <a:solidFill>
              <a:schemeClr val="accent3"/>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9385300" y="2120900"/>
            <a:ext cx="1695450" cy="1797467"/>
            <a:chOff x="9385300" y="2120900"/>
            <a:chExt cx="1695450" cy="1797467"/>
          </a:xfrm>
        </p:grpSpPr>
        <p:sp>
          <p:nvSpPr>
            <p:cNvPr id="47" name="Arc 12"/>
            <p:cNvSpPr/>
            <p:nvPr/>
          </p:nvSpPr>
          <p:spPr bwMode="auto">
            <a:xfrm flipV="1">
              <a:off x="9385300" y="2120900"/>
              <a:ext cx="1695450" cy="1695450"/>
            </a:xfrm>
            <a:custGeom>
              <a:avLst/>
              <a:gdLst>
                <a:gd name="T0" fmla="*/ 1203437 w 1695236"/>
                <a:gd name="T1" fmla="*/ 78240 h 1695236"/>
                <a:gd name="T2" fmla="*/ 1678706 w 1695236"/>
                <a:gd name="T3" fmla="*/ 1015384 h 1695236"/>
                <a:gd name="T4" fmla="*/ 877252 w 1695236"/>
                <a:gd name="T5" fmla="*/ 1694936 h 1695236"/>
                <a:gd name="T6" fmla="*/ 30434 w 1695236"/>
                <a:gd name="T7" fmla="*/ 1072827 h 1695236"/>
                <a:gd name="T8" fmla="*/ 439308 w 1695236"/>
                <a:gd name="T9" fmla="*/ 104870 h 1695236"/>
                <a:gd name="T10" fmla="*/ 847725 w 1695236"/>
                <a:gd name="T11" fmla="*/ 847725 h 1695236"/>
                <a:gd name="T12" fmla="*/ 1203437 w 1695236"/>
                <a:gd name="T13" fmla="*/ 78240 h 1695236"/>
                <a:gd name="T14" fmla="*/ 1203437 w 1695236"/>
                <a:gd name="T15" fmla="*/ 78240 h 1695236"/>
                <a:gd name="T16" fmla="*/ 1678706 w 1695236"/>
                <a:gd name="T17" fmla="*/ 1015384 h 1695236"/>
                <a:gd name="T18" fmla="*/ 877252 w 1695236"/>
                <a:gd name="T19" fmla="*/ 1694936 h 1695236"/>
                <a:gd name="T20" fmla="*/ 30434 w 1695236"/>
                <a:gd name="T21" fmla="*/ 1072827 h 1695236"/>
                <a:gd name="T22" fmla="*/ 439308 w 1695236"/>
                <a:gd name="T23" fmla="*/ 104870 h 16952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95236" h="1695236" stroke="0">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lnTo>
                    <a:pt x="847618" y="847618"/>
                  </a:lnTo>
                  <a:lnTo>
                    <a:pt x="1203285" y="78230"/>
                  </a:lnTo>
                  <a:close/>
                </a:path>
                <a:path w="1695236" h="1695236" fill="none">
                  <a:moveTo>
                    <a:pt x="1203285" y="78230"/>
                  </a:moveTo>
                  <a:cubicBezTo>
                    <a:pt x="1559506" y="242901"/>
                    <a:pt x="1756109" y="630567"/>
                    <a:pt x="1678494" y="1015256"/>
                  </a:cubicBezTo>
                  <a:cubicBezTo>
                    <a:pt x="1600879" y="1399945"/>
                    <a:pt x="1269344" y="1681053"/>
                    <a:pt x="877141" y="1694722"/>
                  </a:cubicBezTo>
                  <a:cubicBezTo>
                    <a:pt x="484938" y="1708390"/>
                    <a:pt x="134637" y="1451045"/>
                    <a:pt x="30430" y="1072692"/>
                  </a:cubicBezTo>
                  <a:cubicBezTo>
                    <a:pt x="-73778" y="694339"/>
                    <a:pt x="95360" y="293928"/>
                    <a:pt x="439253" y="104857"/>
                  </a:cubicBezTo>
                </a:path>
              </a:pathLst>
            </a:custGeom>
            <a:noFill/>
            <a:ln w="63500" cap="flat" cmpd="sng">
              <a:solidFill>
                <a:schemeClr val="accent6"/>
              </a:solidFill>
              <a:round/>
              <a:tailEnd type="oval" w="sm" len="sm"/>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8" name="TextBox 13"/>
            <p:cNvSpPr txBox="1">
              <a:spLocks noChangeArrowheads="1"/>
            </p:cNvSpPr>
            <p:nvPr/>
          </p:nvSpPr>
          <p:spPr bwMode="auto">
            <a:xfrm>
              <a:off x="10082991" y="3579813"/>
              <a:ext cx="298480" cy="338554"/>
            </a:xfrm>
            <a:prstGeom prst="rect">
              <a:avLst/>
            </a:prstGeom>
            <a:solidFill>
              <a:schemeClr val="accent6"/>
            </a:solidFill>
            <a:ln w="9525">
              <a:noFill/>
              <a:miter lim="800000"/>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600"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sz="16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24"/>
          <p:cNvSpPr>
            <a:spLocks noChangeArrowheads="1"/>
          </p:cNvSpPr>
          <p:nvPr/>
        </p:nvSpPr>
        <p:spPr bwMode="auto">
          <a:xfrm>
            <a:off x="990600"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13"/>
          <p:cNvSpPr txBox="1">
            <a:spLocks noChangeArrowheads="1"/>
          </p:cNvSpPr>
          <p:nvPr/>
        </p:nvSpPr>
        <p:spPr bwMode="auto">
          <a:xfrm>
            <a:off x="1492250"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1</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a:spLocks noChangeArrowheads="1"/>
          </p:cNvSpPr>
          <p:nvPr/>
        </p:nvSpPr>
        <p:spPr bwMode="auto">
          <a:xfrm>
            <a:off x="3694906"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13"/>
          <p:cNvSpPr txBox="1">
            <a:spLocks noChangeArrowheads="1"/>
          </p:cNvSpPr>
          <p:nvPr/>
        </p:nvSpPr>
        <p:spPr bwMode="auto">
          <a:xfrm>
            <a:off x="4196556"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2</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a:spLocks noChangeArrowheads="1"/>
          </p:cNvSpPr>
          <p:nvPr/>
        </p:nvSpPr>
        <p:spPr bwMode="auto">
          <a:xfrm>
            <a:off x="6388893"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TextBox 13"/>
          <p:cNvSpPr txBox="1">
            <a:spLocks noChangeArrowheads="1"/>
          </p:cNvSpPr>
          <p:nvPr/>
        </p:nvSpPr>
        <p:spPr bwMode="auto">
          <a:xfrm>
            <a:off x="6890543"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3</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a:spLocks noChangeArrowheads="1"/>
          </p:cNvSpPr>
          <p:nvPr/>
        </p:nvSpPr>
        <p:spPr bwMode="auto">
          <a:xfrm>
            <a:off x="9084468" y="4638675"/>
            <a:ext cx="2297113"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6025" eaLnBrk="1" hangingPunct="1">
              <a:lnSpc>
                <a:spcPct val="120000"/>
              </a:lnSpc>
              <a:spcBef>
                <a:spcPct val="20000"/>
              </a:spcBef>
            </a:pPr>
            <a:r>
              <a:rPr lang="en-US" altLang="zh-CN"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出品</a:t>
            </a:r>
            <a:r>
              <a:rPr lang="en-US" altLang="zh-CN"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模板全部原创设计，精心制作。涉及教育、培训、学业、商务、</a:t>
            </a:r>
            <a:r>
              <a:rPr lang="zh-CN" altLang="en-US" sz="1400" dirty="0" smtClean="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展览、</a:t>
            </a:r>
            <a:r>
              <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节日、情感等各个领域。</a:t>
            </a:r>
            <a:endParaRPr lang="zh-CN" altLang="en-US" sz="1400"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13"/>
          <p:cNvSpPr txBox="1">
            <a:spLocks noChangeArrowheads="1"/>
          </p:cNvSpPr>
          <p:nvPr/>
        </p:nvSpPr>
        <p:spPr bwMode="auto">
          <a:xfrm>
            <a:off x="9586118" y="4257675"/>
            <a:ext cx="1293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b="1" dirty="0" smtClean="0">
                <a:latin typeface="Arial" panose="020B0604020202020204" pitchFamily="34" charset="0"/>
                <a:ea typeface="微软雅黑" panose="020B0503020204020204" pitchFamily="34" charset="-122"/>
                <a:sym typeface="Arial" panose="020B0604020202020204" pitchFamily="34" charset="0"/>
              </a:rPr>
              <a:t>添加重点</a:t>
            </a:r>
            <a:r>
              <a:rPr lang="en-US" altLang="zh-CN" b="1" dirty="0" smtClean="0">
                <a:latin typeface="Arial" panose="020B0604020202020204" pitchFamily="34" charset="0"/>
                <a:ea typeface="微软雅黑" panose="020B0503020204020204" pitchFamily="34" charset="-122"/>
                <a:sym typeface="Arial" panose="020B0604020202020204" pitchFamily="34" charset="0"/>
              </a:rPr>
              <a:t>4</a:t>
            </a:r>
            <a:endParaRPr lang="en-US" altLang="zh-CN" b="1"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73"/>
          <p:cNvSpPr>
            <a:spLocks noEditPoints="1"/>
          </p:cNvSpPr>
          <p:nvPr/>
        </p:nvSpPr>
        <p:spPr bwMode="auto">
          <a:xfrm>
            <a:off x="1704886" y="2688091"/>
            <a:ext cx="723140" cy="679223"/>
          </a:xfrm>
          <a:custGeom>
            <a:avLst/>
            <a:gdLst>
              <a:gd name="T0" fmla="*/ 92 w 104"/>
              <a:gd name="T1" fmla="*/ 9 h 98"/>
              <a:gd name="T2" fmla="*/ 104 w 104"/>
              <a:gd name="T3" fmla="*/ 87 h 98"/>
              <a:gd name="T4" fmla="*/ 53 w 104"/>
              <a:gd name="T5" fmla="*/ 98 h 98"/>
              <a:gd name="T6" fmla="*/ 41 w 104"/>
              <a:gd name="T7" fmla="*/ 90 h 98"/>
              <a:gd name="T8" fmla="*/ 7 w 104"/>
              <a:gd name="T9" fmla="*/ 58 h 98"/>
              <a:gd name="T10" fmla="*/ 11 w 104"/>
              <a:gd name="T11" fmla="*/ 45 h 98"/>
              <a:gd name="T12" fmla="*/ 8 w 104"/>
              <a:gd name="T13" fmla="*/ 15 h 98"/>
              <a:gd name="T14" fmla="*/ 27 w 104"/>
              <a:gd name="T15" fmla="*/ 1 h 98"/>
              <a:gd name="T16" fmla="*/ 23 w 104"/>
              <a:gd name="T17" fmla="*/ 17 h 98"/>
              <a:gd name="T18" fmla="*/ 15 w 104"/>
              <a:gd name="T19" fmla="*/ 20 h 98"/>
              <a:gd name="T20" fmla="*/ 14 w 104"/>
              <a:gd name="T21" fmla="*/ 39 h 98"/>
              <a:gd name="T22" fmla="*/ 23 w 104"/>
              <a:gd name="T23" fmla="*/ 23 h 98"/>
              <a:gd name="T24" fmla="*/ 26 w 104"/>
              <a:gd name="T25" fmla="*/ 17 h 98"/>
              <a:gd name="T26" fmla="*/ 32 w 104"/>
              <a:gd name="T27" fmla="*/ 15 h 98"/>
              <a:gd name="T28" fmla="*/ 38 w 104"/>
              <a:gd name="T29" fmla="*/ 17 h 98"/>
              <a:gd name="T30" fmla="*/ 38 w 104"/>
              <a:gd name="T31" fmla="*/ 29 h 98"/>
              <a:gd name="T32" fmla="*/ 29 w 104"/>
              <a:gd name="T33" fmla="*/ 31 h 98"/>
              <a:gd name="T34" fmla="*/ 19 w 104"/>
              <a:gd name="T35" fmla="*/ 43 h 98"/>
              <a:gd name="T36" fmla="*/ 28 w 104"/>
              <a:gd name="T37" fmla="*/ 48 h 98"/>
              <a:gd name="T38" fmla="*/ 41 w 104"/>
              <a:gd name="T39" fmla="*/ 21 h 98"/>
              <a:gd name="T40" fmla="*/ 34 w 104"/>
              <a:gd name="T41" fmla="*/ 21 h 98"/>
              <a:gd name="T42" fmla="*/ 29 w 104"/>
              <a:gd name="T43" fmla="*/ 21 h 98"/>
              <a:gd name="T44" fmla="*/ 28 w 104"/>
              <a:gd name="T45" fmla="*/ 23 h 98"/>
              <a:gd name="T46" fmla="*/ 29 w 104"/>
              <a:gd name="T47" fmla="*/ 26 h 98"/>
              <a:gd name="T48" fmla="*/ 34 w 104"/>
              <a:gd name="T49" fmla="*/ 26 h 98"/>
              <a:gd name="T50" fmla="*/ 34 w 104"/>
              <a:gd name="T51" fmla="*/ 21 h 98"/>
              <a:gd name="T52" fmla="*/ 41 w 104"/>
              <a:gd name="T53" fmla="*/ 83 h 98"/>
              <a:gd name="T54" fmla="*/ 24 w 104"/>
              <a:gd name="T55" fmla="*/ 54 h 98"/>
              <a:gd name="T56" fmla="*/ 14 w 104"/>
              <a:gd name="T57" fmla="*/ 57 h 98"/>
              <a:gd name="T58" fmla="*/ 21 w 104"/>
              <a:gd name="T59" fmla="*/ 75 h 98"/>
              <a:gd name="T60" fmla="*/ 52 w 104"/>
              <a:gd name="T61" fmla="*/ 21 h 98"/>
              <a:gd name="T62" fmla="*/ 93 w 104"/>
              <a:gd name="T63" fmla="*/ 59 h 98"/>
              <a:gd name="T64" fmla="*/ 52 w 104"/>
              <a:gd name="T65" fmla="*/ 21 h 98"/>
              <a:gd name="T66" fmla="*/ 65 w 104"/>
              <a:gd name="T67" fmla="*/ 67 h 98"/>
              <a:gd name="T68" fmla="*/ 80 w 104"/>
              <a:gd name="T69" fmla="*/ 68 h 98"/>
              <a:gd name="T70" fmla="*/ 83 w 104"/>
              <a:gd name="T71" fmla="*/ 71 h 98"/>
              <a:gd name="T72" fmla="*/ 83 w 104"/>
              <a:gd name="T73" fmla="*/ 85 h 98"/>
              <a:gd name="T74" fmla="*/ 83 w 104"/>
              <a:gd name="T75" fmla="*/ 71 h 98"/>
              <a:gd name="T76" fmla="*/ 73 w 104"/>
              <a:gd name="T77" fmla="*/ 81 h 98"/>
              <a:gd name="T78" fmla="*/ 72 w 104"/>
              <a:gd name="T79" fmla="*/ 91 h 98"/>
              <a:gd name="T80" fmla="*/ 62 w 104"/>
              <a:gd name="T81" fmla="*/ 86 h 98"/>
              <a:gd name="T82" fmla="*/ 62 w 104"/>
              <a:gd name="T83" fmla="*/ 70 h 98"/>
              <a:gd name="T84" fmla="*/ 62 w 104"/>
              <a:gd name="T85" fmla="*/ 8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98">
                <a:moveTo>
                  <a:pt x="53" y="9"/>
                </a:moveTo>
                <a:cubicBezTo>
                  <a:pt x="92" y="9"/>
                  <a:pt x="92" y="9"/>
                  <a:pt x="92" y="9"/>
                </a:cubicBezTo>
                <a:cubicBezTo>
                  <a:pt x="99" y="9"/>
                  <a:pt x="104" y="14"/>
                  <a:pt x="104" y="21"/>
                </a:cubicBezTo>
                <a:cubicBezTo>
                  <a:pt x="104" y="87"/>
                  <a:pt x="104" y="87"/>
                  <a:pt x="104" y="87"/>
                </a:cubicBezTo>
                <a:cubicBezTo>
                  <a:pt x="104" y="93"/>
                  <a:pt x="99" y="98"/>
                  <a:pt x="92" y="98"/>
                </a:cubicBezTo>
                <a:cubicBezTo>
                  <a:pt x="53" y="98"/>
                  <a:pt x="53" y="98"/>
                  <a:pt x="53" y="98"/>
                </a:cubicBezTo>
                <a:cubicBezTo>
                  <a:pt x="47" y="98"/>
                  <a:pt x="43" y="95"/>
                  <a:pt x="42" y="90"/>
                </a:cubicBezTo>
                <a:cubicBezTo>
                  <a:pt x="41" y="90"/>
                  <a:pt x="41" y="90"/>
                  <a:pt x="41" y="90"/>
                </a:cubicBezTo>
                <a:cubicBezTo>
                  <a:pt x="32" y="89"/>
                  <a:pt x="23" y="85"/>
                  <a:pt x="17" y="80"/>
                </a:cubicBezTo>
                <a:cubicBezTo>
                  <a:pt x="10" y="74"/>
                  <a:pt x="6" y="67"/>
                  <a:pt x="7" y="58"/>
                </a:cubicBezTo>
                <a:cubicBezTo>
                  <a:pt x="7" y="57"/>
                  <a:pt x="7" y="57"/>
                  <a:pt x="7" y="56"/>
                </a:cubicBezTo>
                <a:cubicBezTo>
                  <a:pt x="8" y="53"/>
                  <a:pt x="9" y="49"/>
                  <a:pt x="11" y="45"/>
                </a:cubicBezTo>
                <a:cubicBezTo>
                  <a:pt x="4" y="38"/>
                  <a:pt x="0" y="30"/>
                  <a:pt x="9" y="16"/>
                </a:cubicBezTo>
                <a:cubicBezTo>
                  <a:pt x="8" y="15"/>
                  <a:pt x="8" y="15"/>
                  <a:pt x="8" y="15"/>
                </a:cubicBezTo>
                <a:cubicBezTo>
                  <a:pt x="19" y="0"/>
                  <a:pt x="19" y="0"/>
                  <a:pt x="19" y="0"/>
                </a:cubicBezTo>
                <a:cubicBezTo>
                  <a:pt x="19" y="0"/>
                  <a:pt x="24" y="0"/>
                  <a:pt x="27" y="1"/>
                </a:cubicBezTo>
                <a:cubicBezTo>
                  <a:pt x="30" y="3"/>
                  <a:pt x="32" y="6"/>
                  <a:pt x="32" y="6"/>
                </a:cubicBezTo>
                <a:cubicBezTo>
                  <a:pt x="23" y="17"/>
                  <a:pt x="23" y="17"/>
                  <a:pt x="23" y="17"/>
                </a:cubicBezTo>
                <a:cubicBezTo>
                  <a:pt x="20" y="14"/>
                  <a:pt x="20" y="14"/>
                  <a:pt x="20" y="14"/>
                </a:cubicBezTo>
                <a:cubicBezTo>
                  <a:pt x="15" y="20"/>
                  <a:pt x="15" y="20"/>
                  <a:pt x="15" y="20"/>
                </a:cubicBezTo>
                <a:cubicBezTo>
                  <a:pt x="14" y="20"/>
                  <a:pt x="14" y="20"/>
                  <a:pt x="14" y="20"/>
                </a:cubicBezTo>
                <a:cubicBezTo>
                  <a:pt x="9" y="28"/>
                  <a:pt x="10" y="34"/>
                  <a:pt x="14" y="39"/>
                </a:cubicBezTo>
                <a:cubicBezTo>
                  <a:pt x="17" y="35"/>
                  <a:pt x="20" y="31"/>
                  <a:pt x="24" y="27"/>
                </a:cubicBezTo>
                <a:cubicBezTo>
                  <a:pt x="24" y="26"/>
                  <a:pt x="23" y="25"/>
                  <a:pt x="23" y="23"/>
                </a:cubicBezTo>
                <a:cubicBezTo>
                  <a:pt x="23" y="21"/>
                  <a:pt x="24" y="19"/>
                  <a:pt x="26" y="17"/>
                </a:cubicBezTo>
                <a:cubicBezTo>
                  <a:pt x="26" y="17"/>
                  <a:pt x="26" y="17"/>
                  <a:pt x="26" y="17"/>
                </a:cubicBezTo>
                <a:cubicBezTo>
                  <a:pt x="26" y="17"/>
                  <a:pt x="26" y="17"/>
                  <a:pt x="26" y="17"/>
                </a:cubicBezTo>
                <a:cubicBezTo>
                  <a:pt x="28" y="16"/>
                  <a:pt x="30" y="15"/>
                  <a:pt x="32" y="15"/>
                </a:cubicBezTo>
                <a:cubicBezTo>
                  <a:pt x="34" y="15"/>
                  <a:pt x="36" y="16"/>
                  <a:pt x="38" y="17"/>
                </a:cubicBezTo>
                <a:cubicBezTo>
                  <a:pt x="38" y="17"/>
                  <a:pt x="38" y="17"/>
                  <a:pt x="38" y="17"/>
                </a:cubicBezTo>
                <a:cubicBezTo>
                  <a:pt x="40" y="19"/>
                  <a:pt x="40" y="21"/>
                  <a:pt x="40" y="23"/>
                </a:cubicBezTo>
                <a:cubicBezTo>
                  <a:pt x="40" y="26"/>
                  <a:pt x="40" y="28"/>
                  <a:pt x="38" y="29"/>
                </a:cubicBezTo>
                <a:cubicBezTo>
                  <a:pt x="36" y="31"/>
                  <a:pt x="34" y="32"/>
                  <a:pt x="32" y="32"/>
                </a:cubicBezTo>
                <a:cubicBezTo>
                  <a:pt x="31" y="32"/>
                  <a:pt x="30" y="32"/>
                  <a:pt x="29" y="31"/>
                </a:cubicBezTo>
                <a:cubicBezTo>
                  <a:pt x="25" y="35"/>
                  <a:pt x="22" y="39"/>
                  <a:pt x="20" y="42"/>
                </a:cubicBezTo>
                <a:cubicBezTo>
                  <a:pt x="20" y="43"/>
                  <a:pt x="20" y="43"/>
                  <a:pt x="19" y="43"/>
                </a:cubicBezTo>
                <a:cubicBezTo>
                  <a:pt x="19" y="43"/>
                  <a:pt x="19" y="43"/>
                  <a:pt x="19" y="43"/>
                </a:cubicBezTo>
                <a:cubicBezTo>
                  <a:pt x="22" y="45"/>
                  <a:pt x="25" y="47"/>
                  <a:pt x="28" y="48"/>
                </a:cubicBezTo>
                <a:cubicBezTo>
                  <a:pt x="32" y="51"/>
                  <a:pt x="37" y="54"/>
                  <a:pt x="41" y="57"/>
                </a:cubicBezTo>
                <a:cubicBezTo>
                  <a:pt x="41" y="21"/>
                  <a:pt x="41" y="21"/>
                  <a:pt x="41" y="21"/>
                </a:cubicBezTo>
                <a:cubicBezTo>
                  <a:pt x="41" y="14"/>
                  <a:pt x="46" y="9"/>
                  <a:pt x="53" y="9"/>
                </a:cubicBezTo>
                <a:close/>
                <a:moveTo>
                  <a:pt x="34" y="21"/>
                </a:moveTo>
                <a:cubicBezTo>
                  <a:pt x="34" y="20"/>
                  <a:pt x="33" y="20"/>
                  <a:pt x="32" y="20"/>
                </a:cubicBezTo>
                <a:cubicBezTo>
                  <a:pt x="31" y="20"/>
                  <a:pt x="30" y="20"/>
                  <a:pt x="29" y="21"/>
                </a:cubicBezTo>
                <a:cubicBezTo>
                  <a:pt x="29" y="21"/>
                  <a:pt x="29" y="21"/>
                  <a:pt x="29" y="21"/>
                </a:cubicBezTo>
                <a:cubicBezTo>
                  <a:pt x="29" y="21"/>
                  <a:pt x="28" y="22"/>
                  <a:pt x="28" y="23"/>
                </a:cubicBezTo>
                <a:cubicBezTo>
                  <a:pt x="28" y="24"/>
                  <a:pt x="29" y="25"/>
                  <a:pt x="29" y="26"/>
                </a:cubicBezTo>
                <a:cubicBezTo>
                  <a:pt x="29" y="26"/>
                  <a:pt x="29" y="26"/>
                  <a:pt x="29" y="26"/>
                </a:cubicBezTo>
                <a:cubicBezTo>
                  <a:pt x="30" y="26"/>
                  <a:pt x="31" y="27"/>
                  <a:pt x="32" y="27"/>
                </a:cubicBezTo>
                <a:cubicBezTo>
                  <a:pt x="33" y="27"/>
                  <a:pt x="34" y="26"/>
                  <a:pt x="34" y="26"/>
                </a:cubicBezTo>
                <a:cubicBezTo>
                  <a:pt x="35" y="25"/>
                  <a:pt x="36" y="24"/>
                  <a:pt x="36" y="23"/>
                </a:cubicBezTo>
                <a:cubicBezTo>
                  <a:pt x="36" y="22"/>
                  <a:pt x="35" y="21"/>
                  <a:pt x="34" y="21"/>
                </a:cubicBezTo>
                <a:cubicBezTo>
                  <a:pt x="34" y="21"/>
                  <a:pt x="34" y="21"/>
                  <a:pt x="34" y="21"/>
                </a:cubicBezTo>
                <a:close/>
                <a:moveTo>
                  <a:pt x="41" y="83"/>
                </a:moveTo>
                <a:cubicBezTo>
                  <a:pt x="41" y="66"/>
                  <a:pt x="41" y="66"/>
                  <a:pt x="41" y="66"/>
                </a:cubicBezTo>
                <a:cubicBezTo>
                  <a:pt x="37" y="61"/>
                  <a:pt x="30" y="58"/>
                  <a:pt x="24" y="54"/>
                </a:cubicBezTo>
                <a:cubicBezTo>
                  <a:pt x="22" y="52"/>
                  <a:pt x="19" y="51"/>
                  <a:pt x="16" y="49"/>
                </a:cubicBezTo>
                <a:cubicBezTo>
                  <a:pt x="15" y="52"/>
                  <a:pt x="14" y="54"/>
                  <a:pt x="14" y="57"/>
                </a:cubicBezTo>
                <a:cubicBezTo>
                  <a:pt x="14" y="57"/>
                  <a:pt x="14" y="58"/>
                  <a:pt x="14" y="58"/>
                </a:cubicBezTo>
                <a:cubicBezTo>
                  <a:pt x="13" y="65"/>
                  <a:pt x="16" y="71"/>
                  <a:pt x="21" y="75"/>
                </a:cubicBezTo>
                <a:cubicBezTo>
                  <a:pt x="26" y="79"/>
                  <a:pt x="33" y="82"/>
                  <a:pt x="41" y="83"/>
                </a:cubicBezTo>
                <a:close/>
                <a:moveTo>
                  <a:pt x="52" y="21"/>
                </a:moveTo>
                <a:cubicBezTo>
                  <a:pt x="52" y="59"/>
                  <a:pt x="52" y="59"/>
                  <a:pt x="52" y="59"/>
                </a:cubicBezTo>
                <a:cubicBezTo>
                  <a:pt x="93" y="59"/>
                  <a:pt x="93" y="59"/>
                  <a:pt x="93" y="59"/>
                </a:cubicBezTo>
                <a:cubicBezTo>
                  <a:pt x="93" y="21"/>
                  <a:pt x="93" y="21"/>
                  <a:pt x="93" y="21"/>
                </a:cubicBezTo>
                <a:cubicBezTo>
                  <a:pt x="52" y="21"/>
                  <a:pt x="52" y="21"/>
                  <a:pt x="52" y="21"/>
                </a:cubicBezTo>
                <a:close/>
                <a:moveTo>
                  <a:pt x="72" y="65"/>
                </a:moveTo>
                <a:cubicBezTo>
                  <a:pt x="70" y="65"/>
                  <a:pt x="67" y="66"/>
                  <a:pt x="65" y="67"/>
                </a:cubicBezTo>
                <a:cubicBezTo>
                  <a:pt x="73" y="75"/>
                  <a:pt x="73" y="75"/>
                  <a:pt x="73" y="75"/>
                </a:cubicBezTo>
                <a:cubicBezTo>
                  <a:pt x="80" y="68"/>
                  <a:pt x="80" y="68"/>
                  <a:pt x="80" y="68"/>
                </a:cubicBezTo>
                <a:cubicBezTo>
                  <a:pt x="78" y="66"/>
                  <a:pt x="75" y="65"/>
                  <a:pt x="72" y="65"/>
                </a:cubicBezTo>
                <a:close/>
                <a:moveTo>
                  <a:pt x="83" y="71"/>
                </a:moveTo>
                <a:cubicBezTo>
                  <a:pt x="76" y="78"/>
                  <a:pt x="76" y="78"/>
                  <a:pt x="76" y="78"/>
                </a:cubicBezTo>
                <a:cubicBezTo>
                  <a:pt x="83" y="85"/>
                  <a:pt x="83" y="85"/>
                  <a:pt x="83" y="85"/>
                </a:cubicBezTo>
                <a:cubicBezTo>
                  <a:pt x="84" y="83"/>
                  <a:pt x="85" y="81"/>
                  <a:pt x="85" y="78"/>
                </a:cubicBezTo>
                <a:cubicBezTo>
                  <a:pt x="85" y="75"/>
                  <a:pt x="84" y="73"/>
                  <a:pt x="83" y="71"/>
                </a:cubicBezTo>
                <a:close/>
                <a:moveTo>
                  <a:pt x="80" y="88"/>
                </a:moveTo>
                <a:cubicBezTo>
                  <a:pt x="73" y="81"/>
                  <a:pt x="73" y="81"/>
                  <a:pt x="73" y="81"/>
                </a:cubicBezTo>
                <a:cubicBezTo>
                  <a:pt x="65" y="89"/>
                  <a:pt x="65" y="89"/>
                  <a:pt x="65" y="89"/>
                </a:cubicBezTo>
                <a:cubicBezTo>
                  <a:pt x="67" y="90"/>
                  <a:pt x="70" y="91"/>
                  <a:pt x="72" y="91"/>
                </a:cubicBezTo>
                <a:cubicBezTo>
                  <a:pt x="75" y="91"/>
                  <a:pt x="78" y="90"/>
                  <a:pt x="80" y="88"/>
                </a:cubicBezTo>
                <a:close/>
                <a:moveTo>
                  <a:pt x="62" y="86"/>
                </a:moveTo>
                <a:cubicBezTo>
                  <a:pt x="70" y="78"/>
                  <a:pt x="70" y="78"/>
                  <a:pt x="70" y="78"/>
                </a:cubicBezTo>
                <a:cubicBezTo>
                  <a:pt x="62" y="70"/>
                  <a:pt x="62" y="70"/>
                  <a:pt x="62" y="70"/>
                </a:cubicBezTo>
                <a:cubicBezTo>
                  <a:pt x="60" y="73"/>
                  <a:pt x="60" y="75"/>
                  <a:pt x="60" y="78"/>
                </a:cubicBezTo>
                <a:cubicBezTo>
                  <a:pt x="60" y="81"/>
                  <a:pt x="60" y="83"/>
                  <a:pt x="62" y="86"/>
                </a:cubicBezTo>
                <a:close/>
              </a:path>
            </a:pathLst>
          </a:custGeom>
          <a:solidFill>
            <a:schemeClr val="accent2"/>
          </a:solidFill>
          <a:ln>
            <a:noFill/>
          </a:ln>
        </p:spPr>
        <p:txBody>
          <a:bodyPr vert="horz" wrap="square" lIns="68577" tIns="34289" rIns="68577" bIns="34289" numCol="1" anchor="t" anchorCtr="0" compatLnSpc="1"/>
          <a:lstStyle/>
          <a:p>
            <a:pPr marL="0" marR="0" lvl="0" indent="0" defTabSz="685165"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solidFill>
                <a:prstClr val="black"/>
              </a:solidFill>
              <a:effectLst/>
              <a:uLnTx/>
              <a:uFillTx/>
            </a:endParaRPr>
          </a:p>
        </p:txBody>
      </p:sp>
      <p:sp>
        <p:nvSpPr>
          <p:cNvPr id="58" name="Freeform 96"/>
          <p:cNvSpPr>
            <a:spLocks noEditPoints="1"/>
          </p:cNvSpPr>
          <p:nvPr/>
        </p:nvSpPr>
        <p:spPr bwMode="auto">
          <a:xfrm>
            <a:off x="4521210" y="2775176"/>
            <a:ext cx="644505" cy="676502"/>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accent4"/>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59" name="Freeform 35"/>
          <p:cNvSpPr>
            <a:spLocks noEditPoints="1"/>
          </p:cNvSpPr>
          <p:nvPr/>
        </p:nvSpPr>
        <p:spPr bwMode="auto">
          <a:xfrm>
            <a:off x="9847942" y="2743400"/>
            <a:ext cx="766440" cy="479025"/>
          </a:xfrm>
          <a:custGeom>
            <a:avLst/>
            <a:gdLst>
              <a:gd name="T0" fmla="*/ 16 w 104"/>
              <a:gd name="T1" fmla="*/ 2 h 79"/>
              <a:gd name="T2" fmla="*/ 27 w 104"/>
              <a:gd name="T3" fmla="*/ 4 h 79"/>
              <a:gd name="T4" fmla="*/ 19 w 104"/>
              <a:gd name="T5" fmla="*/ 48 h 79"/>
              <a:gd name="T6" fmla="*/ 4 w 104"/>
              <a:gd name="T7" fmla="*/ 45 h 79"/>
              <a:gd name="T8" fmla="*/ 16 w 104"/>
              <a:gd name="T9" fmla="*/ 2 h 79"/>
              <a:gd name="T10" fmla="*/ 18 w 104"/>
              <a:gd name="T11" fmla="*/ 65 h 79"/>
              <a:gd name="T12" fmla="*/ 16 w 104"/>
              <a:gd name="T13" fmla="*/ 72 h 79"/>
              <a:gd name="T14" fmla="*/ 101 w 104"/>
              <a:gd name="T15" fmla="*/ 72 h 79"/>
              <a:gd name="T16" fmla="*/ 104 w 104"/>
              <a:gd name="T17" fmla="*/ 72 h 79"/>
              <a:gd name="T18" fmla="*/ 104 w 104"/>
              <a:gd name="T19" fmla="*/ 68 h 79"/>
              <a:gd name="T20" fmla="*/ 104 w 104"/>
              <a:gd name="T21" fmla="*/ 26 h 79"/>
              <a:gd name="T22" fmla="*/ 104 w 104"/>
              <a:gd name="T23" fmla="*/ 24 h 79"/>
              <a:gd name="T24" fmla="*/ 103 w 104"/>
              <a:gd name="T25" fmla="*/ 23 h 79"/>
              <a:gd name="T26" fmla="*/ 90 w 104"/>
              <a:gd name="T27" fmla="*/ 10 h 79"/>
              <a:gd name="T28" fmla="*/ 89 w 104"/>
              <a:gd name="T29" fmla="*/ 9 h 79"/>
              <a:gd name="T30" fmla="*/ 87 w 104"/>
              <a:gd name="T31" fmla="*/ 9 h 79"/>
              <a:gd name="T32" fmla="*/ 31 w 104"/>
              <a:gd name="T33" fmla="*/ 9 h 79"/>
              <a:gd name="T34" fmla="*/ 31 w 104"/>
              <a:gd name="T35" fmla="*/ 17 h 79"/>
              <a:gd name="T36" fmla="*/ 84 w 104"/>
              <a:gd name="T37" fmla="*/ 17 h 79"/>
              <a:gd name="T38" fmla="*/ 83 w 104"/>
              <a:gd name="T39" fmla="*/ 28 h 79"/>
              <a:gd name="T40" fmla="*/ 83 w 104"/>
              <a:gd name="T41" fmla="*/ 30 h 79"/>
              <a:gd name="T42" fmla="*/ 85 w 104"/>
              <a:gd name="T43" fmla="*/ 30 h 79"/>
              <a:gd name="T44" fmla="*/ 97 w 104"/>
              <a:gd name="T45" fmla="*/ 29 h 79"/>
              <a:gd name="T46" fmla="*/ 97 w 104"/>
              <a:gd name="T47" fmla="*/ 65 h 79"/>
              <a:gd name="T48" fmla="*/ 18 w 104"/>
              <a:gd name="T49" fmla="*/ 65 h 79"/>
              <a:gd name="T50" fmla="*/ 95 w 104"/>
              <a:gd name="T51" fmla="*/ 26 h 79"/>
              <a:gd name="T52" fmla="*/ 86 w 104"/>
              <a:gd name="T53" fmla="*/ 26 h 79"/>
              <a:gd name="T54" fmla="*/ 87 w 104"/>
              <a:gd name="T55" fmla="*/ 18 h 79"/>
              <a:gd name="T56" fmla="*/ 95 w 104"/>
              <a:gd name="T57" fmla="*/ 26 h 79"/>
              <a:gd name="T58" fmla="*/ 32 w 104"/>
              <a:gd name="T59" fmla="*/ 43 h 79"/>
              <a:gd name="T60" fmla="*/ 74 w 104"/>
              <a:gd name="T61" fmla="*/ 43 h 79"/>
              <a:gd name="T62" fmla="*/ 74 w 104"/>
              <a:gd name="T63" fmla="*/ 45 h 79"/>
              <a:gd name="T64" fmla="*/ 32 w 104"/>
              <a:gd name="T65" fmla="*/ 45 h 79"/>
              <a:gd name="T66" fmla="*/ 32 w 104"/>
              <a:gd name="T67" fmla="*/ 43 h 79"/>
              <a:gd name="T68" fmla="*/ 32 w 104"/>
              <a:gd name="T69" fmla="*/ 32 h 79"/>
              <a:gd name="T70" fmla="*/ 71 w 104"/>
              <a:gd name="T71" fmla="*/ 32 h 79"/>
              <a:gd name="T72" fmla="*/ 71 w 104"/>
              <a:gd name="T73" fmla="*/ 35 h 79"/>
              <a:gd name="T74" fmla="*/ 32 w 104"/>
              <a:gd name="T75" fmla="*/ 35 h 79"/>
              <a:gd name="T76" fmla="*/ 32 w 104"/>
              <a:gd name="T77" fmla="*/ 32 h 79"/>
              <a:gd name="T78" fmla="*/ 32 w 104"/>
              <a:gd name="T79" fmla="*/ 22 h 79"/>
              <a:gd name="T80" fmla="*/ 71 w 104"/>
              <a:gd name="T81" fmla="*/ 22 h 79"/>
              <a:gd name="T82" fmla="*/ 71 w 104"/>
              <a:gd name="T83" fmla="*/ 25 h 79"/>
              <a:gd name="T84" fmla="*/ 32 w 104"/>
              <a:gd name="T85" fmla="*/ 25 h 79"/>
              <a:gd name="T86" fmla="*/ 32 w 104"/>
              <a:gd name="T87" fmla="*/ 22 h 79"/>
              <a:gd name="T88" fmla="*/ 3 w 104"/>
              <a:gd name="T89" fmla="*/ 66 h 79"/>
              <a:gd name="T90" fmla="*/ 9 w 104"/>
              <a:gd name="T91" fmla="*/ 68 h 79"/>
              <a:gd name="T92" fmla="*/ 9 w 104"/>
              <a:gd name="T93" fmla="*/ 74 h 79"/>
              <a:gd name="T94" fmla="*/ 5 w 104"/>
              <a:gd name="T95" fmla="*/ 79 h 79"/>
              <a:gd name="T96" fmla="*/ 2 w 104"/>
              <a:gd name="T97" fmla="*/ 78 h 79"/>
              <a:gd name="T98" fmla="*/ 0 w 104"/>
              <a:gd name="T99" fmla="*/ 72 h 79"/>
              <a:gd name="T100" fmla="*/ 3 w 104"/>
              <a:gd name="T101" fmla="*/ 66 h 79"/>
              <a:gd name="T102" fmla="*/ 4 w 104"/>
              <a:gd name="T103" fmla="*/ 48 h 79"/>
              <a:gd name="T104" fmla="*/ 2 w 104"/>
              <a:gd name="T105" fmla="*/ 65 h 79"/>
              <a:gd name="T106" fmla="*/ 12 w 104"/>
              <a:gd name="T107" fmla="*/ 67 h 79"/>
              <a:gd name="T108" fmla="*/ 17 w 104"/>
              <a:gd name="T109" fmla="*/ 51 h 79"/>
              <a:gd name="T110" fmla="*/ 4 w 104"/>
              <a:gd name="T111" fmla="*/ 4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accent6"/>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
        <p:nvSpPr>
          <p:cNvPr id="60" name="Freeform 78"/>
          <p:cNvSpPr>
            <a:spLocks noEditPoints="1"/>
          </p:cNvSpPr>
          <p:nvPr/>
        </p:nvSpPr>
        <p:spPr bwMode="auto">
          <a:xfrm>
            <a:off x="7213034" y="2688091"/>
            <a:ext cx="791880" cy="693510"/>
          </a:xfrm>
          <a:custGeom>
            <a:avLst/>
            <a:gdLst>
              <a:gd name="T0" fmla="*/ 78 w 102"/>
              <a:gd name="T1" fmla="*/ 71 h 109"/>
              <a:gd name="T2" fmla="*/ 83 w 102"/>
              <a:gd name="T3" fmla="*/ 80 h 109"/>
              <a:gd name="T4" fmla="*/ 93 w 102"/>
              <a:gd name="T5" fmla="*/ 81 h 109"/>
              <a:gd name="T6" fmla="*/ 88 w 102"/>
              <a:gd name="T7" fmla="*/ 72 h 109"/>
              <a:gd name="T8" fmla="*/ 14 w 102"/>
              <a:gd name="T9" fmla="*/ 54 h 109"/>
              <a:gd name="T10" fmla="*/ 44 w 102"/>
              <a:gd name="T11" fmla="*/ 36 h 109"/>
              <a:gd name="T12" fmla="*/ 30 w 102"/>
              <a:gd name="T13" fmla="*/ 69 h 109"/>
              <a:gd name="T14" fmla="*/ 35 w 102"/>
              <a:gd name="T15" fmla="*/ 69 h 109"/>
              <a:gd name="T16" fmla="*/ 48 w 102"/>
              <a:gd name="T17" fmla="*/ 66 h 109"/>
              <a:gd name="T18" fmla="*/ 54 w 102"/>
              <a:gd name="T19" fmla="*/ 73 h 109"/>
              <a:gd name="T20" fmla="*/ 46 w 102"/>
              <a:gd name="T21" fmla="*/ 68 h 109"/>
              <a:gd name="T22" fmla="*/ 32 w 102"/>
              <a:gd name="T23" fmla="*/ 78 h 109"/>
              <a:gd name="T24" fmla="*/ 4 w 102"/>
              <a:gd name="T25" fmla="*/ 55 h 109"/>
              <a:gd name="T26" fmla="*/ 0 w 102"/>
              <a:gd name="T27" fmla="*/ 47 h 109"/>
              <a:gd name="T28" fmla="*/ 3 w 102"/>
              <a:gd name="T29" fmla="*/ 39 h 109"/>
              <a:gd name="T30" fmla="*/ 37 w 102"/>
              <a:gd name="T31" fmla="*/ 3 h 109"/>
              <a:gd name="T32" fmla="*/ 53 w 102"/>
              <a:gd name="T33" fmla="*/ 3 h 109"/>
              <a:gd name="T34" fmla="*/ 74 w 102"/>
              <a:gd name="T35" fmla="*/ 23 h 109"/>
              <a:gd name="T36" fmla="*/ 77 w 102"/>
              <a:gd name="T37" fmla="*/ 31 h 109"/>
              <a:gd name="T38" fmla="*/ 74 w 102"/>
              <a:gd name="T39" fmla="*/ 39 h 109"/>
              <a:gd name="T40" fmla="*/ 74 w 102"/>
              <a:gd name="T41" fmla="*/ 39 h 109"/>
              <a:gd name="T42" fmla="*/ 70 w 102"/>
              <a:gd name="T43" fmla="*/ 31 h 109"/>
              <a:gd name="T44" fmla="*/ 68 w 102"/>
              <a:gd name="T45" fmla="*/ 28 h 109"/>
              <a:gd name="T46" fmla="*/ 48 w 102"/>
              <a:gd name="T47" fmla="*/ 8 h 109"/>
              <a:gd name="T48" fmla="*/ 42 w 102"/>
              <a:gd name="T49" fmla="*/ 9 h 109"/>
              <a:gd name="T50" fmla="*/ 9 w 102"/>
              <a:gd name="T51" fmla="*/ 44 h 109"/>
              <a:gd name="T52" fmla="*/ 8 w 102"/>
              <a:gd name="T53" fmla="*/ 47 h 109"/>
              <a:gd name="T54" fmla="*/ 9 w 102"/>
              <a:gd name="T55" fmla="*/ 49 h 109"/>
              <a:gd name="T56" fmla="*/ 50 w 102"/>
              <a:gd name="T57" fmla="*/ 22 h 109"/>
              <a:gd name="T58" fmla="*/ 59 w 102"/>
              <a:gd name="T59" fmla="*/ 69 h 109"/>
              <a:gd name="T60" fmla="*/ 54 w 102"/>
              <a:gd name="T61" fmla="*/ 76 h 109"/>
              <a:gd name="T62" fmla="*/ 41 w 102"/>
              <a:gd name="T63" fmla="*/ 93 h 109"/>
              <a:gd name="T64" fmla="*/ 54 w 102"/>
              <a:gd name="T65" fmla="*/ 109 h 109"/>
              <a:gd name="T66" fmla="*/ 67 w 102"/>
              <a:gd name="T67" fmla="*/ 94 h 109"/>
              <a:gd name="T68" fmla="*/ 67 w 102"/>
              <a:gd name="T69" fmla="*/ 94 h 109"/>
              <a:gd name="T70" fmla="*/ 68 w 102"/>
              <a:gd name="T71" fmla="*/ 40 h 109"/>
              <a:gd name="T72" fmla="*/ 58 w 102"/>
              <a:gd name="T73" fmla="*/ 59 h 109"/>
              <a:gd name="T74" fmla="*/ 61 w 102"/>
              <a:gd name="T75" fmla="*/ 64 h 109"/>
              <a:gd name="T76" fmla="*/ 58 w 102"/>
              <a:gd name="T77" fmla="*/ 59 h 109"/>
              <a:gd name="T78" fmla="*/ 54 w 102"/>
              <a:gd name="T79" fmla="*/ 84 h 109"/>
              <a:gd name="T80" fmla="*/ 59 w 102"/>
              <a:gd name="T81" fmla="*/ 92 h 109"/>
              <a:gd name="T82" fmla="*/ 54 w 102"/>
              <a:gd name="T83" fmla="*/ 101 h 109"/>
              <a:gd name="T84" fmla="*/ 49 w 102"/>
              <a:gd name="T85" fmla="*/ 93 h 109"/>
              <a:gd name="T86" fmla="*/ 72 w 102"/>
              <a:gd name="T87" fmla="*/ 67 h 109"/>
              <a:gd name="T88" fmla="*/ 81 w 102"/>
              <a:gd name="T89" fmla="*/ 62 h 109"/>
              <a:gd name="T90" fmla="*/ 100 w 102"/>
              <a:gd name="T91" fmla="*/ 74 h 109"/>
              <a:gd name="T92" fmla="*/ 90 w 102"/>
              <a:gd name="T93" fmla="*/ 90 h 109"/>
              <a:gd name="T94" fmla="*/ 81 w 102"/>
              <a:gd name="T95" fmla="*/ 88 h 109"/>
              <a:gd name="T96" fmla="*/ 79 w 102"/>
              <a:gd name="T97" fmla="*/ 87 h 109"/>
              <a:gd name="T98" fmla="*/ 72 w 102"/>
              <a:gd name="T99" fmla="*/ 6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2" h="109">
                <a:moveTo>
                  <a:pt x="82" y="69"/>
                </a:moveTo>
                <a:cubicBezTo>
                  <a:pt x="80" y="70"/>
                  <a:pt x="79" y="70"/>
                  <a:pt x="78" y="71"/>
                </a:cubicBezTo>
                <a:cubicBezTo>
                  <a:pt x="78" y="72"/>
                  <a:pt x="78" y="73"/>
                  <a:pt x="78" y="75"/>
                </a:cubicBezTo>
                <a:cubicBezTo>
                  <a:pt x="79" y="77"/>
                  <a:pt x="81" y="79"/>
                  <a:pt x="83" y="80"/>
                </a:cubicBezTo>
                <a:cubicBezTo>
                  <a:pt x="85" y="82"/>
                  <a:pt x="88" y="82"/>
                  <a:pt x="90" y="82"/>
                </a:cubicBezTo>
                <a:cubicBezTo>
                  <a:pt x="91" y="82"/>
                  <a:pt x="93" y="82"/>
                  <a:pt x="93" y="81"/>
                </a:cubicBezTo>
                <a:cubicBezTo>
                  <a:pt x="94" y="80"/>
                  <a:pt x="94" y="78"/>
                  <a:pt x="93" y="77"/>
                </a:cubicBezTo>
                <a:cubicBezTo>
                  <a:pt x="92" y="75"/>
                  <a:pt x="91" y="73"/>
                  <a:pt x="88" y="72"/>
                </a:cubicBezTo>
                <a:cubicBezTo>
                  <a:pt x="86" y="70"/>
                  <a:pt x="84" y="69"/>
                  <a:pt x="82" y="69"/>
                </a:cubicBezTo>
                <a:close/>
                <a:moveTo>
                  <a:pt x="14" y="54"/>
                </a:moveTo>
                <a:cubicBezTo>
                  <a:pt x="44" y="23"/>
                  <a:pt x="44" y="23"/>
                  <a:pt x="44" y="23"/>
                </a:cubicBezTo>
                <a:cubicBezTo>
                  <a:pt x="44" y="36"/>
                  <a:pt x="44" y="36"/>
                  <a:pt x="44" y="36"/>
                </a:cubicBezTo>
                <a:cubicBezTo>
                  <a:pt x="21" y="60"/>
                  <a:pt x="21" y="60"/>
                  <a:pt x="21" y="60"/>
                </a:cubicBezTo>
                <a:cubicBezTo>
                  <a:pt x="30" y="69"/>
                  <a:pt x="30" y="69"/>
                  <a:pt x="30" y="69"/>
                </a:cubicBezTo>
                <a:cubicBezTo>
                  <a:pt x="30" y="70"/>
                  <a:pt x="31" y="70"/>
                  <a:pt x="32" y="70"/>
                </a:cubicBezTo>
                <a:cubicBezTo>
                  <a:pt x="33" y="70"/>
                  <a:pt x="34" y="70"/>
                  <a:pt x="35" y="69"/>
                </a:cubicBezTo>
                <a:cubicBezTo>
                  <a:pt x="46" y="57"/>
                  <a:pt x="46" y="57"/>
                  <a:pt x="46" y="57"/>
                </a:cubicBezTo>
                <a:cubicBezTo>
                  <a:pt x="48" y="66"/>
                  <a:pt x="48" y="66"/>
                  <a:pt x="48" y="66"/>
                </a:cubicBezTo>
                <a:cubicBezTo>
                  <a:pt x="50" y="67"/>
                  <a:pt x="52" y="69"/>
                  <a:pt x="54" y="71"/>
                </a:cubicBezTo>
                <a:cubicBezTo>
                  <a:pt x="54" y="72"/>
                  <a:pt x="54" y="72"/>
                  <a:pt x="54" y="73"/>
                </a:cubicBezTo>
                <a:cubicBezTo>
                  <a:pt x="54" y="73"/>
                  <a:pt x="54" y="73"/>
                  <a:pt x="54" y="73"/>
                </a:cubicBezTo>
                <a:cubicBezTo>
                  <a:pt x="46" y="68"/>
                  <a:pt x="46" y="68"/>
                  <a:pt x="46" y="68"/>
                </a:cubicBezTo>
                <a:cubicBezTo>
                  <a:pt x="41" y="74"/>
                  <a:pt x="41" y="74"/>
                  <a:pt x="41" y="74"/>
                </a:cubicBezTo>
                <a:cubicBezTo>
                  <a:pt x="38" y="76"/>
                  <a:pt x="35" y="78"/>
                  <a:pt x="32" y="78"/>
                </a:cubicBezTo>
                <a:cubicBezTo>
                  <a:pt x="30" y="78"/>
                  <a:pt x="27" y="77"/>
                  <a:pt x="24" y="74"/>
                </a:cubicBezTo>
                <a:cubicBezTo>
                  <a:pt x="4" y="55"/>
                  <a:pt x="4" y="55"/>
                  <a:pt x="4" y="55"/>
                </a:cubicBezTo>
                <a:cubicBezTo>
                  <a:pt x="4" y="55"/>
                  <a:pt x="4" y="55"/>
                  <a:pt x="4" y="55"/>
                </a:cubicBezTo>
                <a:cubicBezTo>
                  <a:pt x="1" y="53"/>
                  <a:pt x="0" y="50"/>
                  <a:pt x="0" y="47"/>
                </a:cubicBezTo>
                <a:cubicBezTo>
                  <a:pt x="0" y="44"/>
                  <a:pt x="1" y="41"/>
                  <a:pt x="3" y="39"/>
                </a:cubicBezTo>
                <a:cubicBezTo>
                  <a:pt x="3" y="39"/>
                  <a:pt x="3" y="39"/>
                  <a:pt x="3" y="39"/>
                </a:cubicBezTo>
                <a:cubicBezTo>
                  <a:pt x="3" y="39"/>
                  <a:pt x="3" y="39"/>
                  <a:pt x="3" y="39"/>
                </a:cubicBezTo>
                <a:cubicBezTo>
                  <a:pt x="37" y="3"/>
                  <a:pt x="37" y="3"/>
                  <a:pt x="37" y="3"/>
                </a:cubicBezTo>
                <a:cubicBezTo>
                  <a:pt x="39" y="1"/>
                  <a:pt x="42" y="0"/>
                  <a:pt x="45" y="0"/>
                </a:cubicBezTo>
                <a:cubicBezTo>
                  <a:pt x="48" y="0"/>
                  <a:pt x="51" y="1"/>
                  <a:pt x="53" y="3"/>
                </a:cubicBezTo>
                <a:cubicBezTo>
                  <a:pt x="74" y="22"/>
                  <a:pt x="74" y="22"/>
                  <a:pt x="74" y="22"/>
                </a:cubicBezTo>
                <a:cubicBezTo>
                  <a:pt x="74" y="23"/>
                  <a:pt x="74" y="23"/>
                  <a:pt x="74" y="23"/>
                </a:cubicBezTo>
                <a:cubicBezTo>
                  <a:pt x="74" y="23"/>
                  <a:pt x="74" y="23"/>
                  <a:pt x="74" y="23"/>
                </a:cubicBezTo>
                <a:cubicBezTo>
                  <a:pt x="76" y="25"/>
                  <a:pt x="77" y="28"/>
                  <a:pt x="77" y="31"/>
                </a:cubicBezTo>
                <a:cubicBezTo>
                  <a:pt x="77" y="33"/>
                  <a:pt x="76" y="36"/>
                  <a:pt x="74" y="39"/>
                </a:cubicBezTo>
                <a:cubicBezTo>
                  <a:pt x="74" y="39"/>
                  <a:pt x="74" y="39"/>
                  <a:pt x="74" y="39"/>
                </a:cubicBezTo>
                <a:cubicBezTo>
                  <a:pt x="74" y="39"/>
                  <a:pt x="74" y="39"/>
                  <a:pt x="74" y="39"/>
                </a:cubicBezTo>
                <a:cubicBezTo>
                  <a:pt x="74" y="39"/>
                  <a:pt x="74" y="39"/>
                  <a:pt x="74" y="39"/>
                </a:cubicBezTo>
                <a:cubicBezTo>
                  <a:pt x="69" y="32"/>
                  <a:pt x="69" y="32"/>
                  <a:pt x="69" y="32"/>
                </a:cubicBezTo>
                <a:cubicBezTo>
                  <a:pt x="70" y="32"/>
                  <a:pt x="70" y="31"/>
                  <a:pt x="70" y="31"/>
                </a:cubicBezTo>
                <a:cubicBezTo>
                  <a:pt x="70" y="30"/>
                  <a:pt x="69" y="29"/>
                  <a:pt x="68" y="28"/>
                </a:cubicBezTo>
                <a:cubicBezTo>
                  <a:pt x="68" y="28"/>
                  <a:pt x="68" y="28"/>
                  <a:pt x="68" y="28"/>
                </a:cubicBezTo>
                <a:cubicBezTo>
                  <a:pt x="68" y="28"/>
                  <a:pt x="68" y="28"/>
                  <a:pt x="68" y="28"/>
                </a:cubicBezTo>
                <a:cubicBezTo>
                  <a:pt x="48" y="8"/>
                  <a:pt x="48" y="8"/>
                  <a:pt x="48" y="8"/>
                </a:cubicBezTo>
                <a:cubicBezTo>
                  <a:pt x="47" y="8"/>
                  <a:pt x="46" y="7"/>
                  <a:pt x="45" y="7"/>
                </a:cubicBezTo>
                <a:cubicBezTo>
                  <a:pt x="44" y="7"/>
                  <a:pt x="43" y="8"/>
                  <a:pt x="42" y="9"/>
                </a:cubicBezTo>
                <a:cubicBezTo>
                  <a:pt x="9" y="44"/>
                  <a:pt x="9" y="44"/>
                  <a:pt x="9" y="44"/>
                </a:cubicBezTo>
                <a:cubicBezTo>
                  <a:pt x="9" y="44"/>
                  <a:pt x="9" y="44"/>
                  <a:pt x="9" y="44"/>
                </a:cubicBezTo>
                <a:cubicBezTo>
                  <a:pt x="9" y="44"/>
                  <a:pt x="9" y="44"/>
                  <a:pt x="9" y="44"/>
                </a:cubicBezTo>
                <a:cubicBezTo>
                  <a:pt x="8" y="45"/>
                  <a:pt x="8" y="46"/>
                  <a:pt x="8" y="47"/>
                </a:cubicBezTo>
                <a:cubicBezTo>
                  <a:pt x="8" y="48"/>
                  <a:pt x="8" y="49"/>
                  <a:pt x="9" y="49"/>
                </a:cubicBezTo>
                <a:cubicBezTo>
                  <a:pt x="9" y="49"/>
                  <a:pt x="9" y="49"/>
                  <a:pt x="9" y="49"/>
                </a:cubicBezTo>
                <a:cubicBezTo>
                  <a:pt x="14" y="54"/>
                  <a:pt x="14" y="54"/>
                  <a:pt x="14" y="54"/>
                </a:cubicBezTo>
                <a:close/>
                <a:moveTo>
                  <a:pt x="50" y="22"/>
                </a:moveTo>
                <a:cubicBezTo>
                  <a:pt x="51" y="35"/>
                  <a:pt x="51" y="49"/>
                  <a:pt x="51" y="62"/>
                </a:cubicBezTo>
                <a:cubicBezTo>
                  <a:pt x="54" y="64"/>
                  <a:pt x="56" y="66"/>
                  <a:pt x="59" y="69"/>
                </a:cubicBezTo>
                <a:cubicBezTo>
                  <a:pt x="59" y="70"/>
                  <a:pt x="59" y="74"/>
                  <a:pt x="59" y="77"/>
                </a:cubicBezTo>
                <a:cubicBezTo>
                  <a:pt x="57" y="76"/>
                  <a:pt x="56" y="76"/>
                  <a:pt x="54" y="76"/>
                </a:cubicBezTo>
                <a:cubicBezTo>
                  <a:pt x="50" y="76"/>
                  <a:pt x="47" y="78"/>
                  <a:pt x="44" y="81"/>
                </a:cubicBezTo>
                <a:cubicBezTo>
                  <a:pt x="42" y="84"/>
                  <a:pt x="41" y="88"/>
                  <a:pt x="41" y="93"/>
                </a:cubicBezTo>
                <a:cubicBezTo>
                  <a:pt x="41" y="97"/>
                  <a:pt x="43" y="101"/>
                  <a:pt x="45" y="104"/>
                </a:cubicBezTo>
                <a:cubicBezTo>
                  <a:pt x="47" y="107"/>
                  <a:pt x="50" y="109"/>
                  <a:pt x="54" y="109"/>
                </a:cubicBezTo>
                <a:cubicBezTo>
                  <a:pt x="58" y="109"/>
                  <a:pt x="61" y="107"/>
                  <a:pt x="64" y="104"/>
                </a:cubicBezTo>
                <a:cubicBezTo>
                  <a:pt x="65" y="101"/>
                  <a:pt x="66" y="98"/>
                  <a:pt x="67" y="94"/>
                </a:cubicBezTo>
                <a:cubicBezTo>
                  <a:pt x="67" y="94"/>
                  <a:pt x="67" y="94"/>
                  <a:pt x="67" y="94"/>
                </a:cubicBezTo>
                <a:cubicBezTo>
                  <a:pt x="67" y="94"/>
                  <a:pt x="67" y="94"/>
                  <a:pt x="67" y="94"/>
                </a:cubicBezTo>
                <a:cubicBezTo>
                  <a:pt x="67" y="93"/>
                  <a:pt x="67" y="93"/>
                  <a:pt x="67" y="92"/>
                </a:cubicBezTo>
                <a:cubicBezTo>
                  <a:pt x="68" y="40"/>
                  <a:pt x="68" y="40"/>
                  <a:pt x="68" y="40"/>
                </a:cubicBezTo>
                <a:cubicBezTo>
                  <a:pt x="66" y="28"/>
                  <a:pt x="58" y="23"/>
                  <a:pt x="50" y="22"/>
                </a:cubicBezTo>
                <a:close/>
                <a:moveTo>
                  <a:pt x="58" y="59"/>
                </a:moveTo>
                <a:cubicBezTo>
                  <a:pt x="57" y="59"/>
                  <a:pt x="56" y="61"/>
                  <a:pt x="57" y="63"/>
                </a:cubicBezTo>
                <a:cubicBezTo>
                  <a:pt x="58" y="64"/>
                  <a:pt x="60" y="65"/>
                  <a:pt x="61" y="64"/>
                </a:cubicBezTo>
                <a:cubicBezTo>
                  <a:pt x="63" y="63"/>
                  <a:pt x="63" y="61"/>
                  <a:pt x="62" y="60"/>
                </a:cubicBezTo>
                <a:cubicBezTo>
                  <a:pt x="62" y="58"/>
                  <a:pt x="60" y="58"/>
                  <a:pt x="58" y="59"/>
                </a:cubicBezTo>
                <a:close/>
                <a:moveTo>
                  <a:pt x="51" y="86"/>
                </a:moveTo>
                <a:cubicBezTo>
                  <a:pt x="52" y="84"/>
                  <a:pt x="53" y="84"/>
                  <a:pt x="54" y="84"/>
                </a:cubicBezTo>
                <a:cubicBezTo>
                  <a:pt x="55" y="84"/>
                  <a:pt x="56" y="84"/>
                  <a:pt x="57" y="86"/>
                </a:cubicBezTo>
                <a:cubicBezTo>
                  <a:pt x="58" y="87"/>
                  <a:pt x="59" y="90"/>
                  <a:pt x="59" y="92"/>
                </a:cubicBezTo>
                <a:cubicBezTo>
                  <a:pt x="59" y="95"/>
                  <a:pt x="59" y="98"/>
                  <a:pt x="57" y="99"/>
                </a:cubicBezTo>
                <a:cubicBezTo>
                  <a:pt x="56" y="101"/>
                  <a:pt x="55" y="101"/>
                  <a:pt x="54" y="101"/>
                </a:cubicBezTo>
                <a:cubicBezTo>
                  <a:pt x="53" y="102"/>
                  <a:pt x="52" y="101"/>
                  <a:pt x="51" y="99"/>
                </a:cubicBezTo>
                <a:cubicBezTo>
                  <a:pt x="50" y="98"/>
                  <a:pt x="49" y="95"/>
                  <a:pt x="49" y="93"/>
                </a:cubicBezTo>
                <a:cubicBezTo>
                  <a:pt x="49" y="90"/>
                  <a:pt x="50" y="87"/>
                  <a:pt x="51" y="86"/>
                </a:cubicBezTo>
                <a:close/>
                <a:moveTo>
                  <a:pt x="72" y="67"/>
                </a:moveTo>
                <a:cubicBezTo>
                  <a:pt x="72" y="67"/>
                  <a:pt x="72" y="67"/>
                  <a:pt x="72" y="67"/>
                </a:cubicBezTo>
                <a:cubicBezTo>
                  <a:pt x="74" y="64"/>
                  <a:pt x="77" y="62"/>
                  <a:pt x="81" y="62"/>
                </a:cubicBezTo>
                <a:cubicBezTo>
                  <a:pt x="85" y="62"/>
                  <a:pt x="89" y="63"/>
                  <a:pt x="93" y="65"/>
                </a:cubicBezTo>
                <a:cubicBezTo>
                  <a:pt x="96" y="67"/>
                  <a:pt x="99" y="71"/>
                  <a:pt x="100" y="74"/>
                </a:cubicBezTo>
                <a:cubicBezTo>
                  <a:pt x="102" y="78"/>
                  <a:pt x="102" y="82"/>
                  <a:pt x="100" y="85"/>
                </a:cubicBezTo>
                <a:cubicBezTo>
                  <a:pt x="98" y="88"/>
                  <a:pt x="94" y="90"/>
                  <a:pt x="90" y="90"/>
                </a:cubicBezTo>
                <a:cubicBezTo>
                  <a:pt x="87" y="90"/>
                  <a:pt x="84" y="89"/>
                  <a:pt x="81" y="88"/>
                </a:cubicBezTo>
                <a:cubicBezTo>
                  <a:pt x="81" y="88"/>
                  <a:pt x="81" y="88"/>
                  <a:pt x="81" y="88"/>
                </a:cubicBezTo>
                <a:cubicBezTo>
                  <a:pt x="80" y="87"/>
                  <a:pt x="80" y="87"/>
                  <a:pt x="80" y="87"/>
                </a:cubicBezTo>
                <a:cubicBezTo>
                  <a:pt x="80" y="87"/>
                  <a:pt x="79" y="87"/>
                  <a:pt x="79" y="87"/>
                </a:cubicBezTo>
                <a:cubicBezTo>
                  <a:pt x="71" y="82"/>
                  <a:pt x="71" y="82"/>
                  <a:pt x="71" y="82"/>
                </a:cubicBezTo>
                <a:lnTo>
                  <a:pt x="72" y="67"/>
                </a:lnTo>
                <a:close/>
              </a:path>
            </a:pathLst>
          </a:custGeom>
          <a:solidFill>
            <a:schemeClr val="accent3"/>
          </a:solidFill>
          <a:ln>
            <a:noFill/>
          </a:ln>
        </p:spPr>
        <p:txBody>
          <a:bodyPr lIns="91436" tIns="45718" rIns="91436" bIns="45718"/>
          <a:lstStyle/>
          <a:p>
            <a:pPr defTabSz="685165" fontAlgn="base">
              <a:spcBef>
                <a:spcPct val="0"/>
              </a:spcBef>
              <a:spcAft>
                <a:spcPct val="0"/>
              </a:spcAft>
            </a:pPr>
            <a:endParaRPr lang="zh-CN"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up)">
                                      <p:cBhvr>
                                        <p:cTn id="14" dur="500"/>
                                        <p:tgtEl>
                                          <p:spTgt spid="36"/>
                                        </p:tgtEl>
                                      </p:cBhvr>
                                    </p:animEffect>
                                  </p:childTnLst>
                                </p:cTn>
                              </p:par>
                              <p:par>
                                <p:cTn id="15" presetID="22" presetClass="entr" presetSubtype="1"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par>
                                <p:cTn id="18" presetID="22" presetClass="entr" presetSubtype="1"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wipe(up)">
                                      <p:cBhvr>
                                        <p:cTn id="20" dur="500"/>
                                        <p:tgtEl>
                                          <p:spTgt spid="43"/>
                                        </p:tgtEl>
                                      </p:cBhvr>
                                    </p:animEffect>
                                  </p:childTnLst>
                                </p:cTn>
                              </p:par>
                              <p:par>
                                <p:cTn id="21" presetID="22" presetClass="entr" presetSubtype="1"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up)">
                                      <p:cBhvr>
                                        <p:cTn id="23" dur="500"/>
                                        <p:tgtEl>
                                          <p:spTgt spid="46"/>
                                        </p:tgtEl>
                                      </p:cBhvr>
                                    </p:animEffect>
                                  </p:childTnLst>
                                </p:cTn>
                              </p:par>
                            </p:childTnLst>
                          </p:cTn>
                        </p:par>
                        <p:par>
                          <p:cTn id="24" fill="hold">
                            <p:stCondLst>
                              <p:cond delay="1000"/>
                            </p:stCondLst>
                            <p:childTnLst>
                              <p:par>
                                <p:cTn id="25" presetID="53" presetClass="entr" presetSubtype="16" fill="hold" grpId="0" nodeType="afterEffect">
                                  <p:stCondLst>
                                    <p:cond delay="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Effect transition="in" filter="fade">
                                      <p:cBhvr>
                                        <p:cTn id="29" dur="500"/>
                                        <p:tgtEl>
                                          <p:spTgt spid="5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childTnLst>
                          </p:cTn>
                        </p:par>
                        <p:par>
                          <p:cTn id="45" fill="hold">
                            <p:stCondLst>
                              <p:cond delay="1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750"/>
                                        <p:tgtEl>
                                          <p:spTgt spid="50"/>
                                        </p:tgtEl>
                                      </p:cBhvr>
                                    </p:animEffect>
                                    <p:anim calcmode="lin" valueType="num">
                                      <p:cBhvr>
                                        <p:cTn id="49" dur="750" fill="hold"/>
                                        <p:tgtEl>
                                          <p:spTgt spid="50"/>
                                        </p:tgtEl>
                                        <p:attrNameLst>
                                          <p:attrName>ppt_x</p:attrName>
                                        </p:attrNameLst>
                                      </p:cBhvr>
                                      <p:tavLst>
                                        <p:tav tm="0">
                                          <p:val>
                                            <p:strVal val="#ppt_x"/>
                                          </p:val>
                                        </p:tav>
                                        <p:tav tm="100000">
                                          <p:val>
                                            <p:strVal val="#ppt_x"/>
                                          </p:val>
                                        </p:tav>
                                      </p:tavLst>
                                    </p:anim>
                                    <p:anim calcmode="lin" valueType="num">
                                      <p:cBhvr>
                                        <p:cTn id="50" dur="75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750"/>
                                        <p:tgtEl>
                                          <p:spTgt spid="52"/>
                                        </p:tgtEl>
                                      </p:cBhvr>
                                    </p:animEffect>
                                    <p:anim calcmode="lin" valueType="num">
                                      <p:cBhvr>
                                        <p:cTn id="54" dur="750" fill="hold"/>
                                        <p:tgtEl>
                                          <p:spTgt spid="52"/>
                                        </p:tgtEl>
                                        <p:attrNameLst>
                                          <p:attrName>ppt_x</p:attrName>
                                        </p:attrNameLst>
                                      </p:cBhvr>
                                      <p:tavLst>
                                        <p:tav tm="0">
                                          <p:val>
                                            <p:strVal val="#ppt_x"/>
                                          </p:val>
                                        </p:tav>
                                        <p:tav tm="100000">
                                          <p:val>
                                            <p:strVal val="#ppt_x"/>
                                          </p:val>
                                        </p:tav>
                                      </p:tavLst>
                                    </p:anim>
                                    <p:anim calcmode="lin" valueType="num">
                                      <p:cBhvr>
                                        <p:cTn id="55" dur="750" fill="hold"/>
                                        <p:tgtEl>
                                          <p:spTgt spid="5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750"/>
                                        <p:tgtEl>
                                          <p:spTgt spid="54"/>
                                        </p:tgtEl>
                                      </p:cBhvr>
                                    </p:animEffect>
                                    <p:anim calcmode="lin" valueType="num">
                                      <p:cBhvr>
                                        <p:cTn id="59" dur="750" fill="hold"/>
                                        <p:tgtEl>
                                          <p:spTgt spid="54"/>
                                        </p:tgtEl>
                                        <p:attrNameLst>
                                          <p:attrName>ppt_x</p:attrName>
                                        </p:attrNameLst>
                                      </p:cBhvr>
                                      <p:tavLst>
                                        <p:tav tm="0">
                                          <p:val>
                                            <p:strVal val="#ppt_x"/>
                                          </p:val>
                                        </p:tav>
                                        <p:tav tm="100000">
                                          <p:val>
                                            <p:strVal val="#ppt_x"/>
                                          </p:val>
                                        </p:tav>
                                      </p:tavLst>
                                    </p:anim>
                                    <p:anim calcmode="lin" valueType="num">
                                      <p:cBhvr>
                                        <p:cTn id="60" dur="750" fill="hold"/>
                                        <p:tgtEl>
                                          <p:spTgt spid="54"/>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750"/>
                                        <p:tgtEl>
                                          <p:spTgt spid="56"/>
                                        </p:tgtEl>
                                      </p:cBhvr>
                                    </p:animEffect>
                                    <p:anim calcmode="lin" valueType="num">
                                      <p:cBhvr>
                                        <p:cTn id="64" dur="750" fill="hold"/>
                                        <p:tgtEl>
                                          <p:spTgt spid="56"/>
                                        </p:tgtEl>
                                        <p:attrNameLst>
                                          <p:attrName>ppt_x</p:attrName>
                                        </p:attrNameLst>
                                      </p:cBhvr>
                                      <p:tavLst>
                                        <p:tav tm="0">
                                          <p:val>
                                            <p:strVal val="#ppt_x"/>
                                          </p:val>
                                        </p:tav>
                                        <p:tav tm="100000">
                                          <p:val>
                                            <p:strVal val="#ppt_x"/>
                                          </p:val>
                                        </p:tav>
                                      </p:tavLst>
                                    </p:anim>
                                    <p:anim calcmode="lin" valueType="num">
                                      <p:cBhvr>
                                        <p:cTn id="65" dur="750" fill="hold"/>
                                        <p:tgtEl>
                                          <p:spTgt spid="5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Effect transition="in" filter="fade">
                                      <p:cBhvr>
                                        <p:cTn id="68" dur="750"/>
                                        <p:tgtEl>
                                          <p:spTgt spid="49"/>
                                        </p:tgtEl>
                                      </p:cBhvr>
                                    </p:animEffect>
                                    <p:anim calcmode="lin" valueType="num">
                                      <p:cBhvr>
                                        <p:cTn id="69" dur="750" fill="hold"/>
                                        <p:tgtEl>
                                          <p:spTgt spid="49"/>
                                        </p:tgtEl>
                                        <p:attrNameLst>
                                          <p:attrName>ppt_x</p:attrName>
                                        </p:attrNameLst>
                                      </p:cBhvr>
                                      <p:tavLst>
                                        <p:tav tm="0">
                                          <p:val>
                                            <p:strVal val="#ppt_x"/>
                                          </p:val>
                                        </p:tav>
                                        <p:tav tm="100000">
                                          <p:val>
                                            <p:strVal val="#ppt_x"/>
                                          </p:val>
                                        </p:tav>
                                      </p:tavLst>
                                    </p:anim>
                                    <p:anim calcmode="lin" valueType="num">
                                      <p:cBhvr>
                                        <p:cTn id="70" dur="750" fill="hold"/>
                                        <p:tgtEl>
                                          <p:spTgt spid="49"/>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fade">
                                      <p:cBhvr>
                                        <p:cTn id="73" dur="750"/>
                                        <p:tgtEl>
                                          <p:spTgt spid="51"/>
                                        </p:tgtEl>
                                      </p:cBhvr>
                                    </p:animEffect>
                                    <p:anim calcmode="lin" valueType="num">
                                      <p:cBhvr>
                                        <p:cTn id="74" dur="750" fill="hold"/>
                                        <p:tgtEl>
                                          <p:spTgt spid="51"/>
                                        </p:tgtEl>
                                        <p:attrNameLst>
                                          <p:attrName>ppt_x</p:attrName>
                                        </p:attrNameLst>
                                      </p:cBhvr>
                                      <p:tavLst>
                                        <p:tav tm="0">
                                          <p:val>
                                            <p:strVal val="#ppt_x"/>
                                          </p:val>
                                        </p:tav>
                                        <p:tav tm="100000">
                                          <p:val>
                                            <p:strVal val="#ppt_x"/>
                                          </p:val>
                                        </p:tav>
                                      </p:tavLst>
                                    </p:anim>
                                    <p:anim calcmode="lin" valueType="num">
                                      <p:cBhvr>
                                        <p:cTn id="75" dur="750" fill="hold"/>
                                        <p:tgtEl>
                                          <p:spTgt spid="5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fade">
                                      <p:cBhvr>
                                        <p:cTn id="78" dur="750"/>
                                        <p:tgtEl>
                                          <p:spTgt spid="53"/>
                                        </p:tgtEl>
                                      </p:cBhvr>
                                    </p:animEffect>
                                    <p:anim calcmode="lin" valueType="num">
                                      <p:cBhvr>
                                        <p:cTn id="79" dur="750" fill="hold"/>
                                        <p:tgtEl>
                                          <p:spTgt spid="53"/>
                                        </p:tgtEl>
                                        <p:attrNameLst>
                                          <p:attrName>ppt_x</p:attrName>
                                        </p:attrNameLst>
                                      </p:cBhvr>
                                      <p:tavLst>
                                        <p:tav tm="0">
                                          <p:val>
                                            <p:strVal val="#ppt_x"/>
                                          </p:val>
                                        </p:tav>
                                        <p:tav tm="100000">
                                          <p:val>
                                            <p:strVal val="#ppt_x"/>
                                          </p:val>
                                        </p:tav>
                                      </p:tavLst>
                                    </p:anim>
                                    <p:anim calcmode="lin" valueType="num">
                                      <p:cBhvr>
                                        <p:cTn id="80" dur="750" fill="hold"/>
                                        <p:tgtEl>
                                          <p:spTgt spid="53"/>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750"/>
                                        <p:tgtEl>
                                          <p:spTgt spid="55"/>
                                        </p:tgtEl>
                                      </p:cBhvr>
                                    </p:animEffect>
                                    <p:anim calcmode="lin" valueType="num">
                                      <p:cBhvr>
                                        <p:cTn id="84" dur="750" fill="hold"/>
                                        <p:tgtEl>
                                          <p:spTgt spid="55"/>
                                        </p:tgtEl>
                                        <p:attrNameLst>
                                          <p:attrName>ppt_x</p:attrName>
                                        </p:attrNameLst>
                                      </p:cBhvr>
                                      <p:tavLst>
                                        <p:tav tm="0">
                                          <p:val>
                                            <p:strVal val="#ppt_x"/>
                                          </p:val>
                                        </p:tav>
                                        <p:tav tm="100000">
                                          <p:val>
                                            <p:strVal val="#ppt_x"/>
                                          </p:val>
                                        </p:tav>
                                      </p:tavLst>
                                    </p:anim>
                                    <p:anim calcmode="lin" valueType="num">
                                      <p:cBhvr>
                                        <p:cTn id="85" dur="75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49" grpId="0"/>
      <p:bldP spid="50" grpId="0"/>
      <p:bldP spid="51" grpId="0"/>
      <p:bldP spid="52" grpId="0"/>
      <p:bldP spid="53" grpId="0"/>
      <p:bldP spid="54" grpId="0"/>
      <p:bldP spid="55" grpId="0"/>
      <p:bldP spid="56" grpId="0"/>
      <p:bldP spid="57" grpId="0" animBg="1"/>
      <p:bldP spid="58" grpId="0" animBg="1"/>
      <p:bldP spid="59" grpId="0" animBg="1"/>
      <p:bldP spid="6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学情分析</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矩形 5"/>
          <p:cNvSpPr/>
          <p:nvPr/>
        </p:nvSpPr>
        <p:spPr bwMode="auto">
          <a:xfrm>
            <a:off x="1102345" y="4448151"/>
            <a:ext cx="2433245" cy="1721477"/>
          </a:xfrm>
          <a:prstGeom prst="rect">
            <a:avLst/>
          </a:prstGeom>
          <a:blipFill dpi="0" rotWithShape="1">
            <a:blip r:embed="rId1"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7" name="矩形 6"/>
          <p:cNvSpPr/>
          <p:nvPr/>
        </p:nvSpPr>
        <p:spPr bwMode="auto">
          <a:xfrm>
            <a:off x="1102345" y="1896674"/>
            <a:ext cx="2433245" cy="1721477"/>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8" name="组合 7"/>
          <p:cNvGrpSpPr/>
          <p:nvPr/>
        </p:nvGrpSpPr>
        <p:grpSpPr>
          <a:xfrm>
            <a:off x="1100101" y="1615315"/>
            <a:ext cx="1437719" cy="533976"/>
            <a:chOff x="1043829" y="1784130"/>
            <a:chExt cx="1437719" cy="622151"/>
          </a:xfrm>
        </p:grpSpPr>
        <p:sp>
          <p:nvSpPr>
            <p:cNvPr id="9" name="Pentagon 21"/>
            <p:cNvSpPr>
              <a:spLocks noChangeArrowheads="1"/>
            </p:cNvSpPr>
            <p:nvPr/>
          </p:nvSpPr>
          <p:spPr bwMode="auto">
            <a:xfrm>
              <a:off x="1308672" y="1784130"/>
              <a:ext cx="1172876" cy="576979"/>
            </a:xfrm>
            <a:prstGeom prst="homePlate">
              <a:avLst>
                <a:gd name="adj" fmla="val 32845"/>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0" name="Pentagon 29"/>
            <p:cNvSpPr>
              <a:spLocks noChangeArrowheads="1"/>
            </p:cNvSpPr>
            <p:nvPr/>
          </p:nvSpPr>
          <p:spPr bwMode="auto">
            <a:xfrm>
              <a:off x="1043829" y="1784130"/>
              <a:ext cx="1120853" cy="576979"/>
            </a:xfrm>
            <a:prstGeom prst="homePlate">
              <a:avLst>
                <a:gd name="adj" fmla="val 2505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1" name="Subtitle 2"/>
            <p:cNvSpPr txBox="1">
              <a:spLocks noChangeArrowheads="1"/>
            </p:cNvSpPr>
            <p:nvPr/>
          </p:nvSpPr>
          <p:spPr bwMode="auto">
            <a:xfrm>
              <a:off x="1110040" y="1819843"/>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dirty="0" smtClean="0">
                  <a:solidFill>
                    <a:srgbClr val="FFFFFF"/>
                  </a:solidFill>
                  <a:latin typeface="微软雅黑" panose="020B0503020204020204" pitchFamily="34" charset="-122"/>
                  <a:ea typeface="微软雅黑" panose="020B0503020204020204" pitchFamily="34" charset="-122"/>
                  <a:cs typeface="Franchise"/>
                </a:rPr>
                <a:t>文本</a:t>
              </a:r>
              <a:endParaRPr lang="en-US" altLang="zh-CN" sz="2400" dirty="0">
                <a:solidFill>
                  <a:srgbClr val="FFFFFF"/>
                </a:solidFill>
                <a:latin typeface="微软雅黑" panose="020B0503020204020204" pitchFamily="34" charset="-122"/>
                <a:ea typeface="微软雅黑" panose="020B0503020204020204" pitchFamily="34" charset="-122"/>
                <a:cs typeface="Franchise"/>
              </a:endParaRPr>
            </a:p>
          </p:txBody>
        </p:sp>
      </p:grpSp>
      <p:grpSp>
        <p:nvGrpSpPr>
          <p:cNvPr id="12" name="组合 11"/>
          <p:cNvGrpSpPr/>
          <p:nvPr/>
        </p:nvGrpSpPr>
        <p:grpSpPr>
          <a:xfrm>
            <a:off x="1100101" y="4183345"/>
            <a:ext cx="1437719" cy="542094"/>
            <a:chOff x="1043829" y="4352160"/>
            <a:chExt cx="1437719" cy="631610"/>
          </a:xfrm>
        </p:grpSpPr>
        <p:sp>
          <p:nvSpPr>
            <p:cNvPr id="13" name="Pentagon 36"/>
            <p:cNvSpPr>
              <a:spLocks noChangeArrowheads="1"/>
            </p:cNvSpPr>
            <p:nvPr/>
          </p:nvSpPr>
          <p:spPr bwMode="auto">
            <a:xfrm>
              <a:off x="1308672" y="4352160"/>
              <a:ext cx="1172876" cy="576979"/>
            </a:xfrm>
            <a:prstGeom prst="homePlate">
              <a:avLst>
                <a:gd name="adj" fmla="val 32845"/>
              </a:avLst>
            </a:prstGeom>
            <a:solidFill>
              <a:schemeClr val="accent6">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4" name="Pentagon 37"/>
            <p:cNvSpPr>
              <a:spLocks noChangeArrowheads="1"/>
            </p:cNvSpPr>
            <p:nvPr/>
          </p:nvSpPr>
          <p:spPr bwMode="auto">
            <a:xfrm>
              <a:off x="1043829" y="4352160"/>
              <a:ext cx="1120853" cy="576979"/>
            </a:xfrm>
            <a:prstGeom prst="homePlate">
              <a:avLst>
                <a:gd name="adj" fmla="val 25056"/>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15" name="Subtitle 2"/>
            <p:cNvSpPr txBox="1">
              <a:spLocks noChangeArrowheads="1"/>
            </p:cNvSpPr>
            <p:nvPr/>
          </p:nvSpPr>
          <p:spPr bwMode="auto">
            <a:xfrm>
              <a:off x="1110040"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16" name="矩形 15"/>
          <p:cNvSpPr/>
          <p:nvPr/>
        </p:nvSpPr>
        <p:spPr bwMode="auto">
          <a:xfrm>
            <a:off x="6677904" y="4447504"/>
            <a:ext cx="2433245" cy="172147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sp>
        <p:nvSpPr>
          <p:cNvPr id="17" name="矩形 16"/>
          <p:cNvSpPr/>
          <p:nvPr/>
        </p:nvSpPr>
        <p:spPr bwMode="auto">
          <a:xfrm>
            <a:off x="6677904" y="1896027"/>
            <a:ext cx="2433245" cy="17214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txBody>
          <a:bodyPr rtlCol="0" anchor="ctr"/>
          <a:lstStyle/>
          <a:p>
            <a:pPr algn="ctr" eaLnBrk="1" hangingPunct="1"/>
            <a:endParaRPr lang="zh-CN" altLang="en-US" sz="5400">
              <a:solidFill>
                <a:srgbClr val="FFFFFF"/>
              </a:solidFill>
            </a:endParaRPr>
          </a:p>
        </p:txBody>
      </p:sp>
      <p:grpSp>
        <p:nvGrpSpPr>
          <p:cNvPr id="18" name="组合 17"/>
          <p:cNvGrpSpPr/>
          <p:nvPr/>
        </p:nvGrpSpPr>
        <p:grpSpPr>
          <a:xfrm>
            <a:off x="6668772" y="1614667"/>
            <a:ext cx="1440084" cy="534531"/>
            <a:chOff x="6598432" y="1783483"/>
            <a:chExt cx="1440084" cy="622798"/>
          </a:xfrm>
        </p:grpSpPr>
        <p:sp>
          <p:nvSpPr>
            <p:cNvPr id="19" name="Pentagon 28"/>
            <p:cNvSpPr>
              <a:spLocks noChangeArrowheads="1"/>
            </p:cNvSpPr>
            <p:nvPr/>
          </p:nvSpPr>
          <p:spPr bwMode="auto">
            <a:xfrm>
              <a:off x="6865640" y="1783483"/>
              <a:ext cx="1172876" cy="576979"/>
            </a:xfrm>
            <a:prstGeom prst="homePlate">
              <a:avLst>
                <a:gd name="adj" fmla="val 32845"/>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0" name="Pentagon 31"/>
            <p:cNvSpPr>
              <a:spLocks noChangeArrowheads="1"/>
            </p:cNvSpPr>
            <p:nvPr/>
          </p:nvSpPr>
          <p:spPr bwMode="auto">
            <a:xfrm>
              <a:off x="6598432" y="1783483"/>
              <a:ext cx="1123218" cy="576979"/>
            </a:xfrm>
            <a:prstGeom prst="homePlate">
              <a:avLst>
                <a:gd name="adj" fmla="val 25109"/>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1" name="Subtitle 2"/>
            <p:cNvSpPr txBox="1">
              <a:spLocks noChangeArrowheads="1"/>
            </p:cNvSpPr>
            <p:nvPr/>
          </p:nvSpPr>
          <p:spPr bwMode="auto">
            <a:xfrm>
              <a:off x="6667008" y="1822209"/>
              <a:ext cx="1026266" cy="58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grpSp>
        <p:nvGrpSpPr>
          <p:cNvPr id="22" name="组合 21"/>
          <p:cNvGrpSpPr/>
          <p:nvPr/>
        </p:nvGrpSpPr>
        <p:grpSpPr>
          <a:xfrm>
            <a:off x="6668772" y="4182698"/>
            <a:ext cx="1440084" cy="542649"/>
            <a:chOff x="6598432" y="4351513"/>
            <a:chExt cx="1440084" cy="632257"/>
          </a:xfrm>
        </p:grpSpPr>
        <p:sp>
          <p:nvSpPr>
            <p:cNvPr id="24" name="Pentagon 44"/>
            <p:cNvSpPr>
              <a:spLocks noChangeArrowheads="1"/>
            </p:cNvSpPr>
            <p:nvPr/>
          </p:nvSpPr>
          <p:spPr bwMode="auto">
            <a:xfrm>
              <a:off x="6865640" y="4351513"/>
              <a:ext cx="1172876" cy="576979"/>
            </a:xfrm>
            <a:prstGeom prst="homePlate">
              <a:avLst>
                <a:gd name="adj" fmla="val 32845"/>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5" name="Pentagon 45"/>
            <p:cNvSpPr>
              <a:spLocks noChangeArrowheads="1"/>
            </p:cNvSpPr>
            <p:nvPr/>
          </p:nvSpPr>
          <p:spPr bwMode="auto">
            <a:xfrm>
              <a:off x="6598432" y="4351513"/>
              <a:ext cx="1123218" cy="576979"/>
            </a:xfrm>
            <a:prstGeom prst="homePlate">
              <a:avLst>
                <a:gd name="adj" fmla="val 25109"/>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1217295" eaLnBrk="1" hangingPunct="1"/>
              <a:endParaRPr lang="en-US" altLang="zh-CN" sz="1500">
                <a:solidFill>
                  <a:srgbClr val="FFFFFF"/>
                </a:solidFill>
              </a:endParaRPr>
            </a:p>
          </p:txBody>
        </p:sp>
        <p:sp>
          <p:nvSpPr>
            <p:cNvPr id="26" name="Subtitle 2"/>
            <p:cNvSpPr txBox="1">
              <a:spLocks noChangeArrowheads="1"/>
            </p:cNvSpPr>
            <p:nvPr/>
          </p:nvSpPr>
          <p:spPr bwMode="auto">
            <a:xfrm>
              <a:off x="6667008" y="4397332"/>
              <a:ext cx="1026266" cy="58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682" tIns="60841" rIns="121682" bIns="60841"/>
            <a:lstStyle>
              <a:defPPr>
                <a:defRPr lang="zh-CN"/>
              </a:defPPr>
              <a:lvl1pPr eaLnBrk="1" hangingPunct="1">
                <a:spcBef>
                  <a:spcPct val="20000"/>
                </a:spcBef>
                <a:defRPr sz="2400">
                  <a:solidFill>
                    <a:srgbClr val="FFFFFF"/>
                  </a:solidFill>
                  <a:latin typeface="微软雅黑" panose="020B0503020204020204" pitchFamily="34" charset="-122"/>
                  <a:ea typeface="微软雅黑" panose="020B0503020204020204" pitchFamily="34" charset="-122"/>
                  <a:cs typeface="Franchise"/>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文本</a:t>
              </a:r>
              <a:endParaRPr lang="en-US" altLang="zh-CN" dirty="0"/>
            </a:p>
          </p:txBody>
        </p:sp>
      </p:grpSp>
      <p:sp>
        <p:nvSpPr>
          <p:cNvPr id="27" name="TextBox 13"/>
          <p:cNvSpPr txBox="1">
            <a:spLocks noChangeArrowheads="1"/>
          </p:cNvSpPr>
          <p:nvPr/>
        </p:nvSpPr>
        <p:spPr bwMode="auto">
          <a:xfrm>
            <a:off x="3734290"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a:spLocks noChangeArrowheads="1"/>
          </p:cNvSpPr>
          <p:nvPr/>
        </p:nvSpPr>
        <p:spPr bwMode="auto">
          <a:xfrm>
            <a:off x="3734290"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p:cNvSpPr txBox="1">
            <a:spLocks noChangeArrowheads="1"/>
          </p:cNvSpPr>
          <p:nvPr/>
        </p:nvSpPr>
        <p:spPr bwMode="auto">
          <a:xfrm>
            <a:off x="9336805" y="4788310"/>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p:cNvSpPr txBox="1">
            <a:spLocks noChangeArrowheads="1"/>
          </p:cNvSpPr>
          <p:nvPr/>
        </p:nvSpPr>
        <p:spPr bwMode="auto">
          <a:xfrm>
            <a:off x="9336805" y="2244996"/>
            <a:ext cx="2409825"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th8154</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设计师</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致力于教学课件、教学设计、汇报</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及相册</a:t>
            </a:r>
            <a:r>
              <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PPT</a:t>
            </a:r>
            <a:r>
              <a:rPr lang="zh-CN" altLang="en-US" sz="1600" dirty="0">
                <a:solidFill>
                  <a:srgbClr val="445469"/>
                </a:solidFill>
                <a:latin typeface="Arial" panose="020B0604020202020204" pitchFamily="34" charset="0"/>
                <a:ea typeface="微软雅黑" panose="020B0503020204020204" pitchFamily="34" charset="-122"/>
                <a:sym typeface="Arial" panose="020B0604020202020204" pitchFamily="34" charset="0"/>
              </a:rPr>
              <a:t>的原创设计与</a:t>
            </a:r>
            <a:r>
              <a:rPr lang="zh-CN" altLang="en-US" sz="1600" dirty="0" smtClean="0">
                <a:solidFill>
                  <a:srgbClr val="445469"/>
                </a:solidFill>
                <a:latin typeface="Arial" panose="020B0604020202020204" pitchFamily="34" charset="0"/>
                <a:ea typeface="微软雅黑" panose="020B0503020204020204" pitchFamily="34" charset="-122"/>
                <a:sym typeface="Arial" panose="020B0604020202020204" pitchFamily="34" charset="0"/>
              </a:rPr>
              <a:t>美化。</a:t>
            </a:r>
            <a:endParaRPr lang="en-US" altLang="zh-CN" sz="16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repeatCount="2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250"/>
                                        <p:tgtEl>
                                          <p:spTgt spid="3"/>
                                        </p:tgtEl>
                                      </p:cBhvr>
                                    </p:animEffect>
                                  </p:childTnLst>
                                </p:cTn>
                              </p:par>
                              <p:par>
                                <p:cTn id="8" presetID="14" presetClass="entr" presetSubtype="10" fill="hold" grpId="0" nodeType="withEffect">
                                  <p:stCondLst>
                                    <p:cond delay="250"/>
                                  </p:stCondLst>
                                  <p:childTnLst>
                                    <p:set>
                                      <p:cBhvr>
                                        <p:cTn id="9" dur="1" fill="hold">
                                          <p:stCondLst>
                                            <p:cond delay="0"/>
                                          </p:stCondLst>
                                        </p:cTn>
                                        <p:tgtEl>
                                          <p:spTgt spid="23"/>
                                        </p:tgtEl>
                                        <p:attrNameLst>
                                          <p:attrName>style.visibility</p:attrName>
                                        </p:attrNameLst>
                                      </p:cBhvr>
                                      <p:to>
                                        <p:strVal val="visible"/>
                                      </p:to>
                                    </p:set>
                                    <p:animEffect transition="in" filter="randombar(horizontal)">
                                      <p:cBhvr>
                                        <p:cTn id="10" dur="500"/>
                                        <p:tgtEl>
                                          <p:spTgt spid="23"/>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par>
                                <p:cTn id="20" presetID="2" presetClass="entr" presetSubtype="1"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0-#ppt_h/2"/>
                                          </p:val>
                                        </p:tav>
                                        <p:tav tm="100000">
                                          <p:val>
                                            <p:strVal val="#ppt_y"/>
                                          </p:val>
                                        </p:tav>
                                      </p:tavLst>
                                    </p:anim>
                                  </p:childTnLst>
                                </p:cTn>
                              </p:par>
                              <p:par>
                                <p:cTn id="24" presetID="2" presetClass="entr" presetSubtype="1"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ppt_x"/>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childTnLst>
                          </p:cTn>
                        </p:par>
                        <p:par>
                          <p:cTn id="28" fill="hold">
                            <p:stCondLst>
                              <p:cond delay="1000"/>
                            </p:stCondLst>
                            <p:childTnLst>
                              <p:par>
                                <p:cTn id="29" presetID="22" presetClass="entr" presetSubtype="8" fill="hold" nodeType="afterEffect">
                                  <p:stCondLst>
                                    <p:cond delay="2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nodeType="withEffect">
                                  <p:stCondLst>
                                    <p:cond delay="25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25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10" presetClass="entr" presetSubtype="0"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500"/>
                                        <p:tgtEl>
                                          <p:spTgt spid="2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16" grpId="0" animBg="1"/>
      <p:bldP spid="17" grpId="0" animBg="1"/>
      <p:bldP spid="27"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286369" y="156236"/>
            <a:ext cx="1712742" cy="461665"/>
          </a:xfrm>
          <a:prstGeom prst="rect">
            <a:avLst/>
          </a:prstGeom>
        </p:spPr>
        <p:txBody>
          <a:bodyPr wrap="square">
            <a:spAutoFit/>
          </a:bodyPr>
          <a:lstStyle/>
          <a:p>
            <a:r>
              <a:rPr lang="zh-CN" altLang="en-US" sz="2400" b="1" dirty="0" smtClean="0">
                <a:solidFill>
                  <a:prstClr val="black">
                    <a:lumMod val="75000"/>
                    <a:lumOff val="25000"/>
                  </a:prstClr>
                </a:solidFill>
                <a:latin typeface="微软雅黑" panose="020B0503020204020204" pitchFamily="34" charset="-122"/>
                <a:ea typeface="微软雅黑" panose="020B0503020204020204" pitchFamily="34" charset="-122"/>
              </a:rPr>
              <a:t>教学难点</a:t>
            </a:r>
            <a:endParaRPr lang="zh-CN" altLang="en-US" sz="240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808652" y="266009"/>
            <a:ext cx="332014" cy="240443"/>
            <a:chOff x="2731845" y="207068"/>
            <a:chExt cx="497103" cy="360000"/>
          </a:xfrm>
        </p:grpSpPr>
        <p:sp>
          <p:nvSpPr>
            <p:cNvPr id="2" name="燕尾形 1"/>
            <p:cNvSpPr/>
            <p:nvPr/>
          </p:nvSpPr>
          <p:spPr>
            <a:xfrm flipH="1">
              <a:off x="2731845"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
          <p:nvSpPr>
            <p:cNvPr id="41" name="燕尾形 40"/>
            <p:cNvSpPr/>
            <p:nvPr/>
          </p:nvSpPr>
          <p:spPr>
            <a:xfrm flipH="1">
              <a:off x="2976948" y="207068"/>
              <a:ext cx="252000" cy="360000"/>
            </a:xfrm>
            <a:prstGeom prst="chevron">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sp>
        <p:nvSpPr>
          <p:cNvPr id="6" name="Oval 32"/>
          <p:cNvSpPr/>
          <p:nvPr/>
        </p:nvSpPr>
        <p:spPr>
          <a:xfrm>
            <a:off x="822510" y="1782963"/>
            <a:ext cx="4020655" cy="404317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c 324"/>
          <p:cNvSpPr/>
          <p:nvPr/>
        </p:nvSpPr>
        <p:spPr>
          <a:xfrm>
            <a:off x="4356106" y="1864168"/>
            <a:ext cx="2604032" cy="1998417"/>
          </a:xfrm>
          <a:prstGeom prst="arc">
            <a:avLst>
              <a:gd name="adj1" fmla="val 11784097"/>
              <a:gd name="adj2" fmla="val 18520614"/>
            </a:avLst>
          </a:prstGeom>
          <a:ln w="12700">
            <a:solidFill>
              <a:schemeClr val="accent5"/>
            </a:solidFill>
            <a:tailEnd type="triangle"/>
          </a:ln>
        </p:spPr>
        <p:style>
          <a:lnRef idx="1">
            <a:schemeClr val="accent1"/>
          </a:lnRef>
          <a:fillRef idx="0">
            <a:schemeClr val="accent1"/>
          </a:fillRef>
          <a:effectRef idx="0">
            <a:schemeClr val="accent1"/>
          </a:effectRef>
          <a:fontRef idx="minor">
            <a:schemeClr val="tx1"/>
          </a:fontRef>
        </p:style>
        <p:txBody>
          <a:bodyPr lIns="121505" tIns="60753" rIns="121505" bIns="60753" rtlCol="0" anchor="ctr"/>
          <a:lstStyle/>
          <a:p>
            <a:pPr algn="ctr"/>
            <a:endParaRPr lang="en-US"/>
          </a:p>
        </p:txBody>
      </p:sp>
      <p:grpSp>
        <p:nvGrpSpPr>
          <p:cNvPr id="8" name="Group 343"/>
          <p:cNvGrpSpPr/>
          <p:nvPr/>
        </p:nvGrpSpPr>
        <p:grpSpPr>
          <a:xfrm>
            <a:off x="6345692" y="2149985"/>
            <a:ext cx="4642366" cy="1307360"/>
            <a:chOff x="4572000" y="1643056"/>
            <a:chExt cx="3500462" cy="980293"/>
          </a:xfrm>
        </p:grpSpPr>
        <p:sp>
          <p:nvSpPr>
            <p:cNvPr id="9" name="Rectangle 33"/>
            <p:cNvSpPr/>
            <p:nvPr/>
          </p:nvSpPr>
          <p:spPr>
            <a:xfrm>
              <a:off x="4572000" y="1643056"/>
              <a:ext cx="1299600" cy="300013"/>
            </a:xfrm>
            <a:prstGeom prst="rect">
              <a:avLst/>
            </a:prstGeom>
          </p:spPr>
          <p:txBody>
            <a:bodyPr wrap="none">
              <a:spAutoFit/>
            </a:bodyPr>
            <a:lstStyle/>
            <a:p>
              <a:r>
                <a:rPr lang="zh-CN" altLang="en-US" sz="2000" dirty="0" smtClean="0">
                  <a:latin typeface="微软雅黑" panose="020B0503020204020204" pitchFamily="34" charset="-122"/>
                  <a:ea typeface="微软雅黑" panose="020B0503020204020204" pitchFamily="34" charset="-122"/>
                  <a:cs typeface="Open Sans" pitchFamily="34" charset="0"/>
                </a:rPr>
                <a:t>添加难点文本</a:t>
              </a:r>
              <a:endParaRPr lang="en-US" sz="2000" dirty="0">
                <a:latin typeface="微软雅黑" panose="020B0503020204020204" pitchFamily="34" charset="-122"/>
                <a:ea typeface="微软雅黑" panose="020B0503020204020204" pitchFamily="34" charset="-122"/>
                <a:cs typeface="Open Sans" pitchFamily="34" charset="0"/>
              </a:endParaRPr>
            </a:p>
          </p:txBody>
        </p:sp>
        <p:sp>
          <p:nvSpPr>
            <p:cNvPr id="10" name="Rectangle 325"/>
            <p:cNvSpPr/>
            <p:nvPr/>
          </p:nvSpPr>
          <p:spPr>
            <a:xfrm>
              <a:off x="4572000" y="2000246"/>
              <a:ext cx="3500462" cy="623103"/>
            </a:xfrm>
            <a:prstGeom prst="rect">
              <a:avLst/>
            </a:prstGeom>
          </p:spPr>
          <p:txBody>
            <a:bodyPr wrap="square">
              <a:spAutoFit/>
            </a:bodyPr>
            <a:lstStyle/>
            <a:p>
              <a:r>
                <a:rPr lang="en-US" altLang="zh-CN"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th8154</a:t>
              </a:r>
              <a:r>
                <a:rPr lang="zh-CN" altLang="en-US" sz="1600" dirty="0" smtClean="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设计师</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致力于教学课件、教学设计、汇报</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及相册</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的原创设计与美化，为您提供实用美观，精致大气，方便修改的</a:t>
              </a:r>
              <a:r>
                <a:rPr lang="en-US" altLang="zh-CN"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PPT</a:t>
              </a:r>
              <a:r>
                <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rPr>
                <a:t>动态模板。</a:t>
              </a:r>
              <a:endParaRPr lang="zh-CN" altLang="en-US" sz="1600" dirty="0">
                <a:solidFill>
                  <a:schemeClr val="accent1">
                    <a:lumMod val="75000"/>
                  </a:schemeClr>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11" name="组合 10"/>
          <p:cNvGrpSpPr/>
          <p:nvPr/>
        </p:nvGrpSpPr>
        <p:grpSpPr>
          <a:xfrm>
            <a:off x="922348" y="1919223"/>
            <a:ext cx="3608386" cy="3630612"/>
            <a:chOff x="8035926" y="2103438"/>
            <a:chExt cx="3608386" cy="3630612"/>
          </a:xfrm>
        </p:grpSpPr>
        <p:sp>
          <p:nvSpPr>
            <p:cNvPr id="12" name="Freeform 5"/>
            <p:cNvSpPr/>
            <p:nvPr/>
          </p:nvSpPr>
          <p:spPr bwMode="auto">
            <a:xfrm>
              <a:off x="8035926" y="2103438"/>
              <a:ext cx="3565524" cy="3630612"/>
            </a:xfrm>
            <a:custGeom>
              <a:avLst/>
              <a:gdLst>
                <a:gd name="T0" fmla="*/ 119 w 163"/>
                <a:gd name="T1" fmla="*/ 44 h 166"/>
                <a:gd name="T2" fmla="*/ 163 w 163"/>
                <a:gd name="T3" fmla="*/ 80 h 166"/>
                <a:gd name="T4" fmla="*/ 140 w 163"/>
                <a:gd name="T5" fmla="*/ 31 h 166"/>
                <a:gd name="T6" fmla="*/ 31 w 163"/>
                <a:gd name="T7" fmla="*/ 31 h 166"/>
                <a:gd name="T8" fmla="*/ 31 w 163"/>
                <a:gd name="T9" fmla="*/ 141 h 166"/>
                <a:gd name="T10" fmla="*/ 95 w 163"/>
                <a:gd name="T11" fmla="*/ 163 h 166"/>
                <a:gd name="T12" fmla="*/ 54 w 163"/>
                <a:gd name="T13" fmla="*/ 132 h 166"/>
                <a:gd name="T14" fmla="*/ 119 w 163"/>
                <a:gd name="T15" fmla="*/ 44 h 1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166">
                  <a:moveTo>
                    <a:pt x="119" y="44"/>
                  </a:moveTo>
                  <a:cubicBezTo>
                    <a:pt x="163" y="80"/>
                    <a:pt x="163" y="80"/>
                    <a:pt x="163" y="80"/>
                  </a:cubicBezTo>
                  <a:cubicBezTo>
                    <a:pt x="162" y="62"/>
                    <a:pt x="154" y="45"/>
                    <a:pt x="140" y="31"/>
                  </a:cubicBezTo>
                  <a:cubicBezTo>
                    <a:pt x="110" y="0"/>
                    <a:pt x="61" y="0"/>
                    <a:pt x="31" y="31"/>
                  </a:cubicBezTo>
                  <a:cubicBezTo>
                    <a:pt x="0" y="61"/>
                    <a:pt x="0" y="110"/>
                    <a:pt x="31" y="141"/>
                  </a:cubicBezTo>
                  <a:cubicBezTo>
                    <a:pt x="48" y="158"/>
                    <a:pt x="72" y="166"/>
                    <a:pt x="95" y="163"/>
                  </a:cubicBezTo>
                  <a:cubicBezTo>
                    <a:pt x="54" y="132"/>
                    <a:pt x="54" y="132"/>
                    <a:pt x="54" y="132"/>
                  </a:cubicBezTo>
                  <a:lnTo>
                    <a:pt x="119" y="44"/>
                  </a:lnTo>
                  <a:close/>
                </a:path>
              </a:pathLst>
            </a:custGeom>
            <a:solidFill>
              <a:srgbClr val="7ACDE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3" name="Freeform 6"/>
            <p:cNvSpPr/>
            <p:nvPr/>
          </p:nvSpPr>
          <p:spPr bwMode="auto">
            <a:xfrm>
              <a:off x="9217025" y="3065463"/>
              <a:ext cx="2427287" cy="2601912"/>
            </a:xfrm>
            <a:custGeom>
              <a:avLst/>
              <a:gdLst>
                <a:gd name="T0" fmla="*/ 109 w 111"/>
                <a:gd name="T1" fmla="*/ 36 h 119"/>
                <a:gd name="T2" fmla="*/ 65 w 111"/>
                <a:gd name="T3" fmla="*/ 0 h 119"/>
                <a:gd name="T4" fmla="*/ 0 w 111"/>
                <a:gd name="T5" fmla="*/ 88 h 119"/>
                <a:gd name="T6" fmla="*/ 41 w 111"/>
                <a:gd name="T7" fmla="*/ 119 h 119"/>
                <a:gd name="T8" fmla="*/ 86 w 111"/>
                <a:gd name="T9" fmla="*/ 97 h 119"/>
                <a:gd name="T10" fmla="*/ 109 w 111"/>
                <a:gd name="T11" fmla="*/ 36 h 119"/>
              </a:gdLst>
              <a:ahLst/>
              <a:cxnLst>
                <a:cxn ang="0">
                  <a:pos x="T0" y="T1"/>
                </a:cxn>
                <a:cxn ang="0">
                  <a:pos x="T2" y="T3"/>
                </a:cxn>
                <a:cxn ang="0">
                  <a:pos x="T4" y="T5"/>
                </a:cxn>
                <a:cxn ang="0">
                  <a:pos x="T6" y="T7"/>
                </a:cxn>
                <a:cxn ang="0">
                  <a:pos x="T8" y="T9"/>
                </a:cxn>
                <a:cxn ang="0">
                  <a:pos x="T10" y="T11"/>
                </a:cxn>
              </a:cxnLst>
              <a:rect l="0" t="0" r="r" b="b"/>
              <a:pathLst>
                <a:path w="111" h="119">
                  <a:moveTo>
                    <a:pt x="109" y="36"/>
                  </a:moveTo>
                  <a:cubicBezTo>
                    <a:pt x="65" y="0"/>
                    <a:pt x="65" y="0"/>
                    <a:pt x="65" y="0"/>
                  </a:cubicBezTo>
                  <a:cubicBezTo>
                    <a:pt x="0" y="88"/>
                    <a:pt x="0" y="88"/>
                    <a:pt x="0" y="88"/>
                  </a:cubicBezTo>
                  <a:cubicBezTo>
                    <a:pt x="41" y="119"/>
                    <a:pt x="41" y="119"/>
                    <a:pt x="41" y="119"/>
                  </a:cubicBezTo>
                  <a:cubicBezTo>
                    <a:pt x="58" y="117"/>
                    <a:pt x="74" y="109"/>
                    <a:pt x="86" y="97"/>
                  </a:cubicBezTo>
                  <a:cubicBezTo>
                    <a:pt x="103" y="80"/>
                    <a:pt x="111" y="58"/>
                    <a:pt x="109" y="36"/>
                  </a:cubicBezTo>
                  <a:close/>
                </a:path>
              </a:pathLst>
            </a:custGeom>
            <a:solidFill>
              <a:srgbClr val="1CADE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4" name="Freeform 7"/>
            <p:cNvSpPr/>
            <p:nvPr/>
          </p:nvSpPr>
          <p:spPr bwMode="auto">
            <a:xfrm>
              <a:off x="8648700" y="2671763"/>
              <a:ext cx="2559050" cy="2689225"/>
            </a:xfrm>
            <a:custGeom>
              <a:avLst/>
              <a:gdLst>
                <a:gd name="T0" fmla="*/ 7 w 117"/>
                <a:gd name="T1" fmla="*/ 75 h 123"/>
                <a:gd name="T2" fmla="*/ 71 w 117"/>
                <a:gd name="T3" fmla="*/ 115 h 123"/>
                <a:gd name="T4" fmla="*/ 110 w 117"/>
                <a:gd name="T5" fmla="*/ 48 h 123"/>
                <a:gd name="T6" fmla="*/ 45 w 117"/>
                <a:gd name="T7" fmla="*/ 7 h 123"/>
                <a:gd name="T8" fmla="*/ 7 w 117"/>
                <a:gd name="T9" fmla="*/ 75 h 123"/>
              </a:gdLst>
              <a:ahLst/>
              <a:cxnLst>
                <a:cxn ang="0">
                  <a:pos x="T0" y="T1"/>
                </a:cxn>
                <a:cxn ang="0">
                  <a:pos x="T2" y="T3"/>
                </a:cxn>
                <a:cxn ang="0">
                  <a:pos x="T4" y="T5"/>
                </a:cxn>
                <a:cxn ang="0">
                  <a:pos x="T6" y="T7"/>
                </a:cxn>
                <a:cxn ang="0">
                  <a:pos x="T8" y="T9"/>
                </a:cxn>
              </a:cxnLst>
              <a:rect l="0" t="0" r="r" b="b"/>
              <a:pathLst>
                <a:path w="117" h="123">
                  <a:moveTo>
                    <a:pt x="7" y="75"/>
                  </a:moveTo>
                  <a:cubicBezTo>
                    <a:pt x="14" y="105"/>
                    <a:pt x="43" y="123"/>
                    <a:pt x="71" y="115"/>
                  </a:cubicBezTo>
                  <a:cubicBezTo>
                    <a:pt x="100" y="108"/>
                    <a:pt x="117" y="77"/>
                    <a:pt x="110" y="48"/>
                  </a:cubicBezTo>
                  <a:cubicBezTo>
                    <a:pt x="102" y="18"/>
                    <a:pt x="73" y="0"/>
                    <a:pt x="45" y="7"/>
                  </a:cubicBezTo>
                  <a:cubicBezTo>
                    <a:pt x="17" y="15"/>
                    <a:pt x="0" y="46"/>
                    <a:pt x="7" y="75"/>
                  </a:cubicBez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5" name="Freeform 8"/>
            <p:cNvSpPr/>
            <p:nvPr/>
          </p:nvSpPr>
          <p:spPr bwMode="auto">
            <a:xfrm>
              <a:off x="8845550" y="2890838"/>
              <a:ext cx="2143125" cy="2252662"/>
            </a:xfrm>
            <a:custGeom>
              <a:avLst/>
              <a:gdLst>
                <a:gd name="T0" fmla="*/ 6 w 98"/>
                <a:gd name="T1" fmla="*/ 63 h 103"/>
                <a:gd name="T2" fmla="*/ 60 w 98"/>
                <a:gd name="T3" fmla="*/ 97 h 103"/>
                <a:gd name="T4" fmla="*/ 92 w 98"/>
                <a:gd name="T5" fmla="*/ 40 h 103"/>
                <a:gd name="T6" fmla="*/ 38 w 98"/>
                <a:gd name="T7" fmla="*/ 6 h 103"/>
                <a:gd name="T8" fmla="*/ 6 w 98"/>
                <a:gd name="T9" fmla="*/ 63 h 103"/>
              </a:gdLst>
              <a:ahLst/>
              <a:cxnLst>
                <a:cxn ang="0">
                  <a:pos x="T0" y="T1"/>
                </a:cxn>
                <a:cxn ang="0">
                  <a:pos x="T2" y="T3"/>
                </a:cxn>
                <a:cxn ang="0">
                  <a:pos x="T4" y="T5"/>
                </a:cxn>
                <a:cxn ang="0">
                  <a:pos x="T6" y="T7"/>
                </a:cxn>
                <a:cxn ang="0">
                  <a:pos x="T8" y="T9"/>
                </a:cxn>
              </a:cxnLst>
              <a:rect l="0" t="0" r="r" b="b"/>
              <a:pathLst>
                <a:path w="98" h="103">
                  <a:moveTo>
                    <a:pt x="6" y="63"/>
                  </a:moveTo>
                  <a:cubicBezTo>
                    <a:pt x="12" y="88"/>
                    <a:pt x="37" y="103"/>
                    <a:pt x="60" y="97"/>
                  </a:cubicBezTo>
                  <a:cubicBezTo>
                    <a:pt x="84" y="90"/>
                    <a:pt x="98" y="65"/>
                    <a:pt x="92" y="40"/>
                  </a:cubicBezTo>
                  <a:cubicBezTo>
                    <a:pt x="86" y="15"/>
                    <a:pt x="62" y="0"/>
                    <a:pt x="38" y="6"/>
                  </a:cubicBezTo>
                  <a:cubicBezTo>
                    <a:pt x="14" y="13"/>
                    <a:pt x="0" y="38"/>
                    <a:pt x="6" y="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6" name="Freeform 9"/>
            <p:cNvSpPr/>
            <p:nvPr/>
          </p:nvSpPr>
          <p:spPr bwMode="auto">
            <a:xfrm>
              <a:off x="9742488" y="3284538"/>
              <a:ext cx="590550" cy="720725"/>
            </a:xfrm>
            <a:custGeom>
              <a:avLst/>
              <a:gdLst>
                <a:gd name="T0" fmla="*/ 0 w 372"/>
                <a:gd name="T1" fmla="*/ 399 h 454"/>
                <a:gd name="T2" fmla="*/ 110 w 372"/>
                <a:gd name="T3" fmla="*/ 454 h 454"/>
                <a:gd name="T4" fmla="*/ 372 w 372"/>
                <a:gd name="T5" fmla="*/ 0 h 454"/>
                <a:gd name="T6" fmla="*/ 0 w 372"/>
                <a:gd name="T7" fmla="*/ 399 h 454"/>
              </a:gdLst>
              <a:ahLst/>
              <a:cxnLst>
                <a:cxn ang="0">
                  <a:pos x="T0" y="T1"/>
                </a:cxn>
                <a:cxn ang="0">
                  <a:pos x="T2" y="T3"/>
                </a:cxn>
                <a:cxn ang="0">
                  <a:pos x="T4" y="T5"/>
                </a:cxn>
                <a:cxn ang="0">
                  <a:pos x="T6" y="T7"/>
                </a:cxn>
              </a:cxnLst>
              <a:rect l="0" t="0" r="r" b="b"/>
              <a:pathLst>
                <a:path w="372" h="454">
                  <a:moveTo>
                    <a:pt x="0" y="399"/>
                  </a:moveTo>
                  <a:lnTo>
                    <a:pt x="110" y="454"/>
                  </a:lnTo>
                  <a:lnTo>
                    <a:pt x="372" y="0"/>
                  </a:lnTo>
                  <a:lnTo>
                    <a:pt x="0" y="399"/>
                  </a:lnTo>
                  <a:close/>
                </a:path>
              </a:pathLst>
            </a:custGeom>
            <a:solidFill>
              <a:srgbClr val="E46A5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7" name="Freeform 10"/>
            <p:cNvSpPr/>
            <p:nvPr/>
          </p:nvSpPr>
          <p:spPr bwMode="auto">
            <a:xfrm>
              <a:off x="9917113" y="3284538"/>
              <a:ext cx="415925" cy="830262"/>
            </a:xfrm>
            <a:custGeom>
              <a:avLst/>
              <a:gdLst>
                <a:gd name="T0" fmla="*/ 97 w 262"/>
                <a:gd name="T1" fmla="*/ 523 h 523"/>
                <a:gd name="T2" fmla="*/ 0 w 262"/>
                <a:gd name="T3" fmla="*/ 454 h 523"/>
                <a:gd name="T4" fmla="*/ 262 w 262"/>
                <a:gd name="T5" fmla="*/ 0 h 523"/>
                <a:gd name="T6" fmla="*/ 97 w 262"/>
                <a:gd name="T7" fmla="*/ 523 h 523"/>
              </a:gdLst>
              <a:ahLst/>
              <a:cxnLst>
                <a:cxn ang="0">
                  <a:pos x="T0" y="T1"/>
                </a:cxn>
                <a:cxn ang="0">
                  <a:pos x="T2" y="T3"/>
                </a:cxn>
                <a:cxn ang="0">
                  <a:pos x="T4" y="T5"/>
                </a:cxn>
                <a:cxn ang="0">
                  <a:pos x="T6" y="T7"/>
                </a:cxn>
              </a:cxnLst>
              <a:rect l="0" t="0" r="r" b="b"/>
              <a:pathLst>
                <a:path w="262" h="523">
                  <a:moveTo>
                    <a:pt x="97" y="523"/>
                  </a:moveTo>
                  <a:lnTo>
                    <a:pt x="0" y="454"/>
                  </a:lnTo>
                  <a:lnTo>
                    <a:pt x="262" y="0"/>
                  </a:lnTo>
                  <a:lnTo>
                    <a:pt x="97" y="523"/>
                  </a:lnTo>
                  <a:close/>
                </a:path>
              </a:pathLst>
            </a:custGeom>
            <a:solidFill>
              <a:srgbClr val="D63B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8" name="Freeform 11"/>
            <p:cNvSpPr/>
            <p:nvPr/>
          </p:nvSpPr>
          <p:spPr bwMode="auto">
            <a:xfrm>
              <a:off x="9501188" y="4005263"/>
              <a:ext cx="569912" cy="744537"/>
            </a:xfrm>
            <a:custGeom>
              <a:avLst/>
              <a:gdLst>
                <a:gd name="T0" fmla="*/ 359 w 359"/>
                <a:gd name="T1" fmla="*/ 69 h 469"/>
                <a:gd name="T2" fmla="*/ 262 w 359"/>
                <a:gd name="T3" fmla="*/ 0 h 469"/>
                <a:gd name="T4" fmla="*/ 0 w 359"/>
                <a:gd name="T5" fmla="*/ 469 h 469"/>
                <a:gd name="T6" fmla="*/ 359 w 359"/>
                <a:gd name="T7" fmla="*/ 69 h 469"/>
              </a:gdLst>
              <a:ahLst/>
              <a:cxnLst>
                <a:cxn ang="0">
                  <a:pos x="T0" y="T1"/>
                </a:cxn>
                <a:cxn ang="0">
                  <a:pos x="T2" y="T3"/>
                </a:cxn>
                <a:cxn ang="0">
                  <a:pos x="T4" y="T5"/>
                </a:cxn>
                <a:cxn ang="0">
                  <a:pos x="T6" y="T7"/>
                </a:cxn>
              </a:cxnLst>
              <a:rect l="0" t="0" r="r" b="b"/>
              <a:pathLst>
                <a:path w="359" h="469">
                  <a:moveTo>
                    <a:pt x="359" y="69"/>
                  </a:moveTo>
                  <a:lnTo>
                    <a:pt x="262" y="0"/>
                  </a:lnTo>
                  <a:lnTo>
                    <a:pt x="0" y="469"/>
                  </a:lnTo>
                  <a:lnTo>
                    <a:pt x="359" y="69"/>
                  </a:lnTo>
                  <a:close/>
                </a:path>
              </a:pathLst>
            </a:custGeom>
            <a:solidFill>
              <a:srgbClr val="7DC1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19" name="Freeform 12"/>
            <p:cNvSpPr/>
            <p:nvPr/>
          </p:nvSpPr>
          <p:spPr bwMode="auto">
            <a:xfrm>
              <a:off x="9501188" y="3917950"/>
              <a:ext cx="415925" cy="831850"/>
            </a:xfrm>
            <a:custGeom>
              <a:avLst/>
              <a:gdLst>
                <a:gd name="T0" fmla="*/ 152 w 262"/>
                <a:gd name="T1" fmla="*/ 0 h 524"/>
                <a:gd name="T2" fmla="*/ 262 w 262"/>
                <a:gd name="T3" fmla="*/ 55 h 524"/>
                <a:gd name="T4" fmla="*/ 0 w 262"/>
                <a:gd name="T5" fmla="*/ 524 h 524"/>
                <a:gd name="T6" fmla="*/ 152 w 262"/>
                <a:gd name="T7" fmla="*/ 0 h 524"/>
              </a:gdLst>
              <a:ahLst/>
              <a:cxnLst>
                <a:cxn ang="0">
                  <a:pos x="T0" y="T1"/>
                </a:cxn>
                <a:cxn ang="0">
                  <a:pos x="T2" y="T3"/>
                </a:cxn>
                <a:cxn ang="0">
                  <a:pos x="T4" y="T5"/>
                </a:cxn>
                <a:cxn ang="0">
                  <a:pos x="T6" y="T7"/>
                </a:cxn>
              </a:cxnLst>
              <a:rect l="0" t="0" r="r" b="b"/>
              <a:pathLst>
                <a:path w="262" h="524">
                  <a:moveTo>
                    <a:pt x="152" y="0"/>
                  </a:moveTo>
                  <a:lnTo>
                    <a:pt x="262" y="55"/>
                  </a:lnTo>
                  <a:lnTo>
                    <a:pt x="0" y="524"/>
                  </a:lnTo>
                  <a:lnTo>
                    <a:pt x="152" y="0"/>
                  </a:lnTo>
                  <a:close/>
                </a:path>
              </a:pathLst>
            </a:custGeom>
            <a:solidFill>
              <a:srgbClr val="E8F7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sp>
          <p:nvSpPr>
            <p:cNvPr id="20" name="Freeform 13"/>
            <p:cNvSpPr/>
            <p:nvPr/>
          </p:nvSpPr>
          <p:spPr bwMode="auto">
            <a:xfrm>
              <a:off x="9283700" y="2497138"/>
              <a:ext cx="677862" cy="523875"/>
            </a:xfrm>
            <a:custGeom>
              <a:avLst/>
              <a:gdLst>
                <a:gd name="T0" fmla="*/ 2 w 31"/>
                <a:gd name="T1" fmla="*/ 18 h 24"/>
                <a:gd name="T2" fmla="*/ 11 w 31"/>
                <a:gd name="T3" fmla="*/ 23 h 24"/>
                <a:gd name="T4" fmla="*/ 24 w 31"/>
                <a:gd name="T5" fmla="*/ 20 h 24"/>
                <a:gd name="T6" fmla="*/ 30 w 31"/>
                <a:gd name="T7" fmla="*/ 10 h 24"/>
                <a:gd name="T8" fmla="*/ 29 w 31"/>
                <a:gd name="T9" fmla="*/ 7 h 24"/>
                <a:gd name="T10" fmla="*/ 20 w 31"/>
                <a:gd name="T11" fmla="*/ 1 h 24"/>
                <a:gd name="T12" fmla="*/ 6 w 31"/>
                <a:gd name="T13" fmla="*/ 5 h 24"/>
                <a:gd name="T14" fmla="*/ 1 w 31"/>
                <a:gd name="T15" fmla="*/ 15 h 24"/>
                <a:gd name="T16" fmla="*/ 2 w 31"/>
                <a:gd name="T1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24">
                  <a:moveTo>
                    <a:pt x="2" y="18"/>
                  </a:moveTo>
                  <a:cubicBezTo>
                    <a:pt x="3" y="22"/>
                    <a:pt x="7" y="24"/>
                    <a:pt x="11" y="23"/>
                  </a:cubicBezTo>
                  <a:cubicBezTo>
                    <a:pt x="24" y="20"/>
                    <a:pt x="24" y="20"/>
                    <a:pt x="24" y="20"/>
                  </a:cubicBezTo>
                  <a:cubicBezTo>
                    <a:pt x="28" y="19"/>
                    <a:pt x="31" y="14"/>
                    <a:pt x="30" y="10"/>
                  </a:cubicBezTo>
                  <a:cubicBezTo>
                    <a:pt x="29" y="7"/>
                    <a:pt x="29" y="7"/>
                    <a:pt x="29" y="7"/>
                  </a:cubicBezTo>
                  <a:cubicBezTo>
                    <a:pt x="28" y="3"/>
                    <a:pt x="24" y="0"/>
                    <a:pt x="20" y="1"/>
                  </a:cubicBezTo>
                  <a:cubicBezTo>
                    <a:pt x="6" y="5"/>
                    <a:pt x="6" y="5"/>
                    <a:pt x="6" y="5"/>
                  </a:cubicBezTo>
                  <a:cubicBezTo>
                    <a:pt x="2" y="6"/>
                    <a:pt x="0" y="10"/>
                    <a:pt x="1" y="15"/>
                  </a:cubicBezTo>
                  <a:lnTo>
                    <a:pt x="2" y="18"/>
                  </a:lnTo>
                  <a:close/>
                </a:path>
              </a:pathLst>
            </a:custGeom>
            <a:solidFill>
              <a:srgbClr val="222F3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endParaRPr>
            </a:p>
          </p:txBody>
        </p:sp>
      </p:grpSp>
      <p:sp>
        <p:nvSpPr>
          <p:cNvPr id="22" name="矩形 16"/>
          <p:cNvSpPr>
            <a:spLocks noChangeArrowheads="1"/>
          </p:cNvSpPr>
          <p:nvPr/>
        </p:nvSpPr>
        <p:spPr bwMode="auto">
          <a:xfrm>
            <a:off x="7259628" y="3757986"/>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5" name="矩形 16"/>
          <p:cNvSpPr>
            <a:spLocks noChangeArrowheads="1"/>
          </p:cNvSpPr>
          <p:nvPr/>
        </p:nvSpPr>
        <p:spPr bwMode="auto">
          <a:xfrm>
            <a:off x="7259628" y="4700752"/>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矩形 16"/>
          <p:cNvSpPr>
            <a:spLocks noChangeArrowheads="1"/>
          </p:cNvSpPr>
          <p:nvPr/>
        </p:nvSpPr>
        <p:spPr bwMode="auto">
          <a:xfrm>
            <a:off x="7259628" y="5575060"/>
            <a:ext cx="3600630"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6025" eaLnBrk="1" hangingPunct="1">
              <a:lnSpc>
                <a:spcPct val="120000"/>
              </a:lnSpc>
              <a:spcBef>
                <a:spcPct val="20000"/>
              </a:spcBef>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保留图片的格式和动画效果不变，请不要直接删除图片，只将图片替换就可以。</a:t>
            </a:r>
            <a:endParaRPr 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4" name="组合 3"/>
          <p:cNvGrpSpPr/>
          <p:nvPr/>
        </p:nvGrpSpPr>
        <p:grpSpPr>
          <a:xfrm>
            <a:off x="6345692" y="3710319"/>
            <a:ext cx="585787" cy="585788"/>
            <a:chOff x="6345692" y="3710319"/>
            <a:chExt cx="585787" cy="585788"/>
          </a:xfrm>
        </p:grpSpPr>
        <p:sp>
          <p:nvSpPr>
            <p:cNvPr id="21" name="Oval 22"/>
            <p:cNvSpPr>
              <a:spLocks noChangeArrowheads="1"/>
            </p:cNvSpPr>
            <p:nvPr/>
          </p:nvSpPr>
          <p:spPr bwMode="auto">
            <a:xfrm>
              <a:off x="6345692" y="3710319"/>
              <a:ext cx="585787" cy="585788"/>
            </a:xfrm>
            <a:prstGeom prst="ellipse">
              <a:avLst/>
            </a:prstGeom>
            <a:solidFill>
              <a:schemeClr val="accent5"/>
            </a:solidFill>
            <a:ln>
              <a:noFill/>
            </a:ln>
          </p:spPr>
          <p:txBody>
            <a:bodyPr anchor="ctr"/>
            <a:lstStyle/>
            <a:p>
              <a:pPr algn="ctr" eaLnBrk="1" hangingPunct="1"/>
              <a:endParaRPr lang="en-AU" altLang="en-US" sz="1600">
                <a:solidFill>
                  <a:srgbClr val="FFFFFF"/>
                </a:solidFill>
                <a:latin typeface="FontAwesome"/>
              </a:endParaRPr>
            </a:p>
          </p:txBody>
        </p:sp>
        <p:sp>
          <p:nvSpPr>
            <p:cNvPr id="28" name="Freeform 112"/>
            <p:cNvSpPr>
              <a:spLocks noEditPoints="1"/>
            </p:cNvSpPr>
            <p:nvPr/>
          </p:nvSpPr>
          <p:spPr bwMode="auto">
            <a:xfrm>
              <a:off x="6466350" y="3843329"/>
              <a:ext cx="344470" cy="346378"/>
            </a:xfrm>
            <a:custGeom>
              <a:avLst/>
              <a:gdLst>
                <a:gd name="T0" fmla="*/ 356190 w 288"/>
                <a:gd name="T1" fmla="*/ 240110 h 288"/>
                <a:gd name="T2" fmla="*/ 364150 w 288"/>
                <a:gd name="T3" fmla="*/ 184084 h 288"/>
                <a:gd name="T4" fmla="*/ 183070 w 288"/>
                <a:gd name="T5" fmla="*/ 0 h 288"/>
                <a:gd name="T6" fmla="*/ 0 w 288"/>
                <a:gd name="T7" fmla="*/ 184084 h 288"/>
                <a:gd name="T8" fmla="*/ 183070 w 288"/>
                <a:gd name="T9" fmla="*/ 366167 h 288"/>
                <a:gd name="T10" fmla="*/ 240777 w 288"/>
                <a:gd name="T11" fmla="*/ 356163 h 288"/>
                <a:gd name="T12" fmla="*/ 282564 w 288"/>
                <a:gd name="T13" fmla="*/ 398182 h 288"/>
                <a:gd name="T14" fmla="*/ 370119 w 288"/>
                <a:gd name="T15" fmla="*/ 398182 h 288"/>
                <a:gd name="T16" fmla="*/ 370119 w 288"/>
                <a:gd name="T17" fmla="*/ 488223 h 288"/>
                <a:gd name="T18" fmla="*/ 370119 w 288"/>
                <a:gd name="T19" fmla="*/ 488223 h 288"/>
                <a:gd name="T20" fmla="*/ 457674 w 288"/>
                <a:gd name="T21" fmla="*/ 488223 h 288"/>
                <a:gd name="T22" fmla="*/ 457674 w 288"/>
                <a:gd name="T23" fmla="*/ 576263 h 288"/>
                <a:gd name="T24" fmla="*/ 457674 w 288"/>
                <a:gd name="T25" fmla="*/ 576263 h 288"/>
                <a:gd name="T26" fmla="*/ 573088 w 288"/>
                <a:gd name="T27" fmla="*/ 576263 h 288"/>
                <a:gd name="T28" fmla="*/ 573088 w 288"/>
                <a:gd name="T29" fmla="*/ 576263 h 288"/>
                <a:gd name="T30" fmla="*/ 573088 w 288"/>
                <a:gd name="T31" fmla="*/ 576263 h 288"/>
                <a:gd name="T32" fmla="*/ 573088 w 288"/>
                <a:gd name="T33" fmla="*/ 460210 h 288"/>
                <a:gd name="T34" fmla="*/ 356190 w 288"/>
                <a:gd name="T35" fmla="*/ 240110 h 288"/>
                <a:gd name="T36" fmla="*/ 145262 w 288"/>
                <a:gd name="T37" fmla="*/ 206094 h 288"/>
                <a:gd name="T38" fmla="*/ 83575 w 288"/>
                <a:gd name="T39" fmla="*/ 144066 h 288"/>
                <a:gd name="T40" fmla="*/ 145262 w 288"/>
                <a:gd name="T41" fmla="*/ 82037 h 288"/>
                <a:gd name="T42" fmla="*/ 206948 w 288"/>
                <a:gd name="T43" fmla="*/ 144066 h 288"/>
                <a:gd name="T44" fmla="*/ 145262 w 288"/>
                <a:gd name="T45" fmla="*/ 206094 h 28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36" name="组合 35"/>
          <p:cNvGrpSpPr/>
          <p:nvPr/>
        </p:nvGrpSpPr>
        <p:grpSpPr>
          <a:xfrm>
            <a:off x="6345692" y="5527393"/>
            <a:ext cx="585787" cy="585788"/>
            <a:chOff x="6345692" y="5527393"/>
            <a:chExt cx="585787" cy="585788"/>
          </a:xfrm>
        </p:grpSpPr>
        <p:sp>
          <p:nvSpPr>
            <p:cNvPr id="26" name="Oval 22"/>
            <p:cNvSpPr>
              <a:spLocks noChangeArrowheads="1"/>
            </p:cNvSpPr>
            <p:nvPr/>
          </p:nvSpPr>
          <p:spPr bwMode="auto">
            <a:xfrm>
              <a:off x="6345692" y="5527393"/>
              <a:ext cx="585787" cy="585788"/>
            </a:xfrm>
            <a:prstGeom prst="ellipse">
              <a:avLst/>
            </a:prstGeom>
            <a:solidFill>
              <a:schemeClr val="accent4"/>
            </a:solidFill>
            <a:ln>
              <a:noFill/>
            </a:ln>
          </p:spPr>
          <p:txBody>
            <a:bodyPr anchor="ctr"/>
            <a:lstStyle/>
            <a:p>
              <a:pPr algn="ctr" eaLnBrk="1" hangingPunct="1"/>
              <a:endParaRPr lang="en-AU" altLang="en-US" sz="1600">
                <a:solidFill>
                  <a:srgbClr val="FFFFFF"/>
                </a:solidFill>
                <a:latin typeface="FontAwesome"/>
              </a:endParaRPr>
            </a:p>
          </p:txBody>
        </p:sp>
        <p:grpSp>
          <p:nvGrpSpPr>
            <p:cNvPr id="29" name="组合 28"/>
            <p:cNvGrpSpPr/>
            <p:nvPr/>
          </p:nvGrpSpPr>
          <p:grpSpPr>
            <a:xfrm>
              <a:off x="6584534" y="5604280"/>
              <a:ext cx="260498" cy="443707"/>
              <a:chOff x="7488238" y="2489200"/>
              <a:chExt cx="433387" cy="738188"/>
            </a:xfrm>
            <a:solidFill>
              <a:schemeClr val="bg1"/>
            </a:solidFill>
          </p:grpSpPr>
          <p:sp>
            <p:nvSpPr>
              <p:cNvPr id="30" name="Freeform 77"/>
              <p:cNvSpPr/>
              <p:nvPr/>
            </p:nvSpPr>
            <p:spPr bwMode="auto">
              <a:xfrm>
                <a:off x="7527925" y="2517775"/>
                <a:ext cx="393700" cy="330200"/>
              </a:xfrm>
              <a:custGeom>
                <a:avLst/>
                <a:gdLst>
                  <a:gd name="T0" fmla="*/ 269162 w 196"/>
                  <a:gd name="T1" fmla="*/ 201679 h 167"/>
                  <a:gd name="T2" fmla="*/ 393700 w 196"/>
                  <a:gd name="T3" fmla="*/ 67226 h 167"/>
                  <a:gd name="T4" fmla="*/ 152659 w 196"/>
                  <a:gd name="T5" fmla="*/ 43499 h 167"/>
                  <a:gd name="T6" fmla="*/ 0 w 196"/>
                  <a:gd name="T7" fmla="*/ 3954 h 167"/>
                  <a:gd name="T8" fmla="*/ 0 w 196"/>
                  <a:gd name="T9" fmla="*/ 270883 h 167"/>
                  <a:gd name="T10" fmla="*/ 78338 w 196"/>
                  <a:gd name="T11" fmla="*/ 266928 h 167"/>
                  <a:gd name="T12" fmla="*/ 383657 w 196"/>
                  <a:gd name="T13" fmla="*/ 316359 h 167"/>
                  <a:gd name="T14" fmla="*/ 269162 w 196"/>
                  <a:gd name="T15" fmla="*/ 201679 h 16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Rectangle 78"/>
              <p:cNvSpPr>
                <a:spLocks noChangeArrowheads="1"/>
              </p:cNvSpPr>
              <p:nvPr/>
            </p:nvSpPr>
            <p:spPr bwMode="auto">
              <a:xfrm>
                <a:off x="7488238" y="2489200"/>
                <a:ext cx="63500" cy="738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 name="组合 4"/>
          <p:cNvGrpSpPr/>
          <p:nvPr/>
        </p:nvGrpSpPr>
        <p:grpSpPr>
          <a:xfrm>
            <a:off x="6345692" y="4653085"/>
            <a:ext cx="585787" cy="585788"/>
            <a:chOff x="6345692" y="4653085"/>
            <a:chExt cx="585787" cy="585788"/>
          </a:xfrm>
        </p:grpSpPr>
        <p:sp>
          <p:nvSpPr>
            <p:cNvPr id="24" name="Oval 22"/>
            <p:cNvSpPr>
              <a:spLocks noChangeArrowheads="1"/>
            </p:cNvSpPr>
            <p:nvPr/>
          </p:nvSpPr>
          <p:spPr bwMode="auto">
            <a:xfrm>
              <a:off x="6345692" y="4653085"/>
              <a:ext cx="585787" cy="58578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en-AU" altLang="en-US" sz="1600">
                <a:solidFill>
                  <a:srgbClr val="FFFFFF"/>
                </a:solidFill>
                <a:latin typeface="FontAwesome"/>
              </a:endParaRPr>
            </a:p>
          </p:txBody>
        </p:sp>
        <p:grpSp>
          <p:nvGrpSpPr>
            <p:cNvPr id="32" name="组合 31"/>
            <p:cNvGrpSpPr/>
            <p:nvPr/>
          </p:nvGrpSpPr>
          <p:grpSpPr>
            <a:xfrm>
              <a:off x="6450454" y="4773744"/>
              <a:ext cx="346378" cy="344469"/>
              <a:chOff x="4295775" y="4351338"/>
              <a:chExt cx="576263" cy="573087"/>
            </a:xfrm>
            <a:solidFill>
              <a:schemeClr val="bg1"/>
            </a:solidFill>
          </p:grpSpPr>
          <p:sp>
            <p:nvSpPr>
              <p:cNvPr id="33" name="Freeform 368"/>
              <p:cNvSpPr/>
              <p:nvPr/>
            </p:nvSpPr>
            <p:spPr bwMode="auto">
              <a:xfrm>
                <a:off x="4383088" y="4716463"/>
                <a:ext cx="182562" cy="207962"/>
              </a:xfrm>
              <a:custGeom>
                <a:avLst/>
                <a:gdLst>
                  <a:gd name="T0" fmla="*/ 0 w 92"/>
                  <a:gd name="T1" fmla="*/ 0 h 104"/>
                  <a:gd name="T2" fmla="*/ 35719 w 92"/>
                  <a:gd name="T3" fmla="*/ 47991 h 104"/>
                  <a:gd name="T4" fmla="*/ 35719 w 92"/>
                  <a:gd name="T5" fmla="*/ 177967 h 104"/>
                  <a:gd name="T6" fmla="*/ 65484 w 92"/>
                  <a:gd name="T7" fmla="*/ 207962 h 104"/>
                  <a:gd name="T8" fmla="*/ 150812 w 92"/>
                  <a:gd name="T9" fmla="*/ 207962 h 104"/>
                  <a:gd name="T10" fmla="*/ 182562 w 92"/>
                  <a:gd name="T11" fmla="*/ 177967 h 104"/>
                  <a:gd name="T12" fmla="*/ 146843 w 92"/>
                  <a:gd name="T13" fmla="*/ 47991 h 104"/>
                  <a:gd name="T14" fmla="*/ 166687 w 92"/>
                  <a:gd name="T15" fmla="*/ 17997 h 104"/>
                  <a:gd name="T16" fmla="*/ 43656 w 92"/>
                  <a:gd name="T17" fmla="*/ 3999 h 104"/>
                  <a:gd name="T18" fmla="*/ 0 w 92"/>
                  <a:gd name="T19" fmla="*/ 0 h 1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9"/>
              <p:cNvSpPr/>
              <p:nvPr/>
            </p:nvSpPr>
            <p:spPr bwMode="auto">
              <a:xfrm>
                <a:off x="4475163" y="4351338"/>
                <a:ext cx="396875" cy="436562"/>
              </a:xfrm>
              <a:custGeom>
                <a:avLst/>
                <a:gdLst>
                  <a:gd name="T0" fmla="*/ 0 w 198"/>
                  <a:gd name="T1" fmla="*/ 318949 h 219"/>
                  <a:gd name="T2" fmla="*/ 396875 w 198"/>
                  <a:gd name="T3" fmla="*/ 436562 h 219"/>
                  <a:gd name="T4" fmla="*/ 396875 w 198"/>
                  <a:gd name="T5" fmla="*/ 0 h 219"/>
                  <a:gd name="T6" fmla="*/ 0 w 198"/>
                  <a:gd name="T7" fmla="*/ 117613 h 219"/>
                  <a:gd name="T8" fmla="*/ 0 w 198"/>
                  <a:gd name="T9" fmla="*/ 318949 h 2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370"/>
              <p:cNvSpPr/>
              <p:nvPr/>
            </p:nvSpPr>
            <p:spPr bwMode="auto">
              <a:xfrm>
                <a:off x="4295775" y="4470400"/>
                <a:ext cx="115888" cy="196850"/>
              </a:xfrm>
              <a:custGeom>
                <a:avLst/>
                <a:gdLst>
                  <a:gd name="T0" fmla="*/ 115888 w 57"/>
                  <a:gd name="T1" fmla="*/ 196850 h 98"/>
                  <a:gd name="T2" fmla="*/ 115888 w 57"/>
                  <a:gd name="T3" fmla="*/ 0 h 98"/>
                  <a:gd name="T4" fmla="*/ 0 w 57"/>
                  <a:gd name="T5" fmla="*/ 98425 h 98"/>
                  <a:gd name="T6" fmla="*/ 115888 w 57"/>
                  <a:gd name="T7" fmla="*/ 196850 h 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2" presetClass="entr" presetSubtype="2" repeatCount="200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250"/>
                                        <p:tgtEl>
                                          <p:spTgt spid="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par>
                                <p:cTn id="19" presetID="8" presetClass="emph" presetSubtype="0" fill="hold" nodeType="withEffect">
                                  <p:stCondLst>
                                    <p:cond delay="0"/>
                                  </p:stCondLst>
                                  <p:childTnLst>
                                    <p:animRot by="16200000">
                                      <p:cBhvr>
                                        <p:cTn id="20" dur="750" fill="hold"/>
                                        <p:tgtEl>
                                          <p:spTgt spid="11"/>
                                        </p:tgtEl>
                                        <p:attrNameLst>
                                          <p:attrName>r</p:attrName>
                                        </p:attrNameLst>
                                      </p:cBhvr>
                                    </p:animRot>
                                  </p:childTnLst>
                                </p:cTn>
                              </p:par>
                            </p:childTnLst>
                          </p:cTn>
                        </p:par>
                        <p:par>
                          <p:cTn id="21" fill="hold">
                            <p:stCondLst>
                              <p:cond delay="1500"/>
                            </p:stCondLst>
                            <p:childTnLst>
                              <p:par>
                                <p:cTn id="22" presetID="29"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26" dur="500"/>
                                        <p:tgtEl>
                                          <p:spTgt spid="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par>
                          <p:cTn id="31" fill="hold">
                            <p:stCondLst>
                              <p:cond delay="2500"/>
                            </p:stCondLst>
                            <p:childTnLst>
                              <p:par>
                                <p:cTn id="32" presetID="12" presetClass="entr" presetSubtype="1"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down)">
                                      <p:cBhvr>
                                        <p:cTn id="35" dur="500"/>
                                        <p:tgtEl>
                                          <p:spTgt spid="4"/>
                                        </p:tgtEl>
                                      </p:cBhvr>
                                    </p:animEffect>
                                  </p:childTnLst>
                                </p:cTn>
                              </p:par>
                              <p:par>
                                <p:cTn id="36" presetID="12" presetClass="entr" presetSubtype="1"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p:tgtEl>
                                          <p:spTgt spid="5"/>
                                        </p:tgtEl>
                                        <p:attrNameLst>
                                          <p:attrName>ppt_y</p:attrName>
                                        </p:attrNameLst>
                                      </p:cBhvr>
                                      <p:tavLst>
                                        <p:tav tm="0">
                                          <p:val>
                                            <p:strVal val="#ppt_y-#ppt_h*1.125000"/>
                                          </p:val>
                                        </p:tav>
                                        <p:tav tm="100000">
                                          <p:val>
                                            <p:strVal val="#ppt_y"/>
                                          </p:val>
                                        </p:tav>
                                      </p:tavLst>
                                    </p:anim>
                                    <p:animEffect transition="in" filter="wipe(down)">
                                      <p:cBhvr>
                                        <p:cTn id="39" dur="500"/>
                                        <p:tgtEl>
                                          <p:spTgt spid="5"/>
                                        </p:tgtEl>
                                      </p:cBhvr>
                                    </p:animEffect>
                                  </p:childTnLst>
                                </p:cTn>
                              </p:par>
                              <p:par>
                                <p:cTn id="40" presetID="12" presetClass="entr" presetSubtype="1"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p:tgtEl>
                                          <p:spTgt spid="36"/>
                                        </p:tgtEl>
                                        <p:attrNameLst>
                                          <p:attrName>ppt_y</p:attrName>
                                        </p:attrNameLst>
                                      </p:cBhvr>
                                      <p:tavLst>
                                        <p:tav tm="0">
                                          <p:val>
                                            <p:strVal val="#ppt_y-#ppt_h*1.125000"/>
                                          </p:val>
                                        </p:tav>
                                        <p:tav tm="100000">
                                          <p:val>
                                            <p:strVal val="#ppt_y"/>
                                          </p:val>
                                        </p:tav>
                                      </p:tavLst>
                                    </p:anim>
                                    <p:animEffect transition="in" filter="wipe(down)">
                                      <p:cBhvr>
                                        <p:cTn id="43" dur="500"/>
                                        <p:tgtEl>
                                          <p:spTgt spid="36"/>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up)">
                                      <p:cBhvr>
                                        <p:cTn id="47" dur="500"/>
                                        <p:tgtEl>
                                          <p:spTgt spid="22"/>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500"/>
                                        <p:tgtEl>
                                          <p:spTgt spid="25"/>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6" grpId="0" animBg="1"/>
      <p:bldP spid="7" grpId="0" animBg="1"/>
      <p:bldP spid="22" grpId="0"/>
      <p:bldP spid="25" grpId="0"/>
      <p:bldP spid="27" grpId="0"/>
    </p:bldLst>
  </p:timing>
</p:sld>
</file>

<file path=ppt/theme/theme1.xml><?xml version="1.0" encoding="utf-8"?>
<a:theme xmlns:a="http://schemas.openxmlformats.org/drawingml/2006/main" name="Office 主题">
  <a:themeElements>
    <a:clrScheme name="自定义 33">
      <a:dk1>
        <a:sysClr val="windowText" lastClr="000000"/>
      </a:dk1>
      <a:lt1>
        <a:sysClr val="window" lastClr="FFFFFF"/>
      </a:lt1>
      <a:dk2>
        <a:srgbClr val="44546A"/>
      </a:dk2>
      <a:lt2>
        <a:srgbClr val="E7E6E6"/>
      </a:lt2>
      <a:accent1>
        <a:srgbClr val="826C4A"/>
      </a:accent1>
      <a:accent2>
        <a:srgbClr val="5FCACB"/>
      </a:accent2>
      <a:accent3>
        <a:srgbClr val="A0BF0D"/>
      </a:accent3>
      <a:accent4>
        <a:srgbClr val="FDB900"/>
      </a:accent4>
      <a:accent5>
        <a:srgbClr val="319095"/>
      </a:accent5>
      <a:accent6>
        <a:srgbClr val="F5841C"/>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5856</Words>
  <Application>WPS 演示</Application>
  <PresentationFormat>自定义</PresentationFormat>
  <Paragraphs>635</Paragraphs>
  <Slides>35</Slides>
  <Notes>35</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微软雅黑</vt:lpstr>
      <vt:lpstr>Calibri</vt:lpstr>
      <vt:lpstr>Open Sans</vt:lpstr>
      <vt:lpstr>Calibri</vt:lpstr>
      <vt:lpstr>Franchise</vt:lpstr>
      <vt:lpstr>Open Sans Light</vt:lpstr>
      <vt:lpstr>FontAwesome</vt:lpstr>
      <vt:lpstr>PT Sans Caption</vt:lpstr>
      <vt:lpstr>PT Sans</vt:lpstr>
      <vt:lpstr>PT Sans Caption</vt:lpstr>
      <vt:lpstr>GeosansLight</vt:lpstr>
      <vt:lpstr>微软雅黑 Light</vt:lpstr>
      <vt:lpstr>Nexa Bold</vt:lpstr>
      <vt:lpstr>Acidic</vt:lpstr>
      <vt:lpstr>04b_09</vt:lpstr>
      <vt:lpstr>Bebas Neue</vt:lpstr>
      <vt:lpstr>Segoe Print</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唐华</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YANG</cp:lastModifiedBy>
  <cp:revision>123</cp:revision>
  <dcterms:created xsi:type="dcterms:W3CDTF">2015-03-10T09:38:00Z</dcterms:created>
  <dcterms:modified xsi:type="dcterms:W3CDTF">2017-05-12T02:22:59Z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