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9" r:id="rId4"/>
    <p:sldId id="270" r:id="rId5"/>
    <p:sldId id="301" r:id="rId6"/>
    <p:sldId id="271" r:id="rId7"/>
    <p:sldId id="273" r:id="rId8"/>
    <p:sldId id="272" r:id="rId9"/>
    <p:sldId id="274" r:id="rId10"/>
    <p:sldId id="275" r:id="rId11"/>
    <p:sldId id="276" r:id="rId12"/>
    <p:sldId id="277" r:id="rId13"/>
    <p:sldId id="278" r:id="rId14"/>
    <p:sldId id="279" r:id="rId15"/>
    <p:sldId id="280" r:id="rId16"/>
    <p:sldId id="281" r:id="rId17"/>
    <p:sldId id="284" r:id="rId18"/>
    <p:sldId id="285" r:id="rId19"/>
    <p:sldId id="286" r:id="rId20"/>
    <p:sldId id="287" r:id="rId21"/>
    <p:sldId id="282" r:id="rId22"/>
    <p:sldId id="288" r:id="rId23"/>
    <p:sldId id="289" r:id="rId24"/>
    <p:sldId id="290" r:id="rId25"/>
    <p:sldId id="291" r:id="rId26"/>
    <p:sldId id="292" r:id="rId27"/>
    <p:sldId id="283" r:id="rId28"/>
    <p:sldId id="294" r:id="rId29"/>
    <p:sldId id="293" r:id="rId30"/>
    <p:sldId id="295" r:id="rId31"/>
    <p:sldId id="296" r:id="rId32"/>
    <p:sldId id="300" r:id="rId33"/>
    <p:sldId id="297" r:id="rId34"/>
    <p:sldId id="298" r:id="rId35"/>
    <p:sldId id="299" r:id="rId36"/>
    <p:sldId id="30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6809"/>
    <a:srgbClr val="1C1C1C"/>
    <a:srgbClr val="319095"/>
    <a:srgbClr val="F5F5F5"/>
    <a:srgbClr val="5FCACB"/>
    <a:srgbClr val="F5841C"/>
    <a:srgbClr val="A0BF0D"/>
    <a:srgbClr val="FDB900"/>
    <a:srgbClr val="826C4A"/>
    <a:srgbClr val="5C6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p:scale>
          <a:sx n="111" d="100"/>
          <a:sy n="111" d="100"/>
        </p:scale>
        <p:origin x="-462" y="-12"/>
      </p:cViewPr>
      <p:guideLst>
        <p:guide orient="horz" pos="2160"/>
        <p:guide pos="3840"/>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教学分析</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教学设计</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教学过程</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教学反思</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246743"/>
            <a:ext cx="3164114" cy="435428"/>
            <a:chOff x="0" y="246743"/>
            <a:chExt cx="3164114" cy="435428"/>
          </a:xfrm>
        </p:grpSpPr>
        <p:sp>
          <p:nvSpPr>
            <p:cNvPr id="8" name="矩形 7"/>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9027886" y="6241143"/>
            <a:ext cx="3164114" cy="435428"/>
            <a:chOff x="0" y="246743"/>
            <a:chExt cx="3164114" cy="435428"/>
          </a:xfrm>
        </p:grpSpPr>
        <p:sp>
          <p:nvSpPr>
            <p:cNvPr id="14" name="矩形 13"/>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rgbClr val="F5F5F5"/>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userDrawn="1"/>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userDrawn="1"/>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9" Type="http://schemas.openxmlformats.org/officeDocument/2006/relationships/slideLayout" Target="../slideLayouts/slideLayout1.xml"/><Relationship Id="rId18" Type="http://schemas.openxmlformats.org/officeDocument/2006/relationships/image" Target="../media/image16.png"/><Relationship Id="rId17" Type="http://schemas.microsoft.com/office/2007/relationships/media" Target="../media/media1.mp3"/><Relationship Id="rId16" Type="http://schemas.openxmlformats.org/officeDocument/2006/relationships/audio" Target="NULL" TargetMode="External"/><Relationship Id="rId15" Type="http://schemas.openxmlformats.org/officeDocument/2006/relationships/image" Target="../media/image15.jpeg"/><Relationship Id="rId14" Type="http://schemas.openxmlformats.org/officeDocument/2006/relationships/image" Target="../media/image14.jpeg"/><Relationship Id="rId13" Type="http://schemas.openxmlformats.org/officeDocument/2006/relationships/image" Target="../media/image13.jpeg"/><Relationship Id="rId12" Type="http://schemas.openxmlformats.org/officeDocument/2006/relationships/image" Target="../media/image12.jpeg"/><Relationship Id="rId11" Type="http://schemas.openxmlformats.org/officeDocument/2006/relationships/image" Target="../media/image11.jpeg"/><Relationship Id="rId10" Type="http://schemas.openxmlformats.org/officeDocument/2006/relationships/image" Target="../media/image10.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5.jpeg"/><Relationship Id="rId3" Type="http://schemas.openxmlformats.org/officeDocument/2006/relationships/image" Target="../media/image8.jpeg"/><Relationship Id="rId2" Type="http://schemas.openxmlformats.org/officeDocument/2006/relationships/image" Target="../media/image24.jpeg"/><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36.jpe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51.pn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9.png"/><Relationship Id="rId1" Type="http://schemas.openxmlformats.org/officeDocument/2006/relationships/image" Target="../media/image58.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image" Target="../media/image6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image" Target="../media/image6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3.jpeg"/><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image" Target="../media/image7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3101" y="3648395"/>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rgbClr val="826C4A"/>
                </a:solidFill>
                <a:latin typeface="微软雅黑" panose="020B0503020204020204" pitchFamily="34" charset="-122"/>
                <a:ea typeface="微软雅黑" panose="020B0503020204020204" pitchFamily="34" charset="-122"/>
              </a:rPr>
              <a:t>教学设计模板</a:t>
            </a:r>
            <a:endParaRPr lang="zh-CN" altLang="en-US" sz="5200" b="1" dirty="0">
              <a:solidFill>
                <a:srgbClr val="826C4A"/>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0827" y="3514287"/>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rot="6543834">
            <a:off x="9340197" y="2993914"/>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3981989" y="4571725"/>
            <a:ext cx="5572359" cy="400110"/>
          </a:xfrm>
          <a:prstGeom prst="rect">
            <a:avLst/>
          </a:prstGeom>
          <a:noFill/>
        </p:spPr>
        <p:txBody>
          <a:bodyPr wrap="none" rtlCol="0">
            <a:spAutoFit/>
          </a:bodyPr>
          <a:lstStyle/>
          <a:p>
            <a:pPr algn="ctr"/>
            <a:r>
              <a:rPr lang="zh-CN" altLang="en-US" sz="2000" dirty="0" smtClean="0">
                <a:solidFill>
                  <a:schemeClr val="tx2"/>
                </a:solidFill>
                <a:latin typeface="微软雅黑" panose="020B0503020204020204" pitchFamily="34" charset="-122"/>
                <a:ea typeface="微软雅黑" panose="020B0503020204020204" pitchFamily="34" charset="-122"/>
              </a:rPr>
              <a:t>教育教学培训 </a:t>
            </a:r>
            <a:r>
              <a:rPr lang="en-US" altLang="zh-CN" sz="2000" dirty="0" smtClean="0">
                <a:solidFill>
                  <a:schemeClr val="tx2"/>
                </a:solidFill>
                <a:latin typeface="微软雅黑" panose="020B0503020204020204" pitchFamily="34" charset="-122"/>
                <a:ea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tx2"/>
                </a:solidFill>
                <a:latin typeface="微软雅黑" panose="020B0503020204020204" pitchFamily="34" charset="-122"/>
                <a:ea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rPr>
              <a:t>课堂教学课件</a:t>
            </a:r>
            <a:r>
              <a:rPr lang="en-US" altLang="zh-CN" sz="2000" dirty="0" smtClean="0">
                <a:solidFill>
                  <a:schemeClr val="tx2"/>
                </a:solidFill>
                <a:latin typeface="微软雅黑" panose="020B0503020204020204" pitchFamily="34" charset="-122"/>
                <a:ea typeface="微软雅黑" panose="020B0503020204020204" pitchFamily="34" charset="-122"/>
              </a:rPr>
              <a:t> </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1">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4">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media1.mp3">
            <a:hlinkClick r:id="" action="ppaction://media"/>
          </p:cNvPr>
          <p:cNvPicPr>
            <a:picLocks noChangeAspect="1"/>
          </p:cNvPicPr>
          <p:nvPr>
            <a:audioFile r:link="rId16"/>
            <p:extLst>
              <p:ext uri="{DAA4B4D4-6D71-4841-9C94-3DE7FCFB9230}">
                <p14:media xmlns:p14="http://schemas.microsoft.com/office/powerpoint/2010/main" r:embed="rId17">
                  <p14:trim end="17071.689453"/>
                </p14:media>
              </p:ext>
            </p:extLst>
          </p:nvPr>
        </p:nvPicPr>
        <p:blipFill>
          <a:blip r:embed="rId18"/>
          <a:stretch>
            <a:fillRect/>
          </a:stretch>
        </p:blipFill>
        <p:spPr>
          <a:xfrm>
            <a:off x="-1135703" y="6126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par>
                          <p:cTn id="53" fill="hold">
                            <p:stCondLst>
                              <p:cond delay="750"/>
                            </p:stCondLst>
                            <p:childTnLst>
                              <p:par>
                                <p:cTn id="54" presetID="4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300"/>
                                        <p:tgtEl>
                                          <p:spTgt spid="14"/>
                                        </p:tgtEl>
                                      </p:cBhvr>
                                    </p:animEffect>
                                    <p:anim calcmode="lin" valueType="num">
                                      <p:cBhvr>
                                        <p:cTn id="57" dur="300" fill="hold"/>
                                        <p:tgtEl>
                                          <p:spTgt spid="14"/>
                                        </p:tgtEl>
                                        <p:attrNameLst>
                                          <p:attrName>ppt_w</p:attrName>
                                        </p:attrNameLst>
                                      </p:cBhvr>
                                      <p:tavLst>
                                        <p:tav tm="0" fmla="#ppt_w*sin(2.5*pi*$)">
                                          <p:val>
                                            <p:fltVal val="0"/>
                                          </p:val>
                                        </p:tav>
                                        <p:tav tm="100000">
                                          <p:val>
                                            <p:fltVal val="1"/>
                                          </p:val>
                                        </p:tav>
                                      </p:tavLst>
                                    </p:anim>
                                    <p:anim calcmode="lin" valueType="num">
                                      <p:cBhvr>
                                        <p:cTn id="58" dur="300" fill="hold"/>
                                        <p:tgtEl>
                                          <p:spTgt spid="14"/>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300"/>
                                        <p:tgtEl>
                                          <p:spTgt spid="11"/>
                                        </p:tgtEl>
                                      </p:cBhvr>
                                    </p:animEffect>
                                    <p:anim calcmode="lin" valueType="num">
                                      <p:cBhvr>
                                        <p:cTn id="62" dur="300" fill="hold"/>
                                        <p:tgtEl>
                                          <p:spTgt spid="11"/>
                                        </p:tgtEl>
                                        <p:attrNameLst>
                                          <p:attrName>ppt_w</p:attrName>
                                        </p:attrNameLst>
                                      </p:cBhvr>
                                      <p:tavLst>
                                        <p:tav tm="0" fmla="#ppt_w*sin(2.5*pi*$)">
                                          <p:val>
                                            <p:fltVal val="0"/>
                                          </p:val>
                                        </p:tav>
                                        <p:tav tm="100000">
                                          <p:val>
                                            <p:fltVal val="1"/>
                                          </p:val>
                                        </p:tav>
                                      </p:tavLst>
                                    </p:anim>
                                    <p:anim calcmode="lin" valueType="num">
                                      <p:cBhvr>
                                        <p:cTn id="63" dur="3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300"/>
                                        <p:tgtEl>
                                          <p:spTgt spid="26"/>
                                        </p:tgtEl>
                                      </p:cBhvr>
                                    </p:animEffect>
                                    <p:anim calcmode="lin" valueType="num">
                                      <p:cBhvr>
                                        <p:cTn id="67" dur="300" fill="hold"/>
                                        <p:tgtEl>
                                          <p:spTgt spid="26"/>
                                        </p:tgtEl>
                                        <p:attrNameLst>
                                          <p:attrName>ppt_w</p:attrName>
                                        </p:attrNameLst>
                                      </p:cBhvr>
                                      <p:tavLst>
                                        <p:tav tm="0" fmla="#ppt_w*sin(2.5*pi*$)">
                                          <p:val>
                                            <p:fltVal val="0"/>
                                          </p:val>
                                        </p:tav>
                                        <p:tav tm="100000">
                                          <p:val>
                                            <p:fltVal val="1"/>
                                          </p:val>
                                        </p:tav>
                                      </p:tavLst>
                                    </p:anim>
                                    <p:anim calcmode="lin" valueType="num">
                                      <p:cBhvr>
                                        <p:cTn id="68" dur="300" fill="hold"/>
                                        <p:tgtEl>
                                          <p:spTgt spid="26"/>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15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300"/>
                                        <p:tgtEl>
                                          <p:spTgt spid="108"/>
                                        </p:tgtEl>
                                      </p:cBhvr>
                                    </p:animEffect>
                                    <p:anim calcmode="lin" valueType="num">
                                      <p:cBhvr>
                                        <p:cTn id="72" dur="300" fill="hold"/>
                                        <p:tgtEl>
                                          <p:spTgt spid="108"/>
                                        </p:tgtEl>
                                        <p:attrNameLst>
                                          <p:attrName>ppt_w</p:attrName>
                                        </p:attrNameLst>
                                      </p:cBhvr>
                                      <p:tavLst>
                                        <p:tav tm="0" fmla="#ppt_w*sin(2.5*pi*$)">
                                          <p:val>
                                            <p:fltVal val="0"/>
                                          </p:val>
                                        </p:tav>
                                        <p:tav tm="100000">
                                          <p:val>
                                            <p:fltVal val="1"/>
                                          </p:val>
                                        </p:tav>
                                      </p:tavLst>
                                    </p:anim>
                                    <p:anim calcmode="lin" valueType="num">
                                      <p:cBhvr>
                                        <p:cTn id="73" dur="300" fill="hold"/>
                                        <p:tgtEl>
                                          <p:spTgt spid="108"/>
                                        </p:tgtEl>
                                        <p:attrNameLst>
                                          <p:attrName>ppt_h</p:attrName>
                                        </p:attrNameLst>
                                      </p:cBhvr>
                                      <p:tavLst>
                                        <p:tav tm="0">
                                          <p:val>
                                            <p:strVal val="#ppt_h"/>
                                          </p:val>
                                        </p:tav>
                                        <p:tav tm="100000">
                                          <p:val>
                                            <p:strVal val="#ppt_h"/>
                                          </p:val>
                                        </p:tav>
                                      </p:tavLst>
                                    </p:anim>
                                  </p:childTnLst>
                                </p:cTn>
                              </p:par>
                            </p:childTnLst>
                          </p:cTn>
                        </p:par>
                        <p:par>
                          <p:cTn id="74" fill="hold">
                            <p:stCondLst>
                              <p:cond delay="1250"/>
                            </p:stCondLst>
                            <p:childTnLst>
                              <p:par>
                                <p:cTn id="75" presetID="23" presetClass="entr" presetSubtype="528" fill="hold" grpId="0" nodeType="afterEffect">
                                  <p:stCondLst>
                                    <p:cond delay="0"/>
                                  </p:stCondLst>
                                  <p:iterate type="lt">
                                    <p:tmPct val="10000"/>
                                  </p:iterate>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ppt_x</p:attrName>
                                        </p:attrNameLst>
                                      </p:cBhvr>
                                      <p:tavLst>
                                        <p:tav tm="0">
                                          <p:val>
                                            <p:fltVal val="0.5"/>
                                          </p:val>
                                        </p:tav>
                                        <p:tav tm="100000">
                                          <p:val>
                                            <p:strVal val="#ppt_x"/>
                                          </p:val>
                                        </p:tav>
                                      </p:tavLst>
                                    </p:anim>
                                    <p:anim calcmode="lin" valueType="num">
                                      <p:cBhvr>
                                        <p:cTn id="80" dur="500" fill="hold"/>
                                        <p:tgtEl>
                                          <p:spTgt spid="40"/>
                                        </p:tgtEl>
                                        <p:attrNameLst>
                                          <p:attrName>ppt_y</p:attrName>
                                        </p:attrNameLst>
                                      </p:cBhvr>
                                      <p:tavLst>
                                        <p:tav tm="0">
                                          <p:val>
                                            <p:fltVal val="0.5"/>
                                          </p:val>
                                        </p:tav>
                                        <p:tav tm="100000">
                                          <p:val>
                                            <p:strVal val="#ppt_y"/>
                                          </p:val>
                                        </p:tav>
                                      </p:tavLst>
                                    </p:anim>
                                  </p:childTnLst>
                                </p:cTn>
                              </p:par>
                              <p:par>
                                <p:cTn id="81" presetID="45" presetClass="entr" presetSubtype="0" fill="hold" grpId="0" nodeType="withEffect">
                                  <p:stCondLst>
                                    <p:cond delay="15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300"/>
                                        <p:tgtEl>
                                          <p:spTgt spid="32"/>
                                        </p:tgtEl>
                                      </p:cBhvr>
                                    </p:animEffect>
                                    <p:anim calcmode="lin" valueType="num">
                                      <p:cBhvr>
                                        <p:cTn id="84" dur="300" fill="hold"/>
                                        <p:tgtEl>
                                          <p:spTgt spid="32"/>
                                        </p:tgtEl>
                                        <p:attrNameLst>
                                          <p:attrName>ppt_w</p:attrName>
                                        </p:attrNameLst>
                                      </p:cBhvr>
                                      <p:tavLst>
                                        <p:tav tm="0" fmla="#ppt_w*sin(2.5*pi*$)">
                                          <p:val>
                                            <p:fltVal val="0"/>
                                          </p:val>
                                        </p:tav>
                                        <p:tav tm="100000">
                                          <p:val>
                                            <p:fltVal val="1"/>
                                          </p:val>
                                        </p:tav>
                                      </p:tavLst>
                                    </p:anim>
                                    <p:anim calcmode="lin" valueType="num">
                                      <p:cBhvr>
                                        <p:cTn id="85" dur="300" fill="hold"/>
                                        <p:tgtEl>
                                          <p:spTgt spid="32"/>
                                        </p:tgtEl>
                                        <p:attrNameLst>
                                          <p:attrName>ppt_h</p:attrName>
                                        </p:attrNameLst>
                                      </p:cBhvr>
                                      <p:tavLst>
                                        <p:tav tm="0">
                                          <p:val>
                                            <p:strVal val="#ppt_h"/>
                                          </p:val>
                                        </p:tav>
                                        <p:tav tm="100000">
                                          <p:val>
                                            <p:strVal val="#ppt_h"/>
                                          </p:val>
                                        </p:tav>
                                      </p:tavLst>
                                    </p:anim>
                                  </p:childTnLst>
                                </p:cTn>
                              </p:par>
                              <p:par>
                                <p:cTn id="86" presetID="45" presetClass="entr" presetSubtype="0" fill="hold" grpId="0" nodeType="withEffect">
                                  <p:stCondLst>
                                    <p:cond delay="1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300"/>
                                        <p:tgtEl>
                                          <p:spTgt spid="30"/>
                                        </p:tgtEl>
                                      </p:cBhvr>
                                    </p:animEffect>
                                    <p:anim calcmode="lin" valueType="num">
                                      <p:cBhvr>
                                        <p:cTn id="89" dur="300" fill="hold"/>
                                        <p:tgtEl>
                                          <p:spTgt spid="30"/>
                                        </p:tgtEl>
                                        <p:attrNameLst>
                                          <p:attrName>ppt_w</p:attrName>
                                        </p:attrNameLst>
                                      </p:cBhvr>
                                      <p:tavLst>
                                        <p:tav tm="0" fmla="#ppt_w*sin(2.5*pi*$)">
                                          <p:val>
                                            <p:fltVal val="0"/>
                                          </p:val>
                                        </p:tav>
                                        <p:tav tm="100000">
                                          <p:val>
                                            <p:fltVal val="1"/>
                                          </p:val>
                                        </p:tav>
                                      </p:tavLst>
                                    </p:anim>
                                    <p:anim calcmode="lin" valueType="num">
                                      <p:cBhvr>
                                        <p:cTn id="90" dur="300" fill="hold"/>
                                        <p:tgtEl>
                                          <p:spTgt spid="30"/>
                                        </p:tgtEl>
                                        <p:attrNameLst>
                                          <p:attrName>ppt_h</p:attrName>
                                        </p:attrNameLst>
                                      </p:cBhvr>
                                      <p:tavLst>
                                        <p:tav tm="0">
                                          <p:val>
                                            <p:strVal val="#ppt_h"/>
                                          </p:val>
                                        </p:tav>
                                        <p:tav tm="100000">
                                          <p:val>
                                            <p:strVal val="#ppt_h"/>
                                          </p:val>
                                        </p:tav>
                                      </p:tavLst>
                                    </p:anim>
                                  </p:childTnLst>
                                </p:cTn>
                              </p:par>
                              <p:par>
                                <p:cTn id="91" presetID="45" presetClass="entr" presetSubtype="0" fill="hold" grpId="0" nodeType="withEffect">
                                  <p:stCondLst>
                                    <p:cond delay="30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300"/>
                                        <p:tgtEl>
                                          <p:spTgt spid="109"/>
                                        </p:tgtEl>
                                      </p:cBhvr>
                                    </p:animEffect>
                                    <p:anim calcmode="lin" valueType="num">
                                      <p:cBhvr>
                                        <p:cTn id="94" dur="300" fill="hold"/>
                                        <p:tgtEl>
                                          <p:spTgt spid="109"/>
                                        </p:tgtEl>
                                        <p:attrNameLst>
                                          <p:attrName>ppt_w</p:attrName>
                                        </p:attrNameLst>
                                      </p:cBhvr>
                                      <p:tavLst>
                                        <p:tav tm="0" fmla="#ppt_w*sin(2.5*pi*$)">
                                          <p:val>
                                            <p:fltVal val="0"/>
                                          </p:val>
                                        </p:tav>
                                        <p:tav tm="100000">
                                          <p:val>
                                            <p:fltVal val="1"/>
                                          </p:val>
                                        </p:tav>
                                      </p:tavLst>
                                    </p:anim>
                                    <p:anim calcmode="lin" valueType="num">
                                      <p:cBhvr>
                                        <p:cTn id="95" dur="300" fill="hold"/>
                                        <p:tgtEl>
                                          <p:spTgt spid="109"/>
                                        </p:tgtEl>
                                        <p:attrNameLst>
                                          <p:attrName>ppt_h</p:attrName>
                                        </p:attrNameLst>
                                      </p:cBhvr>
                                      <p:tavLst>
                                        <p:tav tm="0">
                                          <p:val>
                                            <p:strVal val="#ppt_h"/>
                                          </p:val>
                                        </p:tav>
                                        <p:tav tm="100000">
                                          <p:val>
                                            <p:strVal val="#ppt_h"/>
                                          </p:val>
                                        </p:tav>
                                      </p:tavLst>
                                    </p:anim>
                                  </p:childTnLst>
                                </p:cTn>
                              </p:par>
                              <p:par>
                                <p:cTn id="96" presetID="45" presetClass="entr" presetSubtype="0" fill="hold" grpId="0" nodeType="withEffect">
                                  <p:stCondLst>
                                    <p:cond delay="30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300"/>
                                        <p:tgtEl>
                                          <p:spTgt spid="24"/>
                                        </p:tgtEl>
                                      </p:cBhvr>
                                    </p:animEffect>
                                    <p:anim calcmode="lin" valueType="num">
                                      <p:cBhvr>
                                        <p:cTn id="99" dur="300" fill="hold"/>
                                        <p:tgtEl>
                                          <p:spTgt spid="24"/>
                                        </p:tgtEl>
                                        <p:attrNameLst>
                                          <p:attrName>ppt_w</p:attrName>
                                        </p:attrNameLst>
                                      </p:cBhvr>
                                      <p:tavLst>
                                        <p:tav tm="0" fmla="#ppt_w*sin(2.5*pi*$)">
                                          <p:val>
                                            <p:fltVal val="0"/>
                                          </p:val>
                                        </p:tav>
                                        <p:tav tm="100000">
                                          <p:val>
                                            <p:fltVal val="1"/>
                                          </p:val>
                                        </p:tav>
                                      </p:tavLst>
                                    </p:anim>
                                    <p:anim calcmode="lin" valueType="num">
                                      <p:cBhvr>
                                        <p:cTn id="100" dur="3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grpId="0" nodeType="withEffect">
                                  <p:stCondLst>
                                    <p:cond delay="3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300"/>
                                        <p:tgtEl>
                                          <p:spTgt spid="21"/>
                                        </p:tgtEl>
                                      </p:cBhvr>
                                    </p:animEffect>
                                    <p:anim calcmode="lin" valueType="num">
                                      <p:cBhvr>
                                        <p:cTn id="104" dur="300" fill="hold"/>
                                        <p:tgtEl>
                                          <p:spTgt spid="21"/>
                                        </p:tgtEl>
                                        <p:attrNameLst>
                                          <p:attrName>ppt_w</p:attrName>
                                        </p:attrNameLst>
                                      </p:cBhvr>
                                      <p:tavLst>
                                        <p:tav tm="0" fmla="#ppt_w*sin(2.5*pi*$)">
                                          <p:val>
                                            <p:fltVal val="0"/>
                                          </p:val>
                                        </p:tav>
                                        <p:tav tm="100000">
                                          <p:val>
                                            <p:fltVal val="1"/>
                                          </p:val>
                                        </p:tav>
                                      </p:tavLst>
                                    </p:anim>
                                    <p:anim calcmode="lin" valueType="num">
                                      <p:cBhvr>
                                        <p:cTn id="105" dur="300" fill="hold"/>
                                        <p:tgtEl>
                                          <p:spTgt spid="21"/>
                                        </p:tgtEl>
                                        <p:attrNameLst>
                                          <p:attrName>ppt_h</p:attrName>
                                        </p:attrNameLst>
                                      </p:cBhvr>
                                      <p:tavLst>
                                        <p:tav tm="0">
                                          <p:val>
                                            <p:strVal val="#ppt_h"/>
                                          </p:val>
                                        </p:tav>
                                        <p:tav tm="100000">
                                          <p:val>
                                            <p:strVal val="#ppt_h"/>
                                          </p:val>
                                        </p:tav>
                                      </p:tavLst>
                                    </p:anim>
                                  </p:childTnLst>
                                </p:cTn>
                              </p:par>
                              <p:par>
                                <p:cTn id="106" presetID="45" presetClass="entr" presetSubtype="0" fill="hold" grpId="0" nodeType="withEffect">
                                  <p:stCondLst>
                                    <p:cond delay="45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300"/>
                                        <p:tgtEl>
                                          <p:spTgt spid="107"/>
                                        </p:tgtEl>
                                      </p:cBhvr>
                                    </p:animEffect>
                                    <p:anim calcmode="lin" valueType="num">
                                      <p:cBhvr>
                                        <p:cTn id="109" dur="300" fill="hold"/>
                                        <p:tgtEl>
                                          <p:spTgt spid="107"/>
                                        </p:tgtEl>
                                        <p:attrNameLst>
                                          <p:attrName>ppt_w</p:attrName>
                                        </p:attrNameLst>
                                      </p:cBhvr>
                                      <p:tavLst>
                                        <p:tav tm="0" fmla="#ppt_w*sin(2.5*pi*$)">
                                          <p:val>
                                            <p:fltVal val="0"/>
                                          </p:val>
                                        </p:tav>
                                        <p:tav tm="100000">
                                          <p:val>
                                            <p:fltVal val="1"/>
                                          </p:val>
                                        </p:tav>
                                      </p:tavLst>
                                    </p:anim>
                                    <p:anim calcmode="lin" valueType="num">
                                      <p:cBhvr>
                                        <p:cTn id="110" dur="300" fill="hold"/>
                                        <p:tgtEl>
                                          <p:spTgt spid="107"/>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45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300"/>
                                        <p:tgtEl>
                                          <p:spTgt spid="12"/>
                                        </p:tgtEl>
                                      </p:cBhvr>
                                    </p:animEffect>
                                    <p:anim calcmode="lin" valueType="num">
                                      <p:cBhvr>
                                        <p:cTn id="114" dur="300" fill="hold"/>
                                        <p:tgtEl>
                                          <p:spTgt spid="12"/>
                                        </p:tgtEl>
                                        <p:attrNameLst>
                                          <p:attrName>ppt_w</p:attrName>
                                        </p:attrNameLst>
                                      </p:cBhvr>
                                      <p:tavLst>
                                        <p:tav tm="0" fmla="#ppt_w*sin(2.5*pi*$)">
                                          <p:val>
                                            <p:fltVal val="0"/>
                                          </p:val>
                                        </p:tav>
                                        <p:tav tm="100000">
                                          <p:val>
                                            <p:fltVal val="1"/>
                                          </p:val>
                                        </p:tav>
                                      </p:tavLst>
                                    </p:anim>
                                    <p:anim calcmode="lin" valueType="num">
                                      <p:cBhvr>
                                        <p:cTn id="115" dur="300" fill="hold"/>
                                        <p:tgtEl>
                                          <p:spTgt spid="12"/>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45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300"/>
                                        <p:tgtEl>
                                          <p:spTgt spid="19"/>
                                        </p:tgtEl>
                                      </p:cBhvr>
                                    </p:animEffect>
                                    <p:anim calcmode="lin" valueType="num">
                                      <p:cBhvr>
                                        <p:cTn id="119" dur="300" fill="hold"/>
                                        <p:tgtEl>
                                          <p:spTgt spid="19"/>
                                        </p:tgtEl>
                                        <p:attrNameLst>
                                          <p:attrName>ppt_w</p:attrName>
                                        </p:attrNameLst>
                                      </p:cBhvr>
                                      <p:tavLst>
                                        <p:tav tm="0" fmla="#ppt_w*sin(2.5*pi*$)">
                                          <p:val>
                                            <p:fltVal val="0"/>
                                          </p:val>
                                        </p:tav>
                                        <p:tav tm="100000">
                                          <p:val>
                                            <p:fltVal val="1"/>
                                          </p:val>
                                        </p:tav>
                                      </p:tavLst>
                                    </p:anim>
                                    <p:anim calcmode="lin" valueType="num">
                                      <p:cBhvr>
                                        <p:cTn id="120" dur="300" fill="hold"/>
                                        <p:tgtEl>
                                          <p:spTgt spid="19"/>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60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00"/>
                                        <p:tgtEl>
                                          <p:spTgt spid="29"/>
                                        </p:tgtEl>
                                      </p:cBhvr>
                                    </p:animEffect>
                                    <p:anim calcmode="lin" valueType="num">
                                      <p:cBhvr>
                                        <p:cTn id="124" dur="300" fill="hold"/>
                                        <p:tgtEl>
                                          <p:spTgt spid="29"/>
                                        </p:tgtEl>
                                        <p:attrNameLst>
                                          <p:attrName>ppt_w</p:attrName>
                                        </p:attrNameLst>
                                      </p:cBhvr>
                                      <p:tavLst>
                                        <p:tav tm="0" fmla="#ppt_w*sin(2.5*pi*$)">
                                          <p:val>
                                            <p:fltVal val="0"/>
                                          </p:val>
                                        </p:tav>
                                        <p:tav tm="100000">
                                          <p:val>
                                            <p:fltVal val="1"/>
                                          </p:val>
                                        </p:tav>
                                      </p:tavLst>
                                    </p:anim>
                                    <p:anim calcmode="lin" valueType="num">
                                      <p:cBhvr>
                                        <p:cTn id="125" dur="300" fill="hold"/>
                                        <p:tgtEl>
                                          <p:spTgt spid="29"/>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60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300"/>
                                        <p:tgtEl>
                                          <p:spTgt spid="112"/>
                                        </p:tgtEl>
                                      </p:cBhvr>
                                    </p:animEffect>
                                    <p:anim calcmode="lin" valueType="num">
                                      <p:cBhvr>
                                        <p:cTn id="129" dur="300" fill="hold"/>
                                        <p:tgtEl>
                                          <p:spTgt spid="112"/>
                                        </p:tgtEl>
                                        <p:attrNameLst>
                                          <p:attrName>ppt_w</p:attrName>
                                        </p:attrNameLst>
                                      </p:cBhvr>
                                      <p:tavLst>
                                        <p:tav tm="0" fmla="#ppt_w*sin(2.5*pi*$)">
                                          <p:val>
                                            <p:fltVal val="0"/>
                                          </p:val>
                                        </p:tav>
                                        <p:tav tm="100000">
                                          <p:val>
                                            <p:fltVal val="1"/>
                                          </p:val>
                                        </p:tav>
                                      </p:tavLst>
                                    </p:anim>
                                    <p:anim calcmode="lin" valueType="num">
                                      <p:cBhvr>
                                        <p:cTn id="130" dur="300" fill="hold"/>
                                        <p:tgtEl>
                                          <p:spTgt spid="112"/>
                                        </p:tgtEl>
                                        <p:attrNameLst>
                                          <p:attrName>ppt_h</p:attrName>
                                        </p:attrNameLst>
                                      </p:cBhvr>
                                      <p:tavLst>
                                        <p:tav tm="0">
                                          <p:val>
                                            <p:strVal val="#ppt_h"/>
                                          </p:val>
                                        </p:tav>
                                        <p:tav tm="100000">
                                          <p:val>
                                            <p:strVal val="#ppt_h"/>
                                          </p:val>
                                        </p:tav>
                                      </p:tavLst>
                                    </p:anim>
                                  </p:childTnLst>
                                </p:cTn>
                              </p:par>
                              <p:par>
                                <p:cTn id="131" presetID="45" presetClass="entr" presetSubtype="0" fill="hold" grpId="0" nodeType="withEffect">
                                  <p:stCondLst>
                                    <p:cond delay="60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300"/>
                                        <p:tgtEl>
                                          <p:spTgt spid="16"/>
                                        </p:tgtEl>
                                      </p:cBhvr>
                                    </p:animEffect>
                                    <p:anim calcmode="lin" valueType="num">
                                      <p:cBhvr>
                                        <p:cTn id="134" dur="300" fill="hold"/>
                                        <p:tgtEl>
                                          <p:spTgt spid="16"/>
                                        </p:tgtEl>
                                        <p:attrNameLst>
                                          <p:attrName>ppt_w</p:attrName>
                                        </p:attrNameLst>
                                      </p:cBhvr>
                                      <p:tavLst>
                                        <p:tav tm="0" fmla="#ppt_w*sin(2.5*pi*$)">
                                          <p:val>
                                            <p:fltVal val="0"/>
                                          </p:val>
                                        </p:tav>
                                        <p:tav tm="100000">
                                          <p:val>
                                            <p:fltVal val="1"/>
                                          </p:val>
                                        </p:tav>
                                      </p:tavLst>
                                    </p:anim>
                                    <p:anim calcmode="lin" valueType="num">
                                      <p:cBhvr>
                                        <p:cTn id="135" dur="300" fill="hold"/>
                                        <p:tgtEl>
                                          <p:spTgt spid="16"/>
                                        </p:tgtEl>
                                        <p:attrNameLst>
                                          <p:attrName>ppt_h</p:attrName>
                                        </p:attrNameLst>
                                      </p:cBhvr>
                                      <p:tavLst>
                                        <p:tav tm="0">
                                          <p:val>
                                            <p:strVal val="#ppt_h"/>
                                          </p:val>
                                        </p:tav>
                                        <p:tav tm="100000">
                                          <p:val>
                                            <p:strVal val="#ppt_h"/>
                                          </p:val>
                                        </p:tav>
                                      </p:tavLst>
                                    </p:anim>
                                  </p:childTnLst>
                                </p:cTn>
                              </p:par>
                            </p:childTnLst>
                          </p:cTn>
                        </p:par>
                        <p:par>
                          <p:cTn id="136" fill="hold">
                            <p:stCondLst>
                              <p:cond delay="2599"/>
                            </p:stCondLst>
                            <p:childTnLst>
                              <p:par>
                                <p:cTn id="137" presetID="10" presetClass="entr" presetSubtype="0" fill="hold"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par>
                                <p:cTn id="140" presetID="10" presetClass="entr" presetSubtype="0" fill="hold"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childTnLst>
                                </p:cTn>
                              </p:par>
                            </p:childTnLst>
                          </p:cTn>
                        </p:par>
                        <p:par>
                          <p:cTn id="143" fill="hold">
                            <p:stCondLst>
                              <p:cond delay="3099"/>
                            </p:stCondLst>
                            <p:childTnLst>
                              <p:par>
                                <p:cTn id="144" presetID="47" presetClass="entr" presetSubtype="0" fill="hold" grpId="0" nodeType="afterEffect">
                                  <p:stCondLst>
                                    <p:cond delay="0"/>
                                  </p:stCondLst>
                                  <p:childTnLst>
                                    <p:set>
                                      <p:cBhvr>
                                        <p:cTn id="145" dur="1" fill="hold">
                                          <p:stCondLst>
                                            <p:cond delay="0"/>
                                          </p:stCondLst>
                                        </p:cTn>
                                        <p:tgtEl>
                                          <p:spTgt spid="62"/>
                                        </p:tgtEl>
                                        <p:attrNameLst>
                                          <p:attrName>style.visibility</p:attrName>
                                        </p:attrNameLst>
                                      </p:cBhvr>
                                      <p:to>
                                        <p:strVal val="visible"/>
                                      </p:to>
                                    </p:set>
                                    <p:animEffect transition="in" filter="fade">
                                      <p:cBhvr>
                                        <p:cTn id="146" dur="1000"/>
                                        <p:tgtEl>
                                          <p:spTgt spid="62"/>
                                        </p:tgtEl>
                                      </p:cBhvr>
                                    </p:animEffect>
                                    <p:anim calcmode="lin" valueType="num">
                                      <p:cBhvr>
                                        <p:cTn id="147" dur="1000" fill="hold"/>
                                        <p:tgtEl>
                                          <p:spTgt spid="62"/>
                                        </p:tgtEl>
                                        <p:attrNameLst>
                                          <p:attrName>ppt_x</p:attrName>
                                        </p:attrNameLst>
                                      </p:cBhvr>
                                      <p:tavLst>
                                        <p:tav tm="0">
                                          <p:val>
                                            <p:strVal val="#ppt_x"/>
                                          </p:val>
                                        </p:tav>
                                        <p:tav tm="100000">
                                          <p:val>
                                            <p:strVal val="#ppt_x"/>
                                          </p:val>
                                        </p:tav>
                                      </p:tavLst>
                                    </p:anim>
                                    <p:anim calcmode="lin" valueType="num">
                                      <p:cBhvr>
                                        <p:cTn id="14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9"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endParaRPr lang="zh-CN" altLang="en-US" sz="1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38" tIns="45719" rIns="91438" bIns="45719" numCol="1" anchor="t" anchorCtr="0" compatLnSpc="1"/>
            <a:lstStyle/>
            <a:p>
              <a:pPr>
                <a:defRPr/>
              </a:pPr>
              <a:endParaRPr lang="zh-CN" altLang="en-US" kern="0">
                <a:solidFill>
                  <a:prstClr val="black"/>
                </a:solidFill>
                <a:latin typeface="Calibri" panose="020F0502020204030204"/>
                <a:ea typeface="宋体" panose="02010600030101010101" pitchFamily="2" charset="-122"/>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20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5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5"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p:spPr>
          <p:txBody>
            <a:bodyPr vert="horz" wrap="square" lIns="121920" tIns="60960" rIns="121920" bIns="60960" numCol="1" anchor="t" anchorCtr="0" compatLnSpc="1"/>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1pPr>
              <a:lvl2pPr marL="544830" indent="-8763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2pPr>
              <a:lvl3pPr marL="1089025" indent="-174625"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3pPr>
              <a:lvl4pPr marL="1631950" indent="-26035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4pPr>
              <a:lvl5pPr marL="2176780" indent="-34798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00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zh-CN" altLang="en-US" sz="1600" b="1" dirty="0">
              <a:solidFill>
                <a:srgbClr val="FDB900"/>
              </a:solidFill>
              <a:latin typeface="微软雅黑" panose="020B0503020204020204" pitchFamily="34" charset="-122"/>
              <a:ea typeface="微软雅黑" panose="020B0503020204020204" pitchFamily="34" charset="-122"/>
            </a:endParaRPr>
          </a:p>
        </p:txBody>
      </p:sp>
      <p:sp>
        <p:nvSpPr>
          <p:cNvPr id="57" name="矩形 56"/>
          <p:cNvSpPr/>
          <p:nvPr/>
        </p:nvSpPr>
        <p:spPr>
          <a:xfrm>
            <a:off x="1073038" y="2469337"/>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zh-CN" altLang="en-US" sz="1600" b="1" dirty="0">
              <a:solidFill>
                <a:srgbClr val="F5841C"/>
              </a:solidFill>
              <a:latin typeface="微软雅黑" panose="020B0503020204020204" pitchFamily="34" charset="-122"/>
              <a:ea typeface="微软雅黑" panose="020B0503020204020204" pitchFamily="34" charset="-122"/>
            </a:endParaRPr>
          </a:p>
        </p:txBody>
      </p:sp>
      <p:sp>
        <p:nvSpPr>
          <p:cNvPr id="59" name="矩形 58"/>
          <p:cNvSpPr/>
          <p:nvPr/>
        </p:nvSpPr>
        <p:spPr>
          <a:xfrm>
            <a:off x="1073038" y="4635769"/>
            <a:ext cx="2178359" cy="738664"/>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zh-CN" altLang="en-US" sz="1600" b="1" dirty="0">
              <a:solidFill>
                <a:srgbClr val="A0BF0D"/>
              </a:solidFill>
              <a:latin typeface="微软雅黑" panose="020B0503020204020204" pitchFamily="34" charset="-122"/>
              <a:ea typeface="微软雅黑" panose="020B0503020204020204" pitchFamily="34" charset="-122"/>
            </a:endParaRPr>
          </a:p>
        </p:txBody>
      </p:sp>
      <p:sp>
        <p:nvSpPr>
          <p:cNvPr id="61" name="矩形 60"/>
          <p:cNvSpPr/>
          <p:nvPr/>
        </p:nvSpPr>
        <p:spPr>
          <a:xfrm>
            <a:off x="8910568" y="2469337"/>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endParaRPr lang="zh-CN" altLang="en-US" sz="1600" b="1" dirty="0">
              <a:solidFill>
                <a:srgbClr val="319095"/>
              </a:solidFill>
              <a:latin typeface="微软雅黑" panose="020B0503020204020204" pitchFamily="34" charset="-122"/>
              <a:ea typeface="微软雅黑" panose="020B0503020204020204" pitchFamily="34" charset="-122"/>
            </a:endParaRPr>
          </a:p>
        </p:txBody>
      </p:sp>
      <p:sp>
        <p:nvSpPr>
          <p:cNvPr id="63" name="矩形 62"/>
          <p:cNvSpPr/>
          <p:nvPr/>
        </p:nvSpPr>
        <p:spPr>
          <a:xfrm>
            <a:off x="8910568" y="4635769"/>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4" name="五边形 63"/>
          <p:cNvSpPr/>
          <p:nvPr/>
        </p:nvSpPr>
        <p:spPr>
          <a:xfrm>
            <a:off x="6095597" y="1803266"/>
            <a:ext cx="2597634" cy="2027831"/>
          </a:xfrm>
          <a:prstGeom prst="homePlate">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endParaRPr lang="zh-CN" altLang="en-US" sz="7200" dirty="0">
              <a:solidFill>
                <a:schemeClr val="accent3"/>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endParaRPr lang="en-US" sz="4400" dirty="0">
                <a:solidFill>
                  <a:srgbClr val="F2F2F2"/>
                </a:solidFill>
                <a:latin typeface="GeosansLight" pitchFamily="2" charset="0"/>
              </a:endParaRP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2">
                    <a:lumMod val="50000"/>
                  </a:schemeClr>
                </a:solidFill>
                <a:latin typeface="微软雅黑" panose="020B0503020204020204" pitchFamily="34" charset="-122"/>
                <a:ea typeface="微软雅黑" panose="020B0503020204020204" pitchFamily="34" charset="-122"/>
              </a:endParaRPr>
            </a:p>
          </p:txBody>
        </p:sp>
      </p:grpSp>
      <p:grpSp>
        <p:nvGrpSpPr>
          <p:cNvPr id="12" name="Group 34"/>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endParaRPr lang="en-US" sz="4400" dirty="0">
                <a:solidFill>
                  <a:srgbClr val="F2F2F2"/>
                </a:solidFill>
                <a:latin typeface="GeosansLight" pitchFamily="2" charset="0"/>
              </a:endParaRP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16" name="Group 40"/>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endParaRPr lang="en-US" sz="4400" dirty="0">
                <a:solidFill>
                  <a:srgbClr val="F2F2F2"/>
                </a:solidFill>
                <a:latin typeface="GeosansLight" pitchFamily="2" charset="0"/>
              </a:endParaRP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5" fontAlgn="base">
              <a:spcBef>
                <a:spcPct val="0"/>
              </a:spcBef>
              <a:spcAft>
                <a:spcPct val="0"/>
              </a:spcAft>
            </a:pPr>
            <a:r>
              <a:rPr lang="zh-CN" altLang="en-US" sz="2400" b="1" dirty="0">
                <a:solidFill>
                  <a:srgbClr val="3F3F3F"/>
                </a:solidFill>
                <a:latin typeface="微软雅黑" panose="020B0503020204020204" pitchFamily="34" charset="-122"/>
                <a:ea typeface="微软雅黑" panose="020B0503020204020204" pitchFamily="34" charset="-122"/>
              </a:rPr>
              <a:t>添加文字</a:t>
            </a:r>
            <a:endParaRPr lang="en-US" altLang="zh-CN" sz="2400" b="1" dirty="0">
              <a:solidFill>
                <a:srgbClr val="3F3F3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en-US" altLang="zh-CN" dirty="0" smtClean="0">
                <a:latin typeface="微软雅黑" panose="020B0503020204020204" pitchFamily="34" charset="-122"/>
                <a:ea typeface="微软雅黑" panose="020B0503020204020204" pitchFamily="34" charset="-122"/>
              </a:rPr>
              <a:t>PPTS</a:t>
            </a:r>
            <a:r>
              <a:rPr lang="zh-CN" altLang="en-US" dirty="0" smtClean="0">
                <a:latin typeface="微软雅黑" panose="020B0503020204020204" pitchFamily="34" charset="-122"/>
                <a:ea typeface="微软雅黑" panose="020B0503020204020204" pitchFamily="34" charset="-122"/>
              </a:rPr>
              <a:t>致力于</a:t>
            </a:r>
            <a:r>
              <a:rPr lang="zh-CN" altLang="en-US" dirty="0">
                <a:latin typeface="微软雅黑" panose="020B0503020204020204" pitchFamily="34" charset="-122"/>
                <a:ea typeface="微软雅黑" panose="020B0503020204020204" pitchFamily="34" charset="-122"/>
              </a:rPr>
              <a:t>教学课件、教学设计、汇报</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及相册</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动态模板。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5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1</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图形中的图片（多因排版的需要，将图片填充在图形中）：选中图片→</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在窗口</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上方功能区位置单击→“绘图工具”</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格式”</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2</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→单击“形状填充”展开下拉</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菜单→</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选择“图片”→字弹出的“插入图片”的对话框窗口中选择需要的图片即可。</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3</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1751013" y="5606752"/>
            <a:ext cx="280193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模板全部原创设计，精心制作。涉及教育、培训、学业、商务、展览</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a:p>
            <a:pPr eaLnBrk="1" hangingPunct="1">
              <a:spcBef>
                <a:spcPct val="20000"/>
              </a:spcBef>
            </a:pP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节日</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、情感等各个领域。</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bwMode="auto">
          <a:xfrm>
            <a:off x="5186363" y="1764320"/>
            <a:ext cx="6357937" cy="4295775"/>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添加视频或相关图片</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3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ln>
            </p:spPr>
            <p:txBody>
              <a:bodyPr vert="horz" wrap="square" lIns="91440" tIns="45720" rIns="91440" bIns="45720" numCol="1" anchor="t" anchorCtr="0" compatLnSpc="1"/>
              <a:lstStyle/>
              <a:p>
                <a:endParaRPr lang="en-US"/>
              </a:p>
            </p:txBody>
          </p:sp>
          <p:sp>
            <p:nvSpPr>
              <p:cNvPr id="292" name="Freeform 152"/>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3" name="Freeform 153"/>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ln>
            </p:spPr>
            <p:txBody>
              <a:bodyPr vert="horz" wrap="square" lIns="91440" tIns="45720" rIns="91440" bIns="45720" numCol="1" anchor="t" anchorCtr="0" compatLnSpc="1"/>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5" name="Freeform 165"/>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06" name="Freeform 166"/>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ln>
            </p:spPr>
            <p:txBody>
              <a:bodyPr vert="horz" wrap="square" lIns="91440" tIns="45720" rIns="91440" bIns="45720" numCol="1" anchor="t" anchorCtr="0" compatLnSpc="1"/>
              <a:lstStyle/>
              <a:p>
                <a:endParaRPr lang="en-US"/>
              </a:p>
            </p:txBody>
          </p:sp>
          <p:sp>
            <p:nvSpPr>
              <p:cNvPr id="307" name="Freeform 167"/>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ln>
            </p:spPr>
            <p:txBody>
              <a:bodyPr vert="horz" wrap="square" lIns="91440" tIns="45720" rIns="91440" bIns="45720" numCol="1" anchor="t" anchorCtr="0" compatLnSpc="1"/>
              <a:lstStyle/>
              <a:p>
                <a:endParaRPr lang="en-US"/>
              </a:p>
            </p:txBody>
          </p:sp>
          <p:sp>
            <p:nvSpPr>
              <p:cNvPr id="308" name="Freeform 168"/>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ln>
            </p:spPr>
            <p:txBody>
              <a:bodyPr vert="horz" wrap="square" lIns="91440" tIns="45720" rIns="91440" bIns="45720" numCol="1" anchor="t" anchorCtr="0" compatLnSpc="1"/>
              <a:lstStyle/>
              <a:p>
                <a:endParaRPr lang="en-US"/>
              </a:p>
            </p:txBody>
          </p:sp>
          <p:sp>
            <p:nvSpPr>
              <p:cNvPr id="309" name="Freeform 169"/>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ln>
            </p:spPr>
            <p:txBody>
              <a:bodyPr vert="horz" wrap="square" lIns="91440" tIns="45720" rIns="91440" bIns="45720" numCol="1" anchor="t" anchorCtr="0" compatLnSpc="1"/>
              <a:lstStyle/>
              <a:p>
                <a:endParaRPr lang="en-US"/>
              </a:p>
            </p:txBody>
          </p:sp>
          <p:sp>
            <p:nvSpPr>
              <p:cNvPr id="310" name="Freeform 170"/>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311" name="Freeform 171"/>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ln>
            </p:spPr>
            <p:txBody>
              <a:bodyPr vert="horz" wrap="square" lIns="91440" tIns="45720" rIns="91440" bIns="45720" numCol="1" anchor="t" anchorCtr="0" compatLnSpc="1"/>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ln>
            </p:spPr>
            <p:txBody>
              <a:bodyPr vert="horz" wrap="square" lIns="91440" tIns="45720" rIns="91440" bIns="45720" numCol="1" anchor="t" anchorCtr="0" compatLnSpc="1"/>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ln>
            </p:spPr>
            <p:txBody>
              <a:bodyPr vert="horz" wrap="square" lIns="91440" tIns="45720" rIns="91440" bIns="45720" numCol="1" anchor="t" anchorCtr="0" compatLnSpc="1"/>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ln>
            </p:spPr>
            <p:txBody>
              <a:bodyPr vert="horz" wrap="square" lIns="91440" tIns="45720" rIns="91440" bIns="45720" numCol="1" anchor="t" anchorCtr="0" compatLnSpc="1"/>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4" name="Freeform 194"/>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5" name="Freeform 195"/>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36" name="Freeform 196"/>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37" name="Freeform 197"/>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sp>
            <p:nvSpPr>
              <p:cNvPr id="338" name="Freeform 198"/>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9" name="Freeform 199"/>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0" name="Freeform 200"/>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1" name="Freeform 201"/>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42" name="Freeform 202"/>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43" name="Freeform 203"/>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85" name="Freeform 3502"/>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ln>
            </p:spPr>
            <p:txBody>
              <a:bodyPr vert="horz" wrap="square" lIns="91440" tIns="45720" rIns="91440" bIns="45720" numCol="1" anchor="t" anchorCtr="0" compatLnSpc="1"/>
              <a:lstStyle/>
              <a:p>
                <a:endParaRPr lang="en-US"/>
              </a:p>
            </p:txBody>
          </p:sp>
          <p:sp>
            <p:nvSpPr>
              <p:cNvPr id="286" name="Freeform 3503"/>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ln>
            </p:spPr>
            <p:txBody>
              <a:bodyPr vert="horz" wrap="square" lIns="91440" tIns="45720" rIns="91440" bIns="45720" numCol="1" anchor="t" anchorCtr="0" compatLnSpc="1"/>
              <a:lstStyle/>
              <a:p>
                <a:endParaRPr lang="en-US"/>
              </a:p>
            </p:txBody>
          </p:sp>
          <p:sp>
            <p:nvSpPr>
              <p:cNvPr id="287" name="Freeform 3504"/>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sp>
            <p:nvSpPr>
              <p:cNvPr id="288" name="Freeform 3505"/>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ln>
            </p:spPr>
            <p:txBody>
              <a:bodyPr vert="horz" wrap="square" lIns="91440" tIns="45720" rIns="91440" bIns="45720" numCol="1" anchor="t" anchorCtr="0" compatLnSpc="1"/>
              <a:lstStyle/>
              <a:p>
                <a:endParaRPr lang="en-US"/>
              </a:p>
            </p:txBody>
          </p:sp>
          <p:sp>
            <p:nvSpPr>
              <p:cNvPr id="289" name="Freeform 3506"/>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90" name="Freeform 3507"/>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10" name="Freeform 3242"/>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ln>
            </p:spPr>
            <p:txBody>
              <a:bodyPr vert="horz" wrap="square" lIns="91440" tIns="45720" rIns="91440" bIns="45720" numCol="1" anchor="t" anchorCtr="0" compatLnSpc="1"/>
              <a:lstStyle/>
              <a:p>
                <a:endParaRPr lang="en-US"/>
              </a:p>
            </p:txBody>
          </p:sp>
          <p:sp>
            <p:nvSpPr>
              <p:cNvPr id="211" name="Freeform 3796"/>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ln>
            </p:spPr>
            <p:txBody>
              <a:bodyPr vert="horz" wrap="square" lIns="91440" tIns="45720" rIns="91440" bIns="45720" numCol="1" anchor="t" anchorCtr="0" compatLnSpc="1"/>
              <a:lstStyle/>
              <a:p>
                <a:endParaRPr lang="en-US"/>
              </a:p>
            </p:txBody>
          </p:sp>
          <p:sp>
            <p:nvSpPr>
              <p:cNvPr id="212" name="Freeform 3797"/>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3" name="Freeform 3798"/>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4" name="Freeform 3799"/>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5" name="Freeform 3800"/>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6" name="Freeform 3801"/>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7" name="Freeform 3802"/>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8" name="Freeform 3803"/>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9" name="Freeform 3804"/>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0" name="Freeform 3805"/>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1" name="Freeform 3806"/>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2" name="Freeform 3807"/>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3" name="Freeform 3808"/>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ln>
            </p:spPr>
            <p:txBody>
              <a:bodyPr vert="horz" wrap="square" lIns="91440" tIns="45720" rIns="91440" bIns="45720" numCol="1" anchor="t" anchorCtr="0" compatLnSpc="1"/>
              <a:lstStyle/>
              <a:p>
                <a:endParaRPr lang="en-US"/>
              </a:p>
            </p:txBody>
          </p:sp>
          <p:sp>
            <p:nvSpPr>
              <p:cNvPr id="224" name="Freeform 3809"/>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ln>
            </p:spPr>
            <p:txBody>
              <a:bodyPr vert="horz" wrap="square" lIns="91440" tIns="45720" rIns="91440" bIns="45720" numCol="1" anchor="t" anchorCtr="0" compatLnSpc="1"/>
              <a:lstStyle/>
              <a:p>
                <a:endParaRPr lang="en-US"/>
              </a:p>
            </p:txBody>
          </p:sp>
          <p:sp>
            <p:nvSpPr>
              <p:cNvPr id="225" name="Freeform 3810"/>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ln>
            </p:spPr>
            <p:txBody>
              <a:bodyPr vert="horz" wrap="square" lIns="91440" tIns="45720" rIns="91440" bIns="45720" numCol="1" anchor="t" anchorCtr="0" compatLnSpc="1"/>
              <a:lstStyle/>
              <a:p>
                <a:endParaRPr lang="en-US"/>
              </a:p>
            </p:txBody>
          </p:sp>
          <p:sp>
            <p:nvSpPr>
              <p:cNvPr id="226" name="Freeform 3811"/>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7" name="Freeform 3812"/>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8" name="Freeform 3813"/>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9" name="Freeform 3814"/>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0" name="Freeform 3815"/>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1" name="Freeform 3816"/>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2" name="Freeform 3817"/>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3" name="Freeform 3818"/>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4" name="Freeform 3819"/>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pic>
            <p:nvPicPr>
              <p:cNvPr id="235" name="Picture 3820"/>
              <p:cNvPicPr>
                <a:picLocks noChangeAspect="1" noChangeArrowheads="1"/>
              </p:cNvPicPr>
              <p:nvPr/>
            </p:nvPicPr>
            <p:blipFill>
              <a:blip r:embed="rId5"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6"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8" name="Freeform 3823"/>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9" name="Freeform 3824"/>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0" name="Freeform 3825"/>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1" name="Freeform 3826"/>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2" name="Freeform 3827"/>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3" name="Freeform 3829"/>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4" name="Freeform 3830"/>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5" name="Freeform 3831"/>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6" name="Freeform 3832"/>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7" name="Freeform 3833"/>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8" name="Freeform 3834"/>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9" name="Freeform 3835"/>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0" name="Freeform 3836"/>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1" name="Freeform 3837"/>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2" name="Freeform 3838"/>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3" name="Freeform 3839"/>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4" name="Freeform 3840"/>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5" name="Freeform 3841"/>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6" name="Freeform 3842"/>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7" name="Freeform 3843"/>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8" name="Freeform 3844"/>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9" name="Freeform 3845"/>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0" name="Freeform 3846"/>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1" name="Freeform 3847"/>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2" name="Freeform 3848"/>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3" name="Freeform 3849"/>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4" name="Freeform 3850"/>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5" name="Freeform 3851"/>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6" name="Freeform 3852"/>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7" name="Freeform 3853"/>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8" name="Freeform 3854"/>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9" name="Freeform 3855"/>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0" name="Freeform 3856"/>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1" name="Freeform 3857"/>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2" name="Freeform 3858"/>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3" name="Freeform 3859"/>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4" name="Freeform 3860"/>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5" name="Freeform 3861"/>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6" name="Freeform 3862"/>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7" name="Freeform 3863"/>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8" name="Freeform 3864"/>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pic>
            <p:nvPicPr>
              <p:cNvPr id="279" name="Picture 3865"/>
              <p:cNvPicPr>
                <a:picLocks noChangeAspect="1" noChangeArrowheads="1"/>
              </p:cNvPicPr>
              <p:nvPr/>
            </p:nvPicPr>
            <p:blipFill>
              <a:blip r:embed="rId7"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1" name="Freeform 3867"/>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2" name="Freeform 3868"/>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3" name="Freeform 3869"/>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50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00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00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350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00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PPTS</a:t>
            </a:r>
            <a:r>
              <a:rPr lang="zh-CN" altLang="en-US" sz="1600" dirty="0" smtClean="0">
                <a:solidFill>
                  <a:schemeClr val="accent5"/>
                </a:solidFill>
                <a:latin typeface="微软雅黑" panose="020B0503020204020204" pitchFamily="34" charset="-122"/>
                <a:ea typeface="微软雅黑" panose="020B0503020204020204" pitchFamily="34" charset="-122"/>
              </a:rPr>
              <a:t>致力于</a:t>
            </a:r>
            <a:r>
              <a:rPr lang="zh-CN" altLang="en-US" sz="1600" dirty="0">
                <a:solidFill>
                  <a:schemeClr val="accent5"/>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及相册</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的原创设计与</a:t>
            </a:r>
            <a:r>
              <a:rPr lang="zh-CN" altLang="en-US" sz="1600" dirty="0" smtClean="0">
                <a:solidFill>
                  <a:schemeClr val="accent5"/>
                </a:solidFill>
                <a:latin typeface="微软雅黑" panose="020B0503020204020204" pitchFamily="34" charset="-122"/>
                <a:ea typeface="微软雅黑" panose="020B0503020204020204" pitchFamily="34" charset="-122"/>
              </a:rPr>
              <a:t>美化</a:t>
            </a:r>
            <a:r>
              <a:rPr lang="zh-CN" altLang="en-US" sz="1600" dirty="0">
                <a:solidFill>
                  <a:schemeClr val="accent5"/>
                </a:solidFill>
                <a:latin typeface="微软雅黑" panose="020B0503020204020204" pitchFamily="34" charset="-122"/>
                <a:ea typeface="微软雅黑" panose="020B0503020204020204" pitchFamily="34" charset="-122"/>
              </a:rPr>
              <a:t>。</a:t>
            </a:r>
            <a:endParaRPr lang="zh-CN" altLang="en-US" sz="1600" dirty="0">
              <a:solidFill>
                <a:schemeClr val="accent5"/>
              </a:solidFill>
              <a:latin typeface="微软雅黑" panose="020B0503020204020204" pitchFamily="34" charset="-122"/>
              <a:ea typeface="微软雅黑" panose="020B0503020204020204" pitchFamily="34" charset="-122"/>
            </a:endParaRP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5"/>
                </a:solidFill>
                <a:latin typeface="微软雅黑" panose="020B0503020204020204" pitchFamily="34" charset="-122"/>
                <a:ea typeface="微软雅黑" panose="020B0503020204020204" pitchFamily="34" charset="-122"/>
              </a:rPr>
              <a:t>花儿出品</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p:nvPr/>
          </p:nvGrpSpPr>
          <p:grpSpPr bwMode="auto">
            <a:xfrm>
              <a:off x="2437354" y="4709779"/>
              <a:ext cx="4433888" cy="962025"/>
              <a:chOff x="0" y="0"/>
              <a:chExt cx="4433422" cy="962082"/>
            </a:xfrm>
          </p:grpSpPr>
          <p:sp>
            <p:nvSpPr>
              <p:cNvPr id="78"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89" name="图片 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p:nvPr/>
          </p:nvGrpSpPr>
          <p:grpSpPr bwMode="auto">
            <a:xfrm>
              <a:off x="7261806" y="1579819"/>
              <a:ext cx="4433888" cy="962025"/>
              <a:chOff x="0" y="0"/>
              <a:chExt cx="4433422" cy="962082"/>
            </a:xfrm>
          </p:grpSpPr>
          <p:sp>
            <p:nvSpPr>
              <p:cNvPr id="93"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97"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endParaRPr lang="zh-CN" altLang="en-US" dirty="0">
                  <a:solidFill>
                    <a:schemeClr val="accent3"/>
                  </a:solidFill>
                </a:endParaRP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endParaRPr lang="zh-CN" altLang="en-US" dirty="0">
                  <a:solidFill>
                    <a:schemeClr val="accent1"/>
                  </a:solidFill>
                </a:endParaRP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endParaRPr lang="zh-CN" altLang="en-US" dirty="0">
                  <a:solidFill>
                    <a:schemeClr val="accent5"/>
                  </a:solidFill>
                </a:endParaRP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panose="020F0502020204030204"/>
                <a:ea typeface="微软雅黑" panose="020B0503020204020204" pitchFamily="34" charset="-122"/>
              </a:rPr>
              <a:t>添加文本</a:t>
            </a:r>
            <a:endParaRPr lang="zh-CN" altLang="en-US" sz="2800" kern="0" dirty="0">
              <a:solidFill>
                <a:sysClr val="window" lastClr="FFFFFF"/>
              </a:solidFill>
              <a:latin typeface="Calibri" panose="020F0502020204030204"/>
              <a:ea typeface="微软雅黑" panose="020B0503020204020204" pitchFamily="34" charset="-122"/>
            </a:endParaRP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动态模板。</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6" name="Rectangle 3"/>
          <p:cNvSpPr>
            <a:spLocks noChangeArrowheads="1"/>
          </p:cNvSpPr>
          <p:nvPr/>
        </p:nvSpPr>
        <p:spPr bwMode="auto">
          <a:xfrm>
            <a:off x="7461219" y="2281112"/>
            <a:ext cx="1922680" cy="377896"/>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8" name="Rectangle 3"/>
          <p:cNvSpPr>
            <a:spLocks noChangeArrowheads="1"/>
          </p:cNvSpPr>
          <p:nvPr/>
        </p:nvSpPr>
        <p:spPr bwMode="auto">
          <a:xfrm>
            <a:off x="9609145" y="2865140"/>
            <a:ext cx="1954498" cy="377896"/>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图形中的图片：选中图片→在窗口上方功能区位置单击→“绘图工具”</a:t>
            </a:r>
            <a:r>
              <a:rPr lang="en-US" altLang="zh-CN" dirty="0">
                <a:solidFill>
                  <a:schemeClr val="accent1">
                    <a:lumMod val="75000"/>
                  </a:schemeClr>
                </a:solidFill>
                <a:latin typeface="微软雅黑" panose="020B0503020204020204" pitchFamily="34" charset="-122"/>
                <a:ea typeface="微软雅黑" panose="020B0503020204020204" pitchFamily="34" charset="-122"/>
              </a:rPr>
              <a:t>/“</a:t>
            </a:r>
            <a:r>
              <a:rPr lang="zh-CN" altLang="en-US" dirty="0">
                <a:solidFill>
                  <a:schemeClr val="accent1">
                    <a:lumMod val="75000"/>
                  </a:schemeClr>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1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1"/>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03"/>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14"/>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a:solidFill>
                  <a:srgbClr val="FFFFFF"/>
                </a:solidFill>
                <a:bevel/>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i="1" dirty="0" smtClean="0">
                <a:solidFill>
                  <a:schemeClr val="bg1"/>
                </a:solidFill>
                <a:latin typeface="Calibri" panose="020F0502020204030204" pitchFamily="34" charset="0"/>
                <a:sym typeface="宋体" panose="02010600030101010101" pitchFamily="2" charset="-122"/>
              </a:rPr>
              <a:t>添加关键文本说明</a:t>
            </a:r>
            <a:endParaRPr lang="zh-CN" altLang="en-US" sz="2000" b="1" i="1" dirty="0">
              <a:solidFill>
                <a:schemeClr val="bg1"/>
              </a:solidFill>
              <a:latin typeface="Calibri" panose="020F0502020204030204" pitchFamily="34" charset="0"/>
              <a:sym typeface="宋体" panose="02010600030101010101" pitchFamily="2"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smtClean="0">
                  <a:solidFill>
                    <a:srgbClr val="2E3740"/>
                  </a:solidFill>
                  <a:latin typeface="微软雅黑" panose="020B0503020204020204" pitchFamily="34" charset="-122"/>
                  <a:ea typeface="微软雅黑" panose="020B0503020204020204" pitchFamily="34" charset="-122"/>
                  <a:sym typeface="Calibri" panose="020F0502020204030204" pitchFamily="34" charset="0"/>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0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6" name="Freeform 11"/>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85515" rIns="101371" bIns="85514" anchor="ctr"/>
          <a:lstStyle/>
          <a:p>
            <a:endParaRPr lang="zh-CN" altLang="en-US"/>
          </a:p>
        </p:txBody>
      </p:sp>
      <p:sp>
        <p:nvSpPr>
          <p:cNvPr id="17" name="Freeform 13"/>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1" tIns="85515" rIns="1" bIns="85514" anchor="ctr"/>
          <a:lstStyle/>
          <a:p>
            <a:endParaRPr lang="zh-CN" altLang="en-US"/>
          </a:p>
        </p:txBody>
      </p:sp>
      <p:sp>
        <p:nvSpPr>
          <p:cNvPr id="18" name="Freeform 15"/>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6" rIns="1" bIns="85515" anchor="ctr"/>
          <a:lstStyle/>
          <a:p>
            <a:endParaRPr lang="zh-CN" altLang="en-US"/>
          </a:p>
        </p:txBody>
      </p:sp>
      <p:sp>
        <p:nvSpPr>
          <p:cNvPr id="19" name="Freeform 17"/>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5" rIns="0" bIns="85515" anchor="ctr"/>
          <a:lstStyle/>
          <a:p>
            <a:endParaRPr lang="zh-CN" altLang="en-US"/>
          </a:p>
        </p:txBody>
      </p:sp>
      <p:sp>
        <p:nvSpPr>
          <p:cNvPr id="20" name="Freeform 19"/>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PPTS</a:t>
            </a:r>
            <a:r>
              <a:rPr lang="zh-CN" altLang="en-US"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致力于</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及相册</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的原创设计与美化，为您提供实用美观，精致大气，方便修改的</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动态模板。</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38" name="图片 3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550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p:spPr>
        <p:txBody>
          <a:bodyPr anchor="ctr"/>
          <a:lstStyle/>
          <a:p>
            <a:endParaRPr lang="zh-CN" altLang="en-US"/>
          </a:p>
        </p:txBody>
      </p:sp>
      <p:sp>
        <p:nvSpPr>
          <p:cNvPr id="16" name="任意多边形 3"/>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p:spPr>
        <p:txBody>
          <a:bodyPr anchor="ctr"/>
          <a:lstStyle/>
          <a:p>
            <a:endParaRPr lang="zh-CN" altLang="en-US"/>
          </a:p>
        </p:txBody>
      </p:sp>
      <p:sp>
        <p:nvSpPr>
          <p:cNvPr id="17" name="任意多边形 5"/>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p:spPr>
        <p:txBody>
          <a:bodyPr anchor="ctr"/>
          <a:lstStyle/>
          <a:p>
            <a:endParaRPr lang="zh-CN" altLang="en-US"/>
          </a:p>
        </p:txBody>
      </p:sp>
      <p:sp>
        <p:nvSpPr>
          <p:cNvPr id="18" name="任意多边形 6"/>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组合 1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组合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2"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保留文字的格式和动画效果不变，请不要删除文本框，直接把文本框中的文字替换即可。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图形中的</a:t>
            </a:r>
            <a:r>
              <a:rPr lang="zh-CN" altLang="en-US" sz="1400" dirty="0" smtClean="0">
                <a:solidFill>
                  <a:schemeClr val="bg1"/>
                </a:solidFill>
                <a:latin typeface="微软雅黑" panose="020B0503020204020204" pitchFamily="34" charset="-122"/>
                <a:ea typeface="微软雅黑" panose="020B0503020204020204" pitchFamily="34" charset="-122"/>
              </a:rPr>
              <a:t>图片多</a:t>
            </a:r>
            <a:r>
              <a:rPr lang="zh-CN" altLang="en-US" sz="1400" dirty="0">
                <a:solidFill>
                  <a:schemeClr val="bg1"/>
                </a:solidFill>
                <a:latin typeface="微软雅黑" panose="020B0503020204020204" pitchFamily="34" charset="-122"/>
                <a:ea typeface="微软雅黑" panose="020B0503020204020204" pitchFamily="34" charset="-122"/>
              </a:rPr>
              <a:t>因排版的需要，将图片填充在图形</a:t>
            </a:r>
            <a:r>
              <a:rPr lang="zh-CN" altLang="en-US" sz="1400" dirty="0" smtClean="0">
                <a:solidFill>
                  <a:schemeClr val="bg1"/>
                </a:solidFill>
                <a:latin typeface="微软雅黑" panose="020B0503020204020204" pitchFamily="34" charset="-122"/>
                <a:ea typeface="微软雅黑" panose="020B0503020204020204" pitchFamily="34" charset="-122"/>
              </a:rPr>
              <a:t>中。</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1" name="Group 24"/>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5" name="Group 28"/>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0" name="Group 33"/>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添加关键说明文本</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 name="Freeform 4"/>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p:spPr>
        <p:txBody>
          <a:bodyPr lIns="91433" tIns="45716" rIns="91433" bIns="45716"/>
          <a:lstStyle/>
          <a:p>
            <a:endParaRPr lang="zh-CN" altLang="en-US"/>
          </a:p>
        </p:txBody>
      </p:sp>
      <p:sp>
        <p:nvSpPr>
          <p:cNvPr id="35" name="Freeform 13"/>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00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endParaRPr lang="zh-CN" altLang="en-US" sz="3200" dirty="0">
              <a:latin typeface="微软雅黑 Light" panose="020B0502040204020203" pitchFamily="34" charset="-122"/>
              <a:ea typeface="微软雅黑 Light" panose="020B0502040204020203" pitchFamily="34" charset="-122"/>
            </a:endParaRP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endParaRPr lang="zh-CN" altLang="en-US" sz="2000" dirty="0">
              <a:latin typeface="微软雅黑 Light" panose="020B0502040204020203" pitchFamily="34" charset="-122"/>
              <a:ea typeface="微软雅黑 Light" panose="020B0502040204020203" pitchFamily="34" charset="-122"/>
            </a:endParaRP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endParaRPr lang="zh-CN" altLang="en-US" sz="1600" dirty="0">
              <a:solidFill>
                <a:srgbClr val="333333"/>
              </a:solidFill>
              <a:latin typeface="微软雅黑 Light" panose="020B0502040204020203" pitchFamily="34" charset="-122"/>
              <a:ea typeface="微软雅黑 Light" panose="020B0502040204020203" pitchFamily="34" charset="-122"/>
            </a:endParaRP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anose="020B0503020204020204" pitchFamily="34" charset="-122"/>
                <a:ea typeface="微软雅黑" panose="020B0503020204020204" pitchFamily="34" charset="-122"/>
              </a:rPr>
              <a:t>添加您的文字添加您的文字添加您的文字添加您的文字添加您的文字添加您的文字添加您的文字添加您的文字添加您的文字添加您的</a:t>
            </a:r>
            <a:r>
              <a:rPr lang="zh-CN" altLang="en-US" dirty="0" smtClean="0">
                <a:latin typeface="微软雅黑" panose="020B0503020204020204" pitchFamily="34" charset="-122"/>
                <a:ea typeface="微软雅黑" panose="020B0503020204020204" pitchFamily="34"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0" hangingPunct="0">
              <a:defRPr/>
            </a:pPr>
            <a:r>
              <a:rPr lang="en-US" altLang="zh-CN" sz="2000" kern="0" dirty="0" smtClean="0">
                <a:solidFill>
                  <a:schemeClr val="accent1">
                    <a:lumMod val="75000"/>
                  </a:schemeClr>
                </a:solidFill>
                <a:ea typeface="宋体" panose="02010600030101010101" pitchFamily="2" charset="-122"/>
              </a:rPr>
              <a:t>PPTS</a:t>
            </a:r>
            <a:r>
              <a:rPr lang="zh-CN" altLang="en-US" sz="2000" kern="0" dirty="0" smtClean="0">
                <a:solidFill>
                  <a:schemeClr val="accent1">
                    <a:lumMod val="75000"/>
                  </a:schemeClr>
                </a:solidFill>
                <a:ea typeface="宋体" panose="02010600030101010101" pitchFamily="2" charset="-122"/>
              </a:rPr>
              <a:t>致力于</a:t>
            </a:r>
            <a:r>
              <a:rPr lang="zh-CN" altLang="en-US" sz="2000" kern="0" dirty="0">
                <a:solidFill>
                  <a:schemeClr val="accent1">
                    <a:lumMod val="75000"/>
                  </a:schemeClr>
                </a:solidFill>
                <a:ea typeface="宋体" panose="02010600030101010101" pitchFamily="2" charset="-122"/>
              </a:rPr>
              <a:t>教学课件、教学设计、汇报</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及相册</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的原创设计与美化，为您提供实用美观，精致大气，方便修改的</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动态模板。</a:t>
            </a:r>
            <a:endParaRPr lang="en-US" altLang="zh-CN" sz="2000" kern="0" dirty="0">
              <a:solidFill>
                <a:schemeClr val="accent1">
                  <a:lumMod val="75000"/>
                </a:schemeClr>
              </a:solidFill>
              <a:ea typeface="宋体" panose="02010600030101010101"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p:nvPr/>
          </p:nvGrpSpPr>
          <p:grpSpPr bwMode="auto">
            <a:xfrm>
              <a:off x="6301505" y="1751805"/>
              <a:ext cx="1627187" cy="1846263"/>
              <a:chOff x="313" y="2400"/>
              <a:chExt cx="1349" cy="1534"/>
            </a:xfrm>
          </p:grpSpPr>
          <p:sp>
            <p:nvSpPr>
              <p:cNvPr id="25" name="Freeform 24"/>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0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en-US" altLang="zh-CN"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nvGrpSpPr>
          <p:cNvPr id="94" name="Group 63"/>
          <p:cNvGrpSpPr/>
          <p:nvPr/>
        </p:nvGrpSpPr>
        <p:grpSpPr bwMode="auto">
          <a:xfrm>
            <a:off x="6998449" y="3072364"/>
            <a:ext cx="811759" cy="756718"/>
            <a:chOff x="2208" y="1392"/>
            <a:chExt cx="1132" cy="1055"/>
          </a:xfrm>
          <a:solidFill>
            <a:schemeClr val="accent4"/>
          </a:solidFill>
        </p:grpSpPr>
        <p:sp>
          <p:nvSpPr>
            <p:cNvPr id="95" name="Freeform 64"/>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6" name="Freeform 65"/>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97" name="Freeform 66"/>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8" name="Freeform 67"/>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9" name="Freeform 68"/>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100" name="Freeform 69"/>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grpSp>
      <p:pic>
        <p:nvPicPr>
          <p:cNvPr id="101" name="Picture 12" descr="23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endParaRPr lang="zh-CN" altLang="en-US" sz="7200" dirty="0">
              <a:solidFill>
                <a:schemeClr val="accent6"/>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46" name="Picture 2" descr="E:\下载PPT模板\变色龙\logo\标准色128.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788" y="6303693"/>
            <a:ext cx="1818120" cy="5543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endParaRPr lang="zh-CN" altLang="en-US" sz="7200" dirty="0">
              <a:solidFill>
                <a:schemeClr val="accent1"/>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教学效果</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23639" y="4768948"/>
            <a:ext cx="3047206" cy="173032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00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35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00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650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00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850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00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950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1</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16" name="AutoShape 12"/>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50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4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600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2</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p:nvPr/>
            </p:nvGrpSpPr>
            <p:grpSpPr bwMode="auto">
              <a:xfrm>
                <a:off x="2980029" y="2084252"/>
                <a:ext cx="1592209" cy="2795993"/>
                <a:chOff x="0" y="-2027"/>
                <a:chExt cx="1894" cy="3650"/>
              </a:xfrm>
              <a:grpFill/>
            </p:grpSpPr>
            <p:sp>
              <p:nvSpPr>
                <p:cNvPr id="10"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p:nvPr/>
            </p:nvGrpSpPr>
            <p:grpSpPr bwMode="auto">
              <a:xfrm>
                <a:off x="4103989" y="2062474"/>
                <a:ext cx="1592209" cy="2804737"/>
                <a:chOff x="0" y="-2601"/>
                <a:chExt cx="1894" cy="3658"/>
              </a:xfrm>
              <a:grpFill/>
            </p:grpSpPr>
            <p:sp>
              <p:nvSpPr>
                <p:cNvPr id="15" name="Freeform 21"/>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p:nvPr/>
            </p:nvGrpSpPr>
            <p:grpSpPr bwMode="auto">
              <a:xfrm>
                <a:off x="6367886" y="2087314"/>
                <a:ext cx="1592209" cy="2792932"/>
                <a:chOff x="0" y="-1789"/>
                <a:chExt cx="1894" cy="3646"/>
              </a:xfrm>
              <a:grpFill/>
            </p:grpSpPr>
            <p:sp>
              <p:nvSpPr>
                <p:cNvPr id="20"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p:nvPr/>
            </p:nvGrpSpPr>
            <p:grpSpPr bwMode="auto">
              <a:xfrm>
                <a:off x="5204412" y="2082406"/>
                <a:ext cx="1593049" cy="2797840"/>
                <a:chOff x="0" y="-1020"/>
                <a:chExt cx="1894" cy="3651"/>
              </a:xfrm>
              <a:grpFill/>
            </p:grpSpPr>
            <p:sp>
              <p:nvSpPr>
                <p:cNvPr id="26"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p:nvPr/>
            </p:nvGrpSpPr>
            <p:grpSpPr bwMode="auto">
              <a:xfrm>
                <a:off x="7507820" y="2092379"/>
                <a:ext cx="1592209" cy="2792467"/>
                <a:chOff x="0" y="-2562"/>
                <a:chExt cx="1894" cy="3642"/>
              </a:xfrm>
              <a:grpFill/>
            </p:grpSpPr>
            <p:sp>
              <p:nvSpPr>
                <p:cNvPr id="31" name="Freeform 27"/>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p:nvPr/>
            </p:nvGrpSpPr>
            <p:grpSpPr bwMode="auto">
              <a:xfrm>
                <a:off x="2980029" y="2084252"/>
                <a:ext cx="1592209" cy="2795993"/>
                <a:chOff x="0" y="-2027"/>
                <a:chExt cx="1894" cy="3650"/>
              </a:xfrm>
              <a:grpFill/>
            </p:grpSpPr>
            <p:sp>
              <p:nvSpPr>
                <p:cNvPr id="36"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p:nvPr/>
            </p:nvGrpSpPr>
            <p:grpSpPr bwMode="auto">
              <a:xfrm>
                <a:off x="4103989" y="2062474"/>
                <a:ext cx="1592209" cy="2823906"/>
                <a:chOff x="0" y="-2601"/>
                <a:chExt cx="1894" cy="3683"/>
              </a:xfrm>
              <a:grpFill/>
            </p:grpSpPr>
            <p:sp>
              <p:nvSpPr>
                <p:cNvPr id="42" name="Freeform 21"/>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p:nvPr/>
            </p:nvGrpSpPr>
            <p:grpSpPr bwMode="auto">
              <a:xfrm>
                <a:off x="6367886" y="2087314"/>
                <a:ext cx="1592209" cy="2792932"/>
                <a:chOff x="0" y="-1789"/>
                <a:chExt cx="1894" cy="3646"/>
              </a:xfrm>
              <a:grpFill/>
            </p:grpSpPr>
            <p:sp>
              <p:nvSpPr>
                <p:cNvPr id="47"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p:nvPr/>
            </p:nvGrpSpPr>
            <p:grpSpPr bwMode="auto">
              <a:xfrm>
                <a:off x="5204412" y="2082406"/>
                <a:ext cx="1593049" cy="2797840"/>
                <a:chOff x="0" y="-1020"/>
                <a:chExt cx="1894" cy="3651"/>
              </a:xfrm>
              <a:grpFill/>
            </p:grpSpPr>
            <p:sp>
              <p:nvSpPr>
                <p:cNvPr id="52"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p:nvPr/>
            </p:nvGrpSpPr>
            <p:grpSpPr bwMode="auto">
              <a:xfrm>
                <a:off x="7507820" y="2092379"/>
                <a:ext cx="1592209" cy="2787867"/>
                <a:chOff x="0" y="-2562"/>
                <a:chExt cx="1894" cy="3636"/>
              </a:xfrm>
              <a:grpFill/>
            </p:grpSpPr>
            <p:sp>
              <p:nvSpPr>
                <p:cNvPr id="57" name="Freeform 27"/>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a:defRPr/>
                </a:pPr>
                <a:endParaRPr lang="zh-CN" altLang="en-US" sz="1580">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PPTS</a:t>
              </a:r>
              <a:r>
                <a:rPr lang="zh-CN" altLang="en-US" sz="1400" dirty="0" smtClean="0">
                  <a:latin typeface="微软雅黑" panose="020B0503020204020204" pitchFamily="34" charset="-122"/>
                  <a:ea typeface="微软雅黑" panose="020B0503020204020204" pitchFamily="34" charset="-122"/>
                  <a:cs typeface="Open Sans Light" pitchFamily="34" charset="0"/>
                </a:rPr>
                <a:t>致力于</a:t>
              </a:r>
              <a:r>
                <a:rPr lang="zh-CN" altLang="en-US" sz="1400" dirty="0">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PPTS</a:t>
              </a:r>
              <a:r>
                <a:rPr lang="zh-CN" altLang="en-US" sz="1400" dirty="0" smtClean="0">
                  <a:latin typeface="微软雅黑" panose="020B0503020204020204" pitchFamily="34" charset="-122"/>
                  <a:ea typeface="微软雅黑" panose="020B0503020204020204" pitchFamily="34" charset="-122"/>
                  <a:cs typeface="Open Sans Light" pitchFamily="34" charset="0"/>
                </a:rPr>
                <a:t>致力于</a:t>
              </a:r>
              <a:r>
                <a:rPr lang="zh-CN" altLang="en-US" sz="1400" dirty="0">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3</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bwMode="auto">
          <a:xfrm>
            <a:off x="4836941" y="2591403"/>
            <a:ext cx="1166373" cy="1173177"/>
            <a:chOff x="4584975" y="1646087"/>
            <a:chExt cx="846284" cy="844810"/>
          </a:xfrm>
        </p:grpSpPr>
        <p:grpSp>
          <p:nvGrpSpPr>
            <p:cNvPr id="7" name="组合 70"/>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29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panose="020F0502020204030204"/>
                  <a:ea typeface="微软雅黑" panose="020B0503020204020204" pitchFamily="34" charset="-122"/>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p:nvPr/>
        </p:nvGrpSpPr>
        <p:grpSpPr bwMode="auto">
          <a:xfrm>
            <a:off x="4851677" y="3957286"/>
            <a:ext cx="1174795" cy="1166823"/>
            <a:chOff x="4595742" y="2629916"/>
            <a:chExt cx="851392" cy="840483"/>
          </a:xfrm>
        </p:grpSpPr>
        <p:grpSp>
          <p:nvGrpSpPr>
            <p:cNvPr id="12" name="组合 66"/>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p:nvPr/>
        </p:nvGrpSpPr>
        <p:grpSpPr bwMode="auto">
          <a:xfrm>
            <a:off x="6361224" y="3957285"/>
            <a:ext cx="1151635" cy="1175293"/>
            <a:chOff x="5690864" y="2629916"/>
            <a:chExt cx="835088" cy="846575"/>
          </a:xfrm>
        </p:grpSpPr>
        <p:grpSp>
          <p:nvGrpSpPr>
            <p:cNvPr id="17" name="组合 62"/>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p:nvPr/>
        </p:nvGrpSpPr>
        <p:grpSpPr bwMode="auto">
          <a:xfrm>
            <a:off x="6325432" y="2578695"/>
            <a:ext cx="1162162" cy="1185883"/>
            <a:chOff x="5664670" y="1636419"/>
            <a:chExt cx="843213" cy="854478"/>
          </a:xfrm>
        </p:grpSpPr>
        <p:grpSp>
          <p:nvGrpSpPr>
            <p:cNvPr id="22" name="组合 58"/>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p:nvPr/>
        </p:nvGrpSpPr>
        <p:grpSpPr bwMode="auto">
          <a:xfrm>
            <a:off x="988328" y="1579166"/>
            <a:ext cx="3747553" cy="1995293"/>
            <a:chOff x="323528" y="1916833"/>
            <a:chExt cx="2825034" cy="1497150"/>
          </a:xfrm>
        </p:grpSpPr>
        <p:grpSp>
          <p:nvGrpSpPr>
            <p:cNvPr id="28" name="组合 75"/>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ln>
            </p:spPr>
            <p:txBody>
              <a:bodyPr wrap="none">
                <a:spAutoFit/>
              </a:bodyPr>
              <a:lstStyle/>
              <a:p>
                <a:r>
                  <a:rPr lang="en-US" altLang="zh-CN" dirty="0">
                    <a:solidFill>
                      <a:schemeClr val="accent1"/>
                    </a:solidFill>
                    <a:latin typeface="04b_09"/>
                    <a:ea typeface="微软雅黑" panose="020B0503020204020204" pitchFamily="34" charset="-122"/>
                  </a:rPr>
                  <a:t>01</a:t>
                </a:r>
                <a:endParaRPr lang="zh-CN" altLang="en-US" dirty="0">
                  <a:solidFill>
                    <a:schemeClr val="accent1"/>
                  </a:solidFill>
                  <a:latin typeface="04b_09"/>
                  <a:ea typeface="微软雅黑" panose="020B0503020204020204" pitchFamily="34"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endParaRPr lang="zh-CN" altLang="en-US" b="1" dirty="0">
                  <a:solidFill>
                    <a:schemeClr val="accent1"/>
                  </a:solidFill>
                  <a:latin typeface="+mj-ea"/>
                  <a:ea typeface="+mj-ea"/>
                </a:endParaRP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ln>
          </p:spPr>
          <p:txBody>
            <a:bodyPr>
              <a:spAutoFit/>
            </a:bodyPr>
            <a:lstStyle/>
            <a:p>
              <a:r>
                <a:rPr lang="zh-CN" altLang="en-US" sz="1300" dirty="0">
                  <a:solidFill>
                    <a:schemeClr val="accent1"/>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solidFill>
                <a:latin typeface="Calibri" panose="020F0502020204030204" pitchFamily="34" charset="0"/>
                <a:ea typeface="微软雅黑" panose="020B0503020204020204" pitchFamily="34" charset="-122"/>
              </a:endParaRPr>
            </a:p>
          </p:txBody>
        </p:sp>
      </p:grpSp>
      <p:grpSp>
        <p:nvGrpSpPr>
          <p:cNvPr id="35" name="组合 34"/>
          <p:cNvGrpSpPr/>
          <p:nvPr/>
        </p:nvGrpSpPr>
        <p:grpSpPr bwMode="auto">
          <a:xfrm>
            <a:off x="7601281" y="1579169"/>
            <a:ext cx="3497903" cy="1978205"/>
            <a:chOff x="5858028" y="2212275"/>
            <a:chExt cx="2638808" cy="1484165"/>
          </a:xfrm>
        </p:grpSpPr>
        <p:grpSp>
          <p:nvGrpSpPr>
            <p:cNvPr id="36" name="组合 83"/>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ln>
            </p:spPr>
            <p:txBody>
              <a:bodyPr wrap="none">
                <a:spAutoFit/>
              </a:bodyPr>
              <a:lstStyle/>
              <a:p>
                <a:r>
                  <a:rPr lang="en-US" altLang="zh-CN" dirty="0">
                    <a:solidFill>
                      <a:schemeClr val="accent6">
                        <a:lumMod val="75000"/>
                      </a:schemeClr>
                    </a:solidFill>
                    <a:latin typeface="04b_09"/>
                    <a:ea typeface="微软雅黑" panose="020B0503020204020204" pitchFamily="34" charset="-122"/>
                  </a:rPr>
                  <a:t>02</a:t>
                </a:r>
                <a:endParaRPr lang="zh-CN" altLang="en-US" dirty="0">
                  <a:solidFill>
                    <a:schemeClr val="accent6">
                      <a:lumMod val="75000"/>
                    </a:schemeClr>
                  </a:solidFill>
                  <a:latin typeface="04b_09"/>
                  <a:ea typeface="微软雅黑" panose="020B0503020204020204" pitchFamily="34"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endParaRPr lang="zh-CN" altLang="en-US" b="1" dirty="0">
                  <a:solidFill>
                    <a:schemeClr val="accent6">
                      <a:lumMod val="75000"/>
                    </a:schemeClr>
                  </a:solidFill>
                  <a:latin typeface="+mj-ea"/>
                  <a:ea typeface="+mj-ea"/>
                </a:endParaRP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ln>
          </p:spPr>
          <p:txBody>
            <a:bodyPr>
              <a:spAutoFit/>
            </a:bodyPr>
            <a:lstStyle/>
            <a:p>
              <a:pPr algn="r"/>
              <a:r>
                <a:rPr lang="zh-CN" altLang="en-US" sz="1300" dirty="0">
                  <a:solidFill>
                    <a:schemeClr val="accent6">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6">
                    <a:lumMod val="50000"/>
                  </a:schemeClr>
                </a:solidFill>
                <a:latin typeface="Calibri" panose="020F0502020204030204" pitchFamily="34" charset="0"/>
                <a:ea typeface="微软雅黑" panose="020B0503020204020204" pitchFamily="34" charset="-122"/>
              </a:endParaRPr>
            </a:p>
          </p:txBody>
        </p:sp>
      </p:grpSp>
      <p:grpSp>
        <p:nvGrpSpPr>
          <p:cNvPr id="44" name="组合 43"/>
          <p:cNvGrpSpPr/>
          <p:nvPr/>
        </p:nvGrpSpPr>
        <p:grpSpPr bwMode="auto">
          <a:xfrm>
            <a:off x="988328" y="4147856"/>
            <a:ext cx="3730710" cy="1979067"/>
            <a:chOff x="323528" y="3939162"/>
            <a:chExt cx="2813146" cy="1483415"/>
          </a:xfrm>
        </p:grpSpPr>
        <p:grpSp>
          <p:nvGrpSpPr>
            <p:cNvPr id="45" name="组合 96"/>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ln>
            </p:spPr>
            <p:txBody>
              <a:bodyPr wrap="none">
                <a:spAutoFit/>
              </a:bodyPr>
              <a:lstStyle/>
              <a:p>
                <a:r>
                  <a:rPr lang="en-US" altLang="zh-CN" dirty="0">
                    <a:solidFill>
                      <a:schemeClr val="accent3">
                        <a:lumMod val="50000"/>
                      </a:schemeClr>
                    </a:solidFill>
                    <a:latin typeface="04b_09"/>
                    <a:ea typeface="微软雅黑" panose="020B0503020204020204" pitchFamily="34" charset="-122"/>
                  </a:rPr>
                  <a:t>04</a:t>
                </a:r>
                <a:endParaRPr lang="zh-CN" altLang="en-US" dirty="0">
                  <a:solidFill>
                    <a:schemeClr val="accent3">
                      <a:lumMod val="50000"/>
                    </a:schemeClr>
                  </a:solidFill>
                  <a:latin typeface="04b_09"/>
                  <a:ea typeface="微软雅黑" panose="020B0503020204020204" pitchFamily="34"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endParaRPr lang="zh-CN" altLang="en-US" b="1" dirty="0">
                  <a:solidFill>
                    <a:schemeClr val="accent3">
                      <a:lumMod val="50000"/>
                    </a:schemeClr>
                  </a:solidFill>
                  <a:latin typeface="+mj-ea"/>
                  <a:ea typeface="+mj-ea"/>
                </a:endParaRP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ln>
          </p:spPr>
          <p:txBody>
            <a:bodyPr>
              <a:spAutoFit/>
            </a:bodyPr>
            <a:lstStyle/>
            <a:p>
              <a:r>
                <a:rPr lang="zh-CN" altLang="en-US" sz="1300" dirty="0">
                  <a:solidFill>
                    <a:schemeClr val="accent3">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3">
                    <a:lumMod val="50000"/>
                  </a:schemeClr>
                </a:solidFill>
                <a:latin typeface="Calibri" panose="020F0502020204030204" pitchFamily="34" charset="0"/>
                <a:ea typeface="微软雅黑" panose="020B0503020204020204" pitchFamily="34" charset="-122"/>
              </a:endParaRPr>
            </a:p>
          </p:txBody>
        </p:sp>
      </p:grpSp>
      <p:grpSp>
        <p:nvGrpSpPr>
          <p:cNvPr id="52" name="组合 51"/>
          <p:cNvGrpSpPr/>
          <p:nvPr/>
        </p:nvGrpSpPr>
        <p:grpSpPr bwMode="auto">
          <a:xfrm>
            <a:off x="7601281" y="4147856"/>
            <a:ext cx="3497903" cy="1979067"/>
            <a:chOff x="5858028" y="3939162"/>
            <a:chExt cx="2638808" cy="1483415"/>
          </a:xfrm>
        </p:grpSpPr>
        <p:grpSp>
          <p:nvGrpSpPr>
            <p:cNvPr id="53" name="组合 135"/>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ln>
            </p:spPr>
            <p:txBody>
              <a:bodyPr wrap="none">
                <a:spAutoFit/>
              </a:bodyPr>
              <a:lstStyle/>
              <a:p>
                <a:r>
                  <a:rPr lang="en-US" altLang="zh-CN" dirty="0">
                    <a:solidFill>
                      <a:schemeClr val="accent1">
                        <a:lumMod val="50000"/>
                      </a:schemeClr>
                    </a:solidFill>
                    <a:latin typeface="04b_09"/>
                    <a:ea typeface="微软雅黑" panose="020B0503020204020204" pitchFamily="34" charset="-122"/>
                  </a:rPr>
                  <a:t>03</a:t>
                </a:r>
                <a:endParaRPr lang="zh-CN" altLang="en-US" dirty="0">
                  <a:solidFill>
                    <a:schemeClr val="accent1">
                      <a:lumMod val="50000"/>
                    </a:schemeClr>
                  </a:solidFill>
                  <a:latin typeface="04b_09"/>
                  <a:ea typeface="微软雅黑" panose="020B0503020204020204" pitchFamily="34"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endParaRPr lang="zh-CN" altLang="en-US" b="1" dirty="0">
                  <a:solidFill>
                    <a:schemeClr val="accent1">
                      <a:lumMod val="50000"/>
                    </a:schemeClr>
                  </a:solidFill>
                  <a:latin typeface="+mj-ea"/>
                  <a:ea typeface="+mj-ea"/>
                </a:endParaRP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ln>
          </p:spPr>
          <p:txBody>
            <a:bodyPr>
              <a:spAutoFit/>
            </a:bodyPr>
            <a:lstStyle/>
            <a:p>
              <a:pPr algn="r"/>
              <a:r>
                <a:rPr lang="zh-CN" altLang="en-US" sz="1300" dirty="0">
                  <a:solidFill>
                    <a:schemeClr val="accent1">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lumMod val="50000"/>
                  </a:schemeClr>
                </a:solidFill>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5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4</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Rectangle 21"/>
              <p:cNvSpPr/>
              <p:nvPr/>
            </p:nvSpPr>
            <p:spPr>
              <a:xfrm>
                <a:off x="2928926" y="2643188"/>
                <a:ext cx="1473145" cy="1232360"/>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PPTS</a:t>
                </a:r>
                <a:r>
                  <a:rPr lang="zh-CN" altLang="en-US" sz="1400" dirty="0" smtClean="0">
                    <a:solidFill>
                      <a:schemeClr val="bg1"/>
                    </a:solidFill>
                    <a:latin typeface="Open Sans Light" pitchFamily="34" charset="0"/>
                    <a:ea typeface="Open Sans Light" pitchFamily="34" charset="0"/>
                    <a:cs typeface="Open Sans Light" pitchFamily="34" charset="0"/>
                  </a:rPr>
                  <a:t>致力于</a:t>
                </a:r>
                <a:r>
                  <a:rPr lang="zh-CN" altLang="en-US" sz="1400" dirty="0">
                    <a:solidFill>
                      <a:schemeClr val="bg1"/>
                    </a:solidFill>
                    <a:latin typeface="Open Sans Light" pitchFamily="34" charset="0"/>
                    <a:ea typeface="Open Sans Light" pitchFamily="34" charset="0"/>
                    <a:cs typeface="Open Sans Light" pitchFamily="34" charset="0"/>
                  </a:rPr>
                  <a:t>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PPTS</a:t>
                </a:r>
                <a:r>
                  <a:rPr lang="zh-CN" altLang="en-US" sz="1400" dirty="0" smtClean="0">
                    <a:solidFill>
                      <a:prstClr val="white"/>
                    </a:solidFill>
                    <a:latin typeface="Open Sans Light" pitchFamily="34" charset="0"/>
                    <a:ea typeface="Open Sans Light" pitchFamily="34" charset="0"/>
                    <a:cs typeface="Open Sans Light" pitchFamily="34" charset="0"/>
                  </a:rPr>
                  <a:t>致力于</a:t>
                </a:r>
                <a:r>
                  <a:rPr lang="zh-CN" altLang="en-US" sz="1400" dirty="0">
                    <a:solidFill>
                      <a:prstClr val="white"/>
                    </a:solidFill>
                    <a:latin typeface="Open Sans Light" pitchFamily="34" charset="0"/>
                    <a:ea typeface="Open Sans Light" pitchFamily="34" charset="0"/>
                    <a:cs typeface="Open Sans Light" pitchFamily="34" charset="0"/>
                  </a:rPr>
                  <a:t>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课程结构</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3"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4"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5"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35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教学内容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p:nvPr/>
        </p:nvSpPr>
        <p:spPr>
          <a:xfrm>
            <a:off x="2091525" y="1623041"/>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anose="020B0503020204020204" pitchFamily="34" charset="-122"/>
                <a:ea typeface="微软雅黑" panose="020B0503020204020204" pitchFamily="34" charset="-122"/>
              </a:rPr>
              <a:t>添加教学内容</a:t>
            </a:r>
            <a:r>
              <a:rPr lang="en-US" altLang="zh-CN" sz="2200" b="1" dirty="0" smtClean="0">
                <a:solidFill>
                  <a:schemeClr val="accent5"/>
                </a:solidFill>
                <a:latin typeface="微软雅黑" panose="020B0503020204020204" pitchFamily="34" charset="-122"/>
                <a:ea typeface="微软雅黑" panose="020B0503020204020204" pitchFamily="34" charset="-122"/>
              </a:rPr>
              <a:t>1</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花儿致力于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0" name="Title 1"/>
          <p:cNvSpPr txBox="1"/>
          <p:nvPr/>
        </p:nvSpPr>
        <p:spPr>
          <a:xfrm>
            <a:off x="2091525" y="3054690"/>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anose="020B0503020204020204" pitchFamily="34" charset="-122"/>
                <a:ea typeface="微软雅黑" panose="020B0503020204020204" pitchFamily="34" charset="-122"/>
              </a:rPr>
              <a:t>添加教学内容</a:t>
            </a:r>
            <a:r>
              <a:rPr lang="en-US" altLang="zh-CN" sz="2200" b="1" dirty="0" smtClean="0">
                <a:solidFill>
                  <a:srgbClr val="F5841C"/>
                </a:solidFill>
                <a:latin typeface="微软雅黑" panose="020B0503020204020204" pitchFamily="34" charset="-122"/>
                <a:ea typeface="微软雅黑" panose="020B0503020204020204" pitchFamily="34" charset="-122"/>
              </a:rPr>
              <a:t>2</a:t>
            </a:r>
            <a:endParaRPr lang="zh-CN" altLang="en-US" sz="2200" b="1" dirty="0">
              <a:solidFill>
                <a:srgbClr val="F5841C"/>
              </a:solidFill>
              <a:latin typeface="微软雅黑" panose="020B0503020204020204" pitchFamily="34" charset="-122"/>
              <a:ea typeface="微软雅黑" panose="020B0503020204020204"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花儿致力于教学课件、教学设计、汇报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p:nvPr/>
        </p:nvSpPr>
        <p:spPr>
          <a:xfrm>
            <a:off x="2091525" y="4486339"/>
            <a:ext cx="4977100" cy="457081"/>
          </a:xfrm>
          <a:prstGeom prst="rect">
            <a:avLst/>
          </a:prstGeom>
        </p:spPr>
        <p:txBody>
          <a:bodyPr>
            <a:noAutofit/>
          </a:bodyPr>
          <a:lstStyle/>
          <a:p>
            <a:pPr>
              <a:spcBef>
                <a:spcPct val="0"/>
              </a:spcBef>
            </a:pPr>
            <a:endParaRPr lang="en-US" sz="1335"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anose="020B0503020204020204" pitchFamily="34" charset="-122"/>
                <a:ea typeface="微软雅黑" panose="020B0503020204020204" pitchFamily="34" charset="-122"/>
              </a:rPr>
              <a:t>添加教学内容</a:t>
            </a:r>
            <a:r>
              <a:rPr lang="en-US" altLang="zh-CN" sz="2200" b="1" dirty="0" smtClean="0">
                <a:solidFill>
                  <a:srgbClr val="A0BF0D"/>
                </a:solidFill>
                <a:latin typeface="微软雅黑" panose="020B0503020204020204" pitchFamily="34" charset="-122"/>
                <a:ea typeface="微软雅黑" panose="020B0503020204020204" pitchFamily="34" charset="-122"/>
              </a:rPr>
              <a:t>3</a:t>
            </a:r>
            <a:endParaRPr lang="zh-CN" altLang="en-US" sz="2200" b="1" dirty="0">
              <a:solidFill>
                <a:srgbClr val="A0BF0D"/>
              </a:solidFill>
              <a:latin typeface="微软雅黑" panose="020B0503020204020204" pitchFamily="34" charset="-122"/>
              <a:ea typeface="微软雅黑" panose="020B0503020204020204"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花儿致力于教学课件、教学设计、汇报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28569"/>
            <a:ext cx="4269935" cy="397688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82" name="KSO_Shape"/>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教学目标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知识</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技能</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素养</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tailEnd type="oval" w="sm" len="sm"/>
            </a:ln>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dirty="0" smtClean="0">
                  <a:solidFill>
                    <a:srgbClr val="FFFFFF"/>
                  </a:solidFill>
                  <a:latin typeface="微软雅黑" panose="020B0503020204020204" pitchFamily="34" charset="-122"/>
                  <a:ea typeface="微软雅黑" panose="020B0503020204020204" pitchFamily="34" charset="-122"/>
                  <a:cs typeface="Franchise"/>
                </a:rPr>
                <a:t>文本</a:t>
              </a:r>
              <a:endParaRPr lang="en-US" altLang="zh-CN" sz="2400" dirty="0">
                <a:solidFill>
                  <a:srgbClr val="FFFFFF"/>
                </a:solidFill>
                <a:latin typeface="微软雅黑" panose="020B0503020204020204" pitchFamily="34" charset="-122"/>
                <a:ea typeface="微软雅黑" panose="020B0503020204020204"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3734290" y="4788310"/>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9336805" y="4788310"/>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nvSpPr>
        <p:spPr bwMode="auto">
          <a:xfrm>
            <a:off x="9336805" y="2244996"/>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Open Sans" pitchFamily="34" charset="0"/>
                </a:rPr>
                <a:t>添加难点文本</a:t>
              </a:r>
              <a:endParaRPr lang="en-US" sz="2000" dirty="0">
                <a:latin typeface="微软雅黑" panose="020B0503020204020204" pitchFamily="34" charset="-122"/>
                <a:ea typeface="微软雅黑" panose="020B0503020204020204"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动态模板。</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50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5605</Words>
  <Application>WPS 演示</Application>
  <PresentationFormat>自定义</PresentationFormat>
  <Paragraphs>635</Paragraphs>
  <Slides>35</Slides>
  <Notes>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微软雅黑</vt:lpstr>
      <vt:lpstr>Calibri</vt:lpstr>
      <vt:lpstr>Open Sans</vt:lpstr>
      <vt:lpstr>Calibri</vt:lpstr>
      <vt:lpstr>Franchise</vt:lpstr>
      <vt:lpstr>Open Sans Light</vt:lpstr>
      <vt:lpstr>FontAwesome</vt:lpstr>
      <vt:lpstr>PT Sans Caption</vt:lpstr>
      <vt:lpstr>PT Sans</vt:lpstr>
      <vt:lpstr>PT Sans Caption</vt:lpstr>
      <vt:lpstr>GeosansLight</vt:lpstr>
      <vt:lpstr>微软雅黑 Light</vt:lpstr>
      <vt:lpstr>Nexa Bold</vt:lpstr>
      <vt:lpstr>Bebas Neue</vt:lpstr>
      <vt:lpstr>Acidic</vt:lpstr>
      <vt:lpstr>04b_09</vt:lpstr>
      <vt:lpstr>Segoe Print</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眉山花儿</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108</cp:revision>
  <dcterms:created xsi:type="dcterms:W3CDTF">2015-03-10T09:38:00Z</dcterms:created>
  <dcterms:modified xsi:type="dcterms:W3CDTF">2017-05-12T02:20:56Z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