
<file path=[Content_Types].xml><?xml version="1.0" encoding="utf-8"?>
<Types xmlns="http://schemas.openxmlformats.org/package/2006/content-types">
  <Default Extension="jpeg" ContentType="image/jpeg"/>
  <Default Extension="xlsx" ContentType="application/vnd.openxmlformats-officedocument.spreadsheetml.shee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258" r:id="rId3"/>
    <p:sldId id="259" r:id="rId4"/>
    <p:sldId id="260" r:id="rId5"/>
    <p:sldId id="263" r:id="rId6"/>
    <p:sldId id="265" r:id="rId7"/>
    <p:sldId id="266" r:id="rId8"/>
    <p:sldId id="267" r:id="rId9"/>
    <p:sldId id="269" r:id="rId10"/>
    <p:sldId id="270" r:id="rId11"/>
    <p:sldId id="272" r:id="rId1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F8F8"/>
    <a:srgbClr val="A77C75"/>
    <a:srgbClr val="B99791"/>
    <a:srgbClr val="976860"/>
    <a:srgbClr val="F7ECD9"/>
    <a:srgbClr val="4536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324" autoAdjust="0"/>
    <p:restoredTop sz="94660"/>
  </p:normalViewPr>
  <p:slideViewPr>
    <p:cSldViewPr snapToGrid="0">
      <p:cViewPr>
        <p:scale>
          <a:sx n="78" d="100"/>
          <a:sy n="78" d="100"/>
        </p:scale>
        <p:origin x="-1728" y="-660"/>
      </p:cViewPr>
      <p:guideLst>
        <p:guide orient="horz" pos="1984"/>
        <p:guide orient="horz" pos="2652"/>
        <p:guide orient="horz" pos="3579"/>
        <p:guide orient="horz" pos="3207"/>
        <p:guide pos="146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notesMaster" Target="notesMasters/notesMaster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5.xlsx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package" Target="../embeddings/Workbook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effectLst/>
          </c:spPr>
          <c:explosion val="0"/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tx2">
                  <a:alpha val="45000"/>
                </a:schemeClr>
              </a:solidFill>
              <a:ln w="19050">
                <a:noFill/>
              </a:ln>
              <a:effectLst/>
            </c:spPr>
          </c:dPt>
          <c:dLbls>
            <c:delete val="1"/>
          </c:dLbls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0.65</c:v>
                </c:pt>
                <c:pt idx="1">
                  <c:v>0.35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 sz="1600"/>
      </a:pPr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effectLst/>
          </c:spPr>
          <c:explosion val="0"/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tx2">
                  <a:alpha val="45000"/>
                </a:schemeClr>
              </a:solidFill>
              <a:ln w="19050">
                <a:noFill/>
              </a:ln>
              <a:effectLst/>
            </c:spPr>
          </c:dPt>
          <c:dLbls>
            <c:delete val="1"/>
          </c:dLbls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0.05</c:v>
                </c:pt>
                <c:pt idx="1">
                  <c:v>0.95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 sz="1600"/>
      </a:pPr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effectLst/>
          </c:spPr>
          <c:explosion val="0"/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tx2">
                  <a:alpha val="45000"/>
                </a:schemeClr>
              </a:solidFill>
              <a:ln w="19050">
                <a:noFill/>
              </a:ln>
              <a:effectLst/>
            </c:spPr>
          </c:dPt>
          <c:dLbls>
            <c:delete val="1"/>
          </c:dLbls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0.65</c:v>
                </c:pt>
                <c:pt idx="1">
                  <c:v>0.35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 sz="1600"/>
      </a:pPr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effectLst/>
          </c:spPr>
          <c:explosion val="0"/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tx2">
                  <a:alpha val="45000"/>
                </a:schemeClr>
              </a:solidFill>
              <a:ln w="19050">
                <a:noFill/>
              </a:ln>
              <a:effectLst/>
            </c:spPr>
          </c:dPt>
          <c:dLbls>
            <c:delete val="1"/>
          </c:dLbls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0.15</c:v>
                </c:pt>
                <c:pt idx="1">
                  <c:v>0.85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 sz="1600"/>
      </a:pPr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effectLst/>
          </c:spPr>
          <c:explosion val="0"/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tx2">
                  <a:alpha val="45000"/>
                </a:schemeClr>
              </a:solidFill>
              <a:ln w="19050">
                <a:noFill/>
              </a:ln>
              <a:effectLst/>
            </c:spPr>
          </c:dPt>
          <c:dLbls>
            <c:delete val="1"/>
          </c:dLbls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0.65</c:v>
                </c:pt>
                <c:pt idx="1">
                  <c:v>0.35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 sz="1600"/>
      </a:pPr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.082294272418783"/>
          <c:w val="0.954498448810755"/>
          <c:h val="0.917705727581217"/>
        </c:manualLayout>
      </c:layout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>
                <a:alpha val="45000"/>
              </a:schemeClr>
            </a:solidFill>
            <a:ln>
              <a:solidFill>
                <a:schemeClr val="bg1"/>
              </a:solidFill>
            </a:ln>
            <a:effectLst/>
          </c:spPr>
          <c:dLbls>
            <c:delete val="1"/>
          </c:dLbls>
          <c:cat>
            <c:strRef>
              <c:f>Sheet1!$A$2:$A$13</c:f>
              <c:strCache>
                <c:ptCount val="12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  <c:pt idx="4">
                  <c:v>Q1</c:v>
                </c:pt>
                <c:pt idx="5">
                  <c:v>Q2</c:v>
                </c:pt>
                <c:pt idx="6">
                  <c:v>Q3</c:v>
                </c:pt>
                <c:pt idx="7">
                  <c:v>Q4</c:v>
                </c:pt>
                <c:pt idx="8">
                  <c:v>Q1</c:v>
                </c:pt>
                <c:pt idx="9">
                  <c:v>Q2</c:v>
                </c:pt>
                <c:pt idx="10">
                  <c:v>Q3</c:v>
                </c:pt>
                <c:pt idx="11">
                  <c:v>Q4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2.4</c:v>
                </c:pt>
                <c:pt idx="5">
                  <c:v>4.4</c:v>
                </c:pt>
                <c:pt idx="6">
                  <c:v>1.8</c:v>
                </c:pt>
                <c:pt idx="7">
                  <c:v>2.8</c:v>
                </c:pt>
                <c:pt idx="8">
                  <c:v>2</c:v>
                </c:pt>
                <c:pt idx="9">
                  <c:v>2</c:v>
                </c:pt>
                <c:pt idx="10">
                  <c:v>3</c:v>
                </c:pt>
                <c:pt idx="11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08318720"/>
        <c:axId val="708320256"/>
      </c:areaChart>
      <c:lineChart>
        <c:grouping val="stacke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50800" cap="rnd" cmpd="sng" algn="ctr">
              <a:solidFill>
                <a:schemeClr val="bg1"/>
              </a:solidFill>
              <a:prstDash val="solid"/>
              <a:round/>
            </a:ln>
            <a:effectLst/>
          </c:spPr>
          <c:marker>
            <c:symbol val="picture"/>
            <c:spPr>
              <a:blipFill>
                <a:blip xmlns:r="http://schemas.openxmlformats.org/officeDocument/2006/relationships" r:embed="rId2"/>
                <a:stretch>
                  <a:fillRect/>
                </a:stretch>
              </a:blipFill>
              <a:ln w="25400" cap="flat" cmpd="sng" algn="ctr">
                <a:noFill/>
                <a:prstDash val="solid"/>
                <a:round/>
              </a:ln>
              <a:effectLst/>
            </c:spPr>
          </c:marker>
          <c:dPt>
            <c:idx val="3"/>
            <c:marker>
              <c:symbol val="circle"/>
              <c:size val="25"/>
              <c:spPr>
                <a:blipFill>
                  <a:blip xmlns:r="http://schemas.openxmlformats.org/officeDocument/2006/relationships" r:embed="rId3"/>
                  <a:stretch>
                    <a:fillRect/>
                  </a:stretch>
                </a:blipFill>
                <a:ln w="25400" cap="flat" cmpd="sng" algn="ctr">
                  <a:noFill/>
                  <a:prstDash val="solid"/>
                  <a:round/>
                </a:ln>
                <a:effectLst/>
              </c:spPr>
            </c:marker>
            <c:bubble3D val="0"/>
          </c:dPt>
          <c:dPt>
            <c:idx val="6"/>
            <c:marker>
              <c:symbol val="picture"/>
              <c:spPr>
                <a:blipFill>
                  <a:blip xmlns:r="http://schemas.openxmlformats.org/officeDocument/2006/relationships" r:embed="rId3"/>
                  <a:stretch>
                    <a:fillRect/>
                  </a:stretch>
                </a:blipFill>
                <a:ln w="25400" cap="flat" cmpd="sng" algn="ctr">
                  <a:noFill/>
                  <a:prstDash val="solid"/>
                  <a:round/>
                </a:ln>
                <a:effectLst/>
              </c:spPr>
            </c:marker>
            <c:bubble3D val="0"/>
          </c:dPt>
          <c:dPt>
            <c:idx val="11"/>
            <c:marker>
              <c:symbol val="picture"/>
              <c:spPr>
                <a:blipFill>
                  <a:blip xmlns:r="http://schemas.openxmlformats.org/officeDocument/2006/relationships" r:embed="rId3"/>
                  <a:stretch>
                    <a:fillRect/>
                  </a:stretch>
                </a:blipFill>
                <a:ln w="25400" cap="flat" cmpd="sng" algn="ctr">
                  <a:noFill/>
                  <a:prstDash val="solid"/>
                  <a:round/>
                </a:ln>
                <a:effectLst/>
              </c:spPr>
            </c:marker>
            <c:bubble3D val="0"/>
          </c:dPt>
          <c:dLbls>
            <c:delete val="1"/>
          </c:dLbls>
          <c:cat>
            <c:strRef>
              <c:f>Sheet1!$A$2:$A$13</c:f>
              <c:strCache>
                <c:ptCount val="12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  <c:pt idx="4">
                  <c:v>Q1</c:v>
                </c:pt>
                <c:pt idx="5">
                  <c:v>Q2</c:v>
                </c:pt>
                <c:pt idx="6">
                  <c:v>Q3</c:v>
                </c:pt>
                <c:pt idx="7">
                  <c:v>Q4</c:v>
                </c:pt>
                <c:pt idx="8">
                  <c:v>Q1</c:v>
                </c:pt>
                <c:pt idx="9">
                  <c:v>Q2</c:v>
                </c:pt>
                <c:pt idx="10">
                  <c:v>Q3</c:v>
                </c:pt>
                <c:pt idx="11">
                  <c:v>Q4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2.4</c:v>
                </c:pt>
                <c:pt idx="5">
                  <c:v>4.4</c:v>
                </c:pt>
                <c:pt idx="6">
                  <c:v>1.8</c:v>
                </c:pt>
                <c:pt idx="7">
                  <c:v>2.8</c:v>
                </c:pt>
                <c:pt idx="8">
                  <c:v>2</c:v>
                </c:pt>
                <c:pt idx="9">
                  <c:v>2</c:v>
                </c:pt>
                <c:pt idx="10">
                  <c:v>3</c:v>
                </c:pt>
                <c:pt idx="11">
                  <c:v>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08318720"/>
        <c:axId val="708320256"/>
      </c:lineChart>
      <c:catAx>
        <c:axId val="708318720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</a:p>
        </c:txPr>
        <c:crossAx val="708320256"/>
        <c:crosses val="autoZero"/>
        <c:auto val="1"/>
        <c:lblAlgn val="ctr"/>
        <c:lblOffset val="100"/>
        <c:noMultiLvlLbl val="0"/>
      </c:catAx>
      <c:valAx>
        <c:axId val="70832025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</a:p>
        </c:txPr>
        <c:crossAx val="7083187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/>
      </a:pPr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DC4411-9043-4B05-911E-F5E1DE64487D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033C3A-5ECB-4A5E-B923-65D197B92B4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8AD7C-4C0C-41ED-991D-4C6C63ABB4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99669-754E-4A56-959F-E9B698DB5D2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8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78AD7C-4C0C-41ED-991D-4C6C63ABB4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A99669-754E-4A56-959F-E9B698DB5D25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chart" Target="../charts/chart5.xml"/><Relationship Id="rId4" Type="http://schemas.openxmlformats.org/officeDocument/2006/relationships/chart" Target="../charts/chart4.xml"/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chart" Target="../charts/char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chart" Target="../charts/chart6.xml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-1657129" y="-1282996"/>
            <a:ext cx="16897792" cy="11265196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-795656"/>
            <a:ext cx="13696508" cy="9131006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2947987" y="1658243"/>
            <a:ext cx="6296026" cy="3541514"/>
          </a:xfrm>
          <a:prstGeom prst="rect">
            <a:avLst/>
          </a:prstGeom>
          <a:solidFill>
            <a:srgbClr val="97686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4248149" y="3665726"/>
            <a:ext cx="3695702" cy="808990"/>
          </a:xfrm>
          <a:prstGeom prst="rect">
            <a:avLst/>
          </a:prstGeom>
          <a:noFill/>
          <a:ln w="12700">
            <a:solidFill>
              <a:schemeClr val="accent1">
                <a:alpha val="4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dirty="0" smtClean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动态模版</a:t>
            </a:r>
            <a:endParaRPr lang="zh-CN" altLang="en-US" sz="4400" dirty="0" smtClean="0">
              <a:solidFill>
                <a:schemeClr val="accent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802856" y="2094101"/>
            <a:ext cx="4586287" cy="9728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b="1" dirty="0">
                <a:solidFill>
                  <a:schemeClr val="accent1"/>
                </a:solidFill>
                <a:latin typeface="+mj-ea"/>
                <a:ea typeface="+mj-ea"/>
              </a:rPr>
              <a:t>教育实力介绍</a:t>
            </a:r>
            <a:endParaRPr lang="zh-CN" altLang="en-US" sz="5400" b="1" dirty="0">
              <a:solidFill>
                <a:schemeClr val="accent1"/>
              </a:solidFill>
              <a:latin typeface="+mj-ea"/>
              <a:ea typeface="+mj-ea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9182394" y="1531520"/>
            <a:ext cx="214313" cy="214313"/>
            <a:chOff x="5486400" y="1031375"/>
            <a:chExt cx="214313" cy="214313"/>
          </a:xfrm>
        </p:grpSpPr>
        <p:cxnSp>
          <p:nvCxnSpPr>
            <p:cNvPr id="7" name="直接连接符 6"/>
            <p:cNvCxnSpPr/>
            <p:nvPr/>
          </p:nvCxnSpPr>
          <p:spPr>
            <a:xfrm>
              <a:off x="5486400" y="1042988"/>
              <a:ext cx="214313" cy="0"/>
            </a:xfrm>
            <a:prstGeom prst="line">
              <a:avLst/>
            </a:prstGeom>
            <a:ln w="254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 rot="16200000">
              <a:off x="5581448" y="1138532"/>
              <a:ext cx="214313" cy="0"/>
            </a:xfrm>
            <a:prstGeom prst="line">
              <a:avLst/>
            </a:prstGeom>
            <a:ln w="254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组合 8"/>
          <p:cNvGrpSpPr/>
          <p:nvPr/>
        </p:nvGrpSpPr>
        <p:grpSpPr>
          <a:xfrm flipH="1" flipV="1">
            <a:off x="2807992" y="5092163"/>
            <a:ext cx="216000" cy="216000"/>
            <a:chOff x="5486400" y="1031375"/>
            <a:chExt cx="214313" cy="214313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5486400" y="1042988"/>
              <a:ext cx="214313" cy="0"/>
            </a:xfrm>
            <a:prstGeom prst="line">
              <a:avLst/>
            </a:prstGeom>
            <a:ln w="254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 rot="16200000">
              <a:off x="5581448" y="1138532"/>
              <a:ext cx="214313" cy="0"/>
            </a:xfrm>
            <a:prstGeom prst="line">
              <a:avLst/>
            </a:prstGeom>
            <a:ln w="254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矩形 11"/>
          <p:cNvSpPr/>
          <p:nvPr/>
        </p:nvSpPr>
        <p:spPr>
          <a:xfrm>
            <a:off x="2328865" y="1057277"/>
            <a:ext cx="1157287" cy="1157287"/>
          </a:xfrm>
          <a:prstGeom prst="rect">
            <a:avLst/>
          </a:prstGeom>
          <a:solidFill>
            <a:srgbClr val="97686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sz="2000" dirty="0" smtClean="0">
                <a:solidFill>
                  <a:schemeClr val="accent1"/>
                </a:solidFill>
              </a:rPr>
              <a:t>logo</a:t>
            </a:r>
            <a:endParaRPr lang="zh-CN" altLang="en-US" sz="2000" dirty="0">
              <a:solidFill>
                <a:schemeClr val="accent1"/>
              </a:solidFill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7558088" y="2800350"/>
            <a:ext cx="371475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4257675" y="2800350"/>
            <a:ext cx="371475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04633 0.083333 E" pathEditMode="relative" ptsTypes="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" presetClass="emp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  <p:to x="123373" y="123373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633 -0.083333 L 0 0 E" pathEditMode="relative" ptsTypes="">
                                      <p:cBhvr>
                                        <p:cTn id="1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6" presetClass="emp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16"/>
                                        </p:tgtEl>
                                      </p:cBhvr>
                                      <p:by x="150000" y="150000"/>
                                      <p:from x="81055" y="81055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492171" y="3584807"/>
            <a:ext cx="320765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dirty="0" smtClean="0">
                <a:solidFill>
                  <a:schemeClr val="bg1"/>
                </a:solidFill>
                <a:latin typeface="+mj-ea"/>
                <a:ea typeface="+mj-ea"/>
              </a:rPr>
              <a:t>THANKS</a:t>
            </a:r>
            <a:endParaRPr lang="zh-CN" altLang="en-US" sz="60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065588" y="2633831"/>
            <a:ext cx="812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 smtClean="0">
                <a:solidFill>
                  <a:schemeClr val="bg1"/>
                </a:solidFill>
                <a:latin typeface="+mj-ea"/>
                <a:ea typeface="+mj-ea"/>
              </a:rPr>
              <a:t>!</a:t>
            </a:r>
            <a:endParaRPr lang="zh-CN" altLang="en-US" sz="6000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81481E-6 L 0 -0.1419 " pathEditMode="relative" rAng="0" ptsTypes="AA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106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9167E-6 -1.85185E-6 L -0.08698 -1.85185E-6 " pathEditMode="relative" rAng="0" ptsTypes="AA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49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35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0.1419 L -0.0349 -0.1419 " pathEditMode="relative" rAng="0" ptsTypes="AA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4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" grpId="2"/>
      <p:bldP spid="3" grpId="0"/>
      <p:bldP spid="3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矩形 69"/>
          <p:cNvSpPr/>
          <p:nvPr/>
        </p:nvSpPr>
        <p:spPr>
          <a:xfrm>
            <a:off x="5417955" y="5304632"/>
            <a:ext cx="680083" cy="7858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6" name="矩形 65"/>
          <p:cNvSpPr/>
          <p:nvPr/>
        </p:nvSpPr>
        <p:spPr>
          <a:xfrm>
            <a:off x="5417955" y="3791744"/>
            <a:ext cx="680083" cy="7858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0" name="矩形 39"/>
          <p:cNvSpPr/>
          <p:nvPr/>
        </p:nvSpPr>
        <p:spPr>
          <a:xfrm>
            <a:off x="5417955" y="2280444"/>
            <a:ext cx="680083" cy="7858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5417955" y="758607"/>
            <a:ext cx="680083" cy="7858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-247650" y="0"/>
            <a:ext cx="6343650" cy="6858000"/>
          </a:xfrm>
          <a:prstGeom prst="rect">
            <a:avLst/>
          </a:prstGeom>
        </p:spPr>
      </p:pic>
      <p:sp>
        <p:nvSpPr>
          <p:cNvPr id="69" name="矩形 68"/>
          <p:cNvSpPr/>
          <p:nvPr/>
        </p:nvSpPr>
        <p:spPr>
          <a:xfrm>
            <a:off x="6000752" y="5304632"/>
            <a:ext cx="832488" cy="7858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5" name="矩形 64"/>
          <p:cNvSpPr/>
          <p:nvPr/>
        </p:nvSpPr>
        <p:spPr>
          <a:xfrm>
            <a:off x="6000752" y="3791744"/>
            <a:ext cx="832488" cy="7858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>
            <a:off x="6000752" y="2280444"/>
            <a:ext cx="832488" cy="7858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6000752" y="758607"/>
            <a:ext cx="832488" cy="7858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5938837" y="-8572"/>
            <a:ext cx="314325" cy="36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-209550" y="1114426"/>
            <a:ext cx="6305550" cy="4643438"/>
          </a:xfrm>
          <a:prstGeom prst="rect">
            <a:avLst/>
          </a:prstGeom>
          <a:solidFill>
            <a:schemeClr val="tx2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6003949" y="758607"/>
            <a:ext cx="94089" cy="7858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1071564" y="2843213"/>
            <a:ext cx="3343274" cy="743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000" kern="1600" dirty="0" smtClean="0">
                <a:solidFill>
                  <a:schemeClr val="accent1"/>
                </a:solidFill>
                <a:latin typeface="+mj-ea"/>
                <a:ea typeface="+mj-ea"/>
              </a:rPr>
              <a:t>内容介绍</a:t>
            </a:r>
            <a:endParaRPr lang="zh-CN" altLang="en-US" sz="4000" kern="1600" dirty="0">
              <a:solidFill>
                <a:schemeClr val="accent1"/>
              </a:solidFill>
              <a:latin typeface="+mj-ea"/>
              <a:ea typeface="+mj-ea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6958013" y="696277"/>
            <a:ext cx="4772025" cy="739260"/>
            <a:chOff x="6958013" y="757237"/>
            <a:chExt cx="4772025" cy="739260"/>
          </a:xfrm>
        </p:grpSpPr>
        <p:sp>
          <p:nvSpPr>
            <p:cNvPr id="37" name="文本框 36"/>
            <p:cNvSpPr txBox="1"/>
            <p:nvPr/>
          </p:nvSpPr>
          <p:spPr>
            <a:xfrm>
              <a:off x="6958013" y="757237"/>
              <a:ext cx="112871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accent1"/>
                  </a:solidFill>
                </a:rPr>
                <a:t>标题一</a:t>
              </a:r>
              <a:endParaRPr lang="zh-CN" altLang="en-US" sz="2000" b="1" dirty="0">
                <a:solidFill>
                  <a:schemeClr val="accent1"/>
                </a:solidFill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>
              <a:off x="6959590" y="1144072"/>
              <a:ext cx="4770448" cy="3524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输入内容</a:t>
              </a:r>
              <a:endPara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6958013" y="2220277"/>
            <a:ext cx="4772025" cy="739260"/>
            <a:chOff x="6958013" y="757237"/>
            <a:chExt cx="4772025" cy="739260"/>
          </a:xfrm>
        </p:grpSpPr>
        <p:sp>
          <p:nvSpPr>
            <p:cNvPr id="43" name="文本框 42"/>
            <p:cNvSpPr txBox="1"/>
            <p:nvPr/>
          </p:nvSpPr>
          <p:spPr>
            <a:xfrm>
              <a:off x="6958013" y="757237"/>
              <a:ext cx="112871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tx2"/>
                  </a:solidFill>
                </a:rPr>
                <a:t>标题</a:t>
              </a:r>
              <a:r>
                <a:rPr lang="zh-CN" altLang="en-US" sz="2000" b="1" dirty="0">
                  <a:solidFill>
                    <a:schemeClr val="tx2"/>
                  </a:solidFill>
                </a:rPr>
                <a:t>二</a:t>
              </a:r>
              <a:endParaRPr lang="zh-CN" altLang="en-US" sz="2000" b="1" dirty="0">
                <a:solidFill>
                  <a:schemeClr val="tx2"/>
                </a:solidFill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>
              <a:off x="6959590" y="1144072"/>
              <a:ext cx="4770448" cy="3524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sym typeface="+mn-ea"/>
                </a:rPr>
                <a:t>输入内容</a:t>
              </a:r>
              <a:endPara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6958013" y="3744277"/>
            <a:ext cx="4772025" cy="739260"/>
            <a:chOff x="6958013" y="757237"/>
            <a:chExt cx="4772025" cy="739260"/>
          </a:xfrm>
        </p:grpSpPr>
        <p:sp>
          <p:nvSpPr>
            <p:cNvPr id="46" name="文本框 45"/>
            <p:cNvSpPr txBox="1"/>
            <p:nvPr/>
          </p:nvSpPr>
          <p:spPr>
            <a:xfrm>
              <a:off x="6958013" y="757237"/>
              <a:ext cx="112871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accent1"/>
                  </a:solidFill>
                </a:rPr>
                <a:t>标题三</a:t>
              </a:r>
              <a:endParaRPr lang="zh-CN" altLang="en-US" sz="2000" b="1" dirty="0">
                <a:solidFill>
                  <a:schemeClr val="accent1"/>
                </a:solidFill>
              </a:endParaRPr>
            </a:p>
          </p:txBody>
        </p:sp>
        <p:sp>
          <p:nvSpPr>
            <p:cNvPr id="47" name="矩形 46"/>
            <p:cNvSpPr/>
            <p:nvPr/>
          </p:nvSpPr>
          <p:spPr>
            <a:xfrm>
              <a:off x="6959590" y="1144072"/>
              <a:ext cx="4770448" cy="3524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sym typeface="+mn-ea"/>
                </a:rPr>
                <a:t>输入内容</a:t>
              </a:r>
              <a:endPara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6958013" y="5268276"/>
            <a:ext cx="4772025" cy="739260"/>
            <a:chOff x="6958013" y="757237"/>
            <a:chExt cx="4772025" cy="739260"/>
          </a:xfrm>
        </p:grpSpPr>
        <p:sp>
          <p:nvSpPr>
            <p:cNvPr id="49" name="文本框 48"/>
            <p:cNvSpPr txBox="1"/>
            <p:nvPr/>
          </p:nvSpPr>
          <p:spPr>
            <a:xfrm>
              <a:off x="6958013" y="757237"/>
              <a:ext cx="112871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tx2"/>
                  </a:solidFill>
                </a:rPr>
                <a:t>标题四</a:t>
              </a:r>
              <a:endParaRPr lang="zh-CN" altLang="en-US" sz="2000" b="1" dirty="0">
                <a:solidFill>
                  <a:schemeClr val="tx2"/>
                </a:solidFill>
              </a:endParaRPr>
            </a:p>
          </p:txBody>
        </p:sp>
        <p:sp>
          <p:nvSpPr>
            <p:cNvPr id="50" name="矩形 49"/>
            <p:cNvSpPr/>
            <p:nvPr/>
          </p:nvSpPr>
          <p:spPr>
            <a:xfrm>
              <a:off x="6959590" y="1144072"/>
              <a:ext cx="4770448" cy="3524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sym typeface="+mn-ea"/>
                </a:rPr>
                <a:t>输入内容</a:t>
              </a:r>
              <a:endPara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51" name="文本框 50"/>
          <p:cNvSpPr txBox="1"/>
          <p:nvPr/>
        </p:nvSpPr>
        <p:spPr>
          <a:xfrm>
            <a:off x="1185862" y="3557587"/>
            <a:ext cx="2657475" cy="319405"/>
          </a:xfrm>
          <a:prstGeom prst="rect">
            <a:avLst/>
          </a:prstGeom>
          <a:noFill/>
          <a:ln w="6350">
            <a:solidFill>
              <a:schemeClr val="accent1">
                <a:alpha val="4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chemeClr val="accent1"/>
                </a:solidFill>
              </a:rPr>
              <a:t>一个年轻、朝气的</a:t>
            </a:r>
            <a:r>
              <a:rPr lang="en-US" altLang="zh-CN" sz="1400" dirty="0" smtClean="0">
                <a:solidFill>
                  <a:schemeClr val="accent1"/>
                </a:solidFill>
              </a:rPr>
              <a:t>……</a:t>
            </a:r>
            <a:endParaRPr lang="en-US" altLang="zh-CN" sz="1400" dirty="0" smtClean="0">
              <a:solidFill>
                <a:schemeClr val="accent1"/>
              </a:solidFill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3911097" y="3554993"/>
            <a:ext cx="378717" cy="317417"/>
          </a:xfrm>
          <a:prstGeom prst="rect">
            <a:avLst/>
          </a:prstGeom>
          <a:solidFill>
            <a:schemeClr val="accent1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3" name="Freeform 181"/>
          <p:cNvSpPr>
            <a:spLocks noEditPoints="1"/>
          </p:cNvSpPr>
          <p:nvPr/>
        </p:nvSpPr>
        <p:spPr bwMode="auto">
          <a:xfrm>
            <a:off x="6290053" y="2397154"/>
            <a:ext cx="381511" cy="555759"/>
          </a:xfrm>
          <a:custGeom>
            <a:avLst/>
            <a:gdLst>
              <a:gd name="T0" fmla="*/ 72 w 88"/>
              <a:gd name="T1" fmla="*/ 65 h 128"/>
              <a:gd name="T2" fmla="*/ 80 w 88"/>
              <a:gd name="T3" fmla="*/ 40 h 128"/>
              <a:gd name="T4" fmla="*/ 44 w 88"/>
              <a:gd name="T5" fmla="*/ 0 h 128"/>
              <a:gd name="T6" fmla="*/ 8 w 88"/>
              <a:gd name="T7" fmla="*/ 40 h 128"/>
              <a:gd name="T8" fmla="*/ 16 w 88"/>
              <a:gd name="T9" fmla="*/ 65 h 128"/>
              <a:gd name="T10" fmla="*/ 0 w 88"/>
              <a:gd name="T11" fmla="*/ 88 h 128"/>
              <a:gd name="T12" fmla="*/ 0 w 88"/>
              <a:gd name="T13" fmla="*/ 104 h 128"/>
              <a:gd name="T14" fmla="*/ 24 w 88"/>
              <a:gd name="T15" fmla="*/ 128 h 128"/>
              <a:gd name="T16" fmla="*/ 64 w 88"/>
              <a:gd name="T17" fmla="*/ 128 h 128"/>
              <a:gd name="T18" fmla="*/ 88 w 88"/>
              <a:gd name="T19" fmla="*/ 104 h 128"/>
              <a:gd name="T20" fmla="*/ 88 w 88"/>
              <a:gd name="T21" fmla="*/ 88 h 128"/>
              <a:gd name="T22" fmla="*/ 72 w 88"/>
              <a:gd name="T23" fmla="*/ 65 h 128"/>
              <a:gd name="T24" fmla="*/ 16 w 88"/>
              <a:gd name="T25" fmla="*/ 40 h 128"/>
              <a:gd name="T26" fmla="*/ 44 w 88"/>
              <a:gd name="T27" fmla="*/ 8 h 128"/>
              <a:gd name="T28" fmla="*/ 72 w 88"/>
              <a:gd name="T29" fmla="*/ 40 h 128"/>
              <a:gd name="T30" fmla="*/ 44 w 88"/>
              <a:gd name="T31" fmla="*/ 72 h 128"/>
              <a:gd name="T32" fmla="*/ 16 w 88"/>
              <a:gd name="T33" fmla="*/ 40 h 128"/>
              <a:gd name="T34" fmla="*/ 80 w 88"/>
              <a:gd name="T35" fmla="*/ 102 h 128"/>
              <a:gd name="T36" fmla="*/ 60 w 88"/>
              <a:gd name="T37" fmla="*/ 120 h 128"/>
              <a:gd name="T38" fmla="*/ 28 w 88"/>
              <a:gd name="T39" fmla="*/ 120 h 128"/>
              <a:gd name="T40" fmla="*/ 8 w 88"/>
              <a:gd name="T41" fmla="*/ 102 h 128"/>
              <a:gd name="T42" fmla="*/ 8 w 88"/>
              <a:gd name="T43" fmla="*/ 90 h 128"/>
              <a:gd name="T44" fmla="*/ 23 w 88"/>
              <a:gd name="T45" fmla="*/ 73 h 128"/>
              <a:gd name="T46" fmla="*/ 44 w 88"/>
              <a:gd name="T47" fmla="*/ 80 h 128"/>
              <a:gd name="T48" fmla="*/ 65 w 88"/>
              <a:gd name="T49" fmla="*/ 73 h 128"/>
              <a:gd name="T50" fmla="*/ 80 w 88"/>
              <a:gd name="T51" fmla="*/ 90 h 128"/>
              <a:gd name="T52" fmla="*/ 80 w 88"/>
              <a:gd name="T53" fmla="*/ 10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88" h="128">
                <a:moveTo>
                  <a:pt x="72" y="65"/>
                </a:moveTo>
                <a:cubicBezTo>
                  <a:pt x="77" y="58"/>
                  <a:pt x="80" y="50"/>
                  <a:pt x="80" y="40"/>
                </a:cubicBezTo>
                <a:cubicBezTo>
                  <a:pt x="80" y="18"/>
                  <a:pt x="64" y="0"/>
                  <a:pt x="44" y="0"/>
                </a:cubicBezTo>
                <a:cubicBezTo>
                  <a:pt x="24" y="0"/>
                  <a:pt x="8" y="18"/>
                  <a:pt x="8" y="40"/>
                </a:cubicBezTo>
                <a:cubicBezTo>
                  <a:pt x="8" y="50"/>
                  <a:pt x="11" y="58"/>
                  <a:pt x="16" y="65"/>
                </a:cubicBezTo>
                <a:cubicBezTo>
                  <a:pt x="7" y="69"/>
                  <a:pt x="0" y="77"/>
                  <a:pt x="0" y="88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17"/>
                  <a:pt x="11" y="128"/>
                  <a:pt x="24" y="128"/>
                </a:cubicBezTo>
                <a:cubicBezTo>
                  <a:pt x="64" y="128"/>
                  <a:pt x="64" y="128"/>
                  <a:pt x="64" y="128"/>
                </a:cubicBezTo>
                <a:cubicBezTo>
                  <a:pt x="77" y="128"/>
                  <a:pt x="88" y="117"/>
                  <a:pt x="88" y="104"/>
                </a:cubicBezTo>
                <a:cubicBezTo>
                  <a:pt x="88" y="88"/>
                  <a:pt x="88" y="88"/>
                  <a:pt x="88" y="88"/>
                </a:cubicBezTo>
                <a:cubicBezTo>
                  <a:pt x="88" y="77"/>
                  <a:pt x="81" y="69"/>
                  <a:pt x="72" y="65"/>
                </a:cubicBezTo>
                <a:close/>
                <a:moveTo>
                  <a:pt x="16" y="40"/>
                </a:moveTo>
                <a:cubicBezTo>
                  <a:pt x="16" y="22"/>
                  <a:pt x="29" y="8"/>
                  <a:pt x="44" y="8"/>
                </a:cubicBezTo>
                <a:cubicBezTo>
                  <a:pt x="59" y="8"/>
                  <a:pt x="72" y="22"/>
                  <a:pt x="72" y="40"/>
                </a:cubicBezTo>
                <a:cubicBezTo>
                  <a:pt x="72" y="58"/>
                  <a:pt x="59" y="72"/>
                  <a:pt x="44" y="72"/>
                </a:cubicBezTo>
                <a:cubicBezTo>
                  <a:pt x="29" y="72"/>
                  <a:pt x="16" y="58"/>
                  <a:pt x="16" y="40"/>
                </a:cubicBezTo>
                <a:close/>
                <a:moveTo>
                  <a:pt x="80" y="102"/>
                </a:moveTo>
                <a:cubicBezTo>
                  <a:pt x="80" y="112"/>
                  <a:pt x="71" y="120"/>
                  <a:pt x="60" y="120"/>
                </a:cubicBezTo>
                <a:cubicBezTo>
                  <a:pt x="28" y="120"/>
                  <a:pt x="28" y="120"/>
                  <a:pt x="28" y="120"/>
                </a:cubicBezTo>
                <a:cubicBezTo>
                  <a:pt x="17" y="120"/>
                  <a:pt x="8" y="112"/>
                  <a:pt x="8" y="102"/>
                </a:cubicBezTo>
                <a:cubicBezTo>
                  <a:pt x="8" y="90"/>
                  <a:pt x="8" y="90"/>
                  <a:pt x="8" y="90"/>
                </a:cubicBezTo>
                <a:cubicBezTo>
                  <a:pt x="8" y="81"/>
                  <a:pt x="14" y="74"/>
                  <a:pt x="23" y="73"/>
                </a:cubicBezTo>
                <a:cubicBezTo>
                  <a:pt x="29" y="77"/>
                  <a:pt x="36" y="80"/>
                  <a:pt x="44" y="80"/>
                </a:cubicBezTo>
                <a:cubicBezTo>
                  <a:pt x="52" y="80"/>
                  <a:pt x="59" y="77"/>
                  <a:pt x="65" y="73"/>
                </a:cubicBezTo>
                <a:cubicBezTo>
                  <a:pt x="74" y="74"/>
                  <a:pt x="80" y="81"/>
                  <a:pt x="80" y="90"/>
                </a:cubicBezTo>
                <a:lnTo>
                  <a:pt x="80" y="10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2"/>
              </a:solidFill>
            </a:endParaRPr>
          </a:p>
        </p:txBody>
      </p:sp>
      <p:sp>
        <p:nvSpPr>
          <p:cNvPr id="34" name="Freeform 225"/>
          <p:cNvSpPr>
            <a:spLocks noEditPoints="1"/>
          </p:cNvSpPr>
          <p:nvPr/>
        </p:nvSpPr>
        <p:spPr bwMode="auto">
          <a:xfrm>
            <a:off x="6238875" y="874825"/>
            <a:ext cx="486060" cy="553924"/>
          </a:xfrm>
          <a:custGeom>
            <a:avLst/>
            <a:gdLst>
              <a:gd name="T0" fmla="*/ 84 w 112"/>
              <a:gd name="T1" fmla="*/ 0 h 128"/>
              <a:gd name="T2" fmla="*/ 36 w 112"/>
              <a:gd name="T3" fmla="*/ 0 h 128"/>
              <a:gd name="T4" fmla="*/ 20 w 112"/>
              <a:gd name="T5" fmla="*/ 15 h 128"/>
              <a:gd name="T6" fmla="*/ 20 w 112"/>
              <a:gd name="T7" fmla="*/ 16 h 128"/>
              <a:gd name="T8" fmla="*/ 15 w 112"/>
              <a:gd name="T9" fmla="*/ 16 h 128"/>
              <a:gd name="T10" fmla="*/ 0 w 112"/>
              <a:gd name="T11" fmla="*/ 32 h 128"/>
              <a:gd name="T12" fmla="*/ 0 w 112"/>
              <a:gd name="T13" fmla="*/ 112 h 128"/>
              <a:gd name="T14" fmla="*/ 16 w 112"/>
              <a:gd name="T15" fmla="*/ 128 h 128"/>
              <a:gd name="T16" fmla="*/ 76 w 112"/>
              <a:gd name="T17" fmla="*/ 128 h 128"/>
              <a:gd name="T18" fmla="*/ 92 w 112"/>
              <a:gd name="T19" fmla="*/ 113 h 128"/>
              <a:gd name="T20" fmla="*/ 92 w 112"/>
              <a:gd name="T21" fmla="*/ 112 h 128"/>
              <a:gd name="T22" fmla="*/ 96 w 112"/>
              <a:gd name="T23" fmla="*/ 112 h 128"/>
              <a:gd name="T24" fmla="*/ 112 w 112"/>
              <a:gd name="T25" fmla="*/ 96 h 128"/>
              <a:gd name="T26" fmla="*/ 112 w 112"/>
              <a:gd name="T27" fmla="*/ 40 h 128"/>
              <a:gd name="T28" fmla="*/ 112 w 112"/>
              <a:gd name="T29" fmla="*/ 32 h 128"/>
              <a:gd name="T30" fmla="*/ 84 w 112"/>
              <a:gd name="T31" fmla="*/ 0 h 128"/>
              <a:gd name="T32" fmla="*/ 84 w 112"/>
              <a:gd name="T33" fmla="*/ 113 h 128"/>
              <a:gd name="T34" fmla="*/ 76 w 112"/>
              <a:gd name="T35" fmla="*/ 120 h 128"/>
              <a:gd name="T36" fmla="*/ 16 w 112"/>
              <a:gd name="T37" fmla="*/ 120 h 128"/>
              <a:gd name="T38" fmla="*/ 8 w 112"/>
              <a:gd name="T39" fmla="*/ 112 h 128"/>
              <a:gd name="T40" fmla="*/ 8 w 112"/>
              <a:gd name="T41" fmla="*/ 32 h 128"/>
              <a:gd name="T42" fmla="*/ 16 w 112"/>
              <a:gd name="T43" fmla="*/ 24 h 128"/>
              <a:gd name="T44" fmla="*/ 20 w 112"/>
              <a:gd name="T45" fmla="*/ 24 h 128"/>
              <a:gd name="T46" fmla="*/ 20 w 112"/>
              <a:gd name="T47" fmla="*/ 96 h 128"/>
              <a:gd name="T48" fmla="*/ 36 w 112"/>
              <a:gd name="T49" fmla="*/ 112 h 128"/>
              <a:gd name="T50" fmla="*/ 84 w 112"/>
              <a:gd name="T51" fmla="*/ 112 h 128"/>
              <a:gd name="T52" fmla="*/ 84 w 112"/>
              <a:gd name="T53" fmla="*/ 113 h 128"/>
              <a:gd name="T54" fmla="*/ 104 w 112"/>
              <a:gd name="T55" fmla="*/ 96 h 128"/>
              <a:gd name="T56" fmla="*/ 96 w 112"/>
              <a:gd name="T57" fmla="*/ 104 h 128"/>
              <a:gd name="T58" fmla="*/ 36 w 112"/>
              <a:gd name="T59" fmla="*/ 104 h 128"/>
              <a:gd name="T60" fmla="*/ 28 w 112"/>
              <a:gd name="T61" fmla="*/ 96 h 128"/>
              <a:gd name="T62" fmla="*/ 28 w 112"/>
              <a:gd name="T63" fmla="*/ 16 h 128"/>
              <a:gd name="T64" fmla="*/ 36 w 112"/>
              <a:gd name="T65" fmla="*/ 8 h 128"/>
              <a:gd name="T66" fmla="*/ 76 w 112"/>
              <a:gd name="T67" fmla="*/ 8 h 128"/>
              <a:gd name="T68" fmla="*/ 76 w 112"/>
              <a:gd name="T69" fmla="*/ 24 h 128"/>
              <a:gd name="T70" fmla="*/ 92 w 112"/>
              <a:gd name="T71" fmla="*/ 40 h 128"/>
              <a:gd name="T72" fmla="*/ 104 w 112"/>
              <a:gd name="T73" fmla="*/ 40 h 128"/>
              <a:gd name="T74" fmla="*/ 104 w 112"/>
              <a:gd name="T75" fmla="*/ 96 h 128"/>
              <a:gd name="T76" fmla="*/ 92 w 112"/>
              <a:gd name="T77" fmla="*/ 32 h 128"/>
              <a:gd name="T78" fmla="*/ 84 w 112"/>
              <a:gd name="T79" fmla="*/ 20 h 128"/>
              <a:gd name="T80" fmla="*/ 84 w 112"/>
              <a:gd name="T81" fmla="*/ 8 h 128"/>
              <a:gd name="T82" fmla="*/ 84 w 112"/>
              <a:gd name="T83" fmla="*/ 8 h 128"/>
              <a:gd name="T84" fmla="*/ 104 w 112"/>
              <a:gd name="T85" fmla="*/ 32 h 128"/>
              <a:gd name="T86" fmla="*/ 92 w 112"/>
              <a:gd name="T87" fmla="*/ 32 h 128"/>
              <a:gd name="T88" fmla="*/ 84 w 112"/>
              <a:gd name="T89" fmla="*/ 56 h 128"/>
              <a:gd name="T90" fmla="*/ 48 w 112"/>
              <a:gd name="T91" fmla="*/ 56 h 128"/>
              <a:gd name="T92" fmla="*/ 44 w 112"/>
              <a:gd name="T93" fmla="*/ 60 h 128"/>
              <a:gd name="T94" fmla="*/ 48 w 112"/>
              <a:gd name="T95" fmla="*/ 64 h 128"/>
              <a:gd name="T96" fmla="*/ 84 w 112"/>
              <a:gd name="T97" fmla="*/ 64 h 128"/>
              <a:gd name="T98" fmla="*/ 88 w 112"/>
              <a:gd name="T99" fmla="*/ 60 h 128"/>
              <a:gd name="T100" fmla="*/ 84 w 112"/>
              <a:gd name="T101" fmla="*/ 56 h 128"/>
              <a:gd name="T102" fmla="*/ 84 w 112"/>
              <a:gd name="T103" fmla="*/ 76 h 128"/>
              <a:gd name="T104" fmla="*/ 48 w 112"/>
              <a:gd name="T105" fmla="*/ 76 h 128"/>
              <a:gd name="T106" fmla="*/ 44 w 112"/>
              <a:gd name="T107" fmla="*/ 80 h 128"/>
              <a:gd name="T108" fmla="*/ 48 w 112"/>
              <a:gd name="T109" fmla="*/ 84 h 128"/>
              <a:gd name="T110" fmla="*/ 84 w 112"/>
              <a:gd name="T111" fmla="*/ 84 h 128"/>
              <a:gd name="T112" fmla="*/ 88 w 112"/>
              <a:gd name="T113" fmla="*/ 80 h 128"/>
              <a:gd name="T114" fmla="*/ 84 w 112"/>
              <a:gd name="T115" fmla="*/ 7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12" h="128">
                <a:moveTo>
                  <a:pt x="84" y="0"/>
                </a:moveTo>
                <a:cubicBezTo>
                  <a:pt x="84" y="0"/>
                  <a:pt x="36" y="0"/>
                  <a:pt x="36" y="0"/>
                </a:cubicBezTo>
                <a:cubicBezTo>
                  <a:pt x="28" y="0"/>
                  <a:pt x="20" y="7"/>
                  <a:pt x="20" y="15"/>
                </a:cubicBezTo>
                <a:cubicBezTo>
                  <a:pt x="20" y="16"/>
                  <a:pt x="20" y="16"/>
                  <a:pt x="20" y="16"/>
                </a:cubicBezTo>
                <a:cubicBezTo>
                  <a:pt x="15" y="16"/>
                  <a:pt x="15" y="16"/>
                  <a:pt x="15" y="16"/>
                </a:cubicBezTo>
                <a:cubicBezTo>
                  <a:pt x="7" y="16"/>
                  <a:pt x="0" y="24"/>
                  <a:pt x="0" y="32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0"/>
                  <a:pt x="8" y="128"/>
                  <a:pt x="16" y="128"/>
                </a:cubicBezTo>
                <a:cubicBezTo>
                  <a:pt x="76" y="128"/>
                  <a:pt x="76" y="128"/>
                  <a:pt x="76" y="128"/>
                </a:cubicBezTo>
                <a:cubicBezTo>
                  <a:pt x="84" y="128"/>
                  <a:pt x="92" y="121"/>
                  <a:pt x="92" y="113"/>
                </a:cubicBezTo>
                <a:cubicBezTo>
                  <a:pt x="92" y="112"/>
                  <a:pt x="92" y="112"/>
                  <a:pt x="92" y="112"/>
                </a:cubicBezTo>
                <a:cubicBezTo>
                  <a:pt x="96" y="112"/>
                  <a:pt x="96" y="112"/>
                  <a:pt x="96" y="112"/>
                </a:cubicBezTo>
                <a:cubicBezTo>
                  <a:pt x="104" y="112"/>
                  <a:pt x="112" y="104"/>
                  <a:pt x="112" y="96"/>
                </a:cubicBezTo>
                <a:cubicBezTo>
                  <a:pt x="112" y="40"/>
                  <a:pt x="112" y="40"/>
                  <a:pt x="112" y="40"/>
                </a:cubicBezTo>
                <a:cubicBezTo>
                  <a:pt x="112" y="32"/>
                  <a:pt x="112" y="32"/>
                  <a:pt x="112" y="32"/>
                </a:cubicBezTo>
                <a:lnTo>
                  <a:pt x="84" y="0"/>
                </a:lnTo>
                <a:close/>
                <a:moveTo>
                  <a:pt x="84" y="113"/>
                </a:moveTo>
                <a:cubicBezTo>
                  <a:pt x="84" y="117"/>
                  <a:pt x="80" y="120"/>
                  <a:pt x="76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32"/>
                  <a:pt x="8" y="32"/>
                  <a:pt x="8" y="32"/>
                </a:cubicBezTo>
                <a:cubicBezTo>
                  <a:pt x="8" y="28"/>
                  <a:pt x="11" y="24"/>
                  <a:pt x="16" y="24"/>
                </a:cubicBezTo>
                <a:cubicBezTo>
                  <a:pt x="20" y="24"/>
                  <a:pt x="20" y="24"/>
                  <a:pt x="20" y="24"/>
                </a:cubicBezTo>
                <a:cubicBezTo>
                  <a:pt x="20" y="96"/>
                  <a:pt x="20" y="96"/>
                  <a:pt x="20" y="96"/>
                </a:cubicBezTo>
                <a:cubicBezTo>
                  <a:pt x="20" y="104"/>
                  <a:pt x="28" y="112"/>
                  <a:pt x="36" y="112"/>
                </a:cubicBezTo>
                <a:cubicBezTo>
                  <a:pt x="84" y="112"/>
                  <a:pt x="84" y="112"/>
                  <a:pt x="84" y="112"/>
                </a:cubicBezTo>
                <a:lnTo>
                  <a:pt x="84" y="113"/>
                </a:lnTo>
                <a:close/>
                <a:moveTo>
                  <a:pt x="104" y="96"/>
                </a:moveTo>
                <a:cubicBezTo>
                  <a:pt x="104" y="100"/>
                  <a:pt x="100" y="104"/>
                  <a:pt x="96" y="104"/>
                </a:cubicBezTo>
                <a:cubicBezTo>
                  <a:pt x="36" y="104"/>
                  <a:pt x="36" y="104"/>
                  <a:pt x="36" y="104"/>
                </a:cubicBezTo>
                <a:cubicBezTo>
                  <a:pt x="32" y="104"/>
                  <a:pt x="28" y="100"/>
                  <a:pt x="28" y="96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2"/>
                  <a:pt x="32" y="8"/>
                  <a:pt x="36" y="8"/>
                </a:cubicBezTo>
                <a:cubicBezTo>
                  <a:pt x="76" y="8"/>
                  <a:pt x="76" y="8"/>
                  <a:pt x="76" y="8"/>
                </a:cubicBezTo>
                <a:cubicBezTo>
                  <a:pt x="76" y="17"/>
                  <a:pt x="76" y="24"/>
                  <a:pt x="76" y="24"/>
                </a:cubicBezTo>
                <a:cubicBezTo>
                  <a:pt x="76" y="32"/>
                  <a:pt x="83" y="40"/>
                  <a:pt x="92" y="40"/>
                </a:cubicBezTo>
                <a:cubicBezTo>
                  <a:pt x="92" y="40"/>
                  <a:pt x="96" y="40"/>
                  <a:pt x="104" y="40"/>
                </a:cubicBezTo>
                <a:lnTo>
                  <a:pt x="104" y="96"/>
                </a:lnTo>
                <a:close/>
                <a:moveTo>
                  <a:pt x="92" y="32"/>
                </a:moveTo>
                <a:cubicBezTo>
                  <a:pt x="88" y="32"/>
                  <a:pt x="84" y="24"/>
                  <a:pt x="84" y="20"/>
                </a:cubicBezTo>
                <a:cubicBezTo>
                  <a:pt x="84" y="20"/>
                  <a:pt x="84" y="16"/>
                  <a:pt x="84" y="8"/>
                </a:cubicBezTo>
                <a:cubicBezTo>
                  <a:pt x="84" y="8"/>
                  <a:pt x="84" y="8"/>
                  <a:pt x="84" y="8"/>
                </a:cubicBezTo>
                <a:cubicBezTo>
                  <a:pt x="104" y="32"/>
                  <a:pt x="104" y="32"/>
                  <a:pt x="104" y="32"/>
                </a:cubicBezTo>
                <a:lnTo>
                  <a:pt x="92" y="32"/>
                </a:lnTo>
                <a:close/>
                <a:moveTo>
                  <a:pt x="84" y="56"/>
                </a:moveTo>
                <a:cubicBezTo>
                  <a:pt x="48" y="56"/>
                  <a:pt x="48" y="56"/>
                  <a:pt x="48" y="56"/>
                </a:cubicBezTo>
                <a:cubicBezTo>
                  <a:pt x="46" y="56"/>
                  <a:pt x="44" y="58"/>
                  <a:pt x="44" y="60"/>
                </a:cubicBezTo>
                <a:cubicBezTo>
                  <a:pt x="44" y="62"/>
                  <a:pt x="46" y="64"/>
                  <a:pt x="48" y="64"/>
                </a:cubicBezTo>
                <a:cubicBezTo>
                  <a:pt x="84" y="64"/>
                  <a:pt x="84" y="64"/>
                  <a:pt x="84" y="64"/>
                </a:cubicBezTo>
                <a:cubicBezTo>
                  <a:pt x="86" y="64"/>
                  <a:pt x="88" y="62"/>
                  <a:pt x="88" y="60"/>
                </a:cubicBezTo>
                <a:cubicBezTo>
                  <a:pt x="88" y="58"/>
                  <a:pt x="86" y="56"/>
                  <a:pt x="84" y="56"/>
                </a:cubicBezTo>
                <a:close/>
                <a:moveTo>
                  <a:pt x="84" y="76"/>
                </a:moveTo>
                <a:cubicBezTo>
                  <a:pt x="48" y="76"/>
                  <a:pt x="48" y="76"/>
                  <a:pt x="48" y="76"/>
                </a:cubicBezTo>
                <a:cubicBezTo>
                  <a:pt x="46" y="76"/>
                  <a:pt x="44" y="78"/>
                  <a:pt x="44" y="80"/>
                </a:cubicBezTo>
                <a:cubicBezTo>
                  <a:pt x="44" y="82"/>
                  <a:pt x="46" y="84"/>
                  <a:pt x="48" y="84"/>
                </a:cubicBezTo>
                <a:cubicBezTo>
                  <a:pt x="84" y="84"/>
                  <a:pt x="84" y="84"/>
                  <a:pt x="84" y="84"/>
                </a:cubicBezTo>
                <a:cubicBezTo>
                  <a:pt x="86" y="84"/>
                  <a:pt x="88" y="82"/>
                  <a:pt x="88" y="80"/>
                </a:cubicBezTo>
                <a:cubicBezTo>
                  <a:pt x="88" y="78"/>
                  <a:pt x="86" y="76"/>
                  <a:pt x="84" y="7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6003949" y="2280444"/>
            <a:ext cx="94089" cy="7858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7" name="矩形 66"/>
          <p:cNvSpPr/>
          <p:nvPr/>
        </p:nvSpPr>
        <p:spPr>
          <a:xfrm>
            <a:off x="6003949" y="3791744"/>
            <a:ext cx="94089" cy="7858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8" name="Freeform 193"/>
          <p:cNvSpPr>
            <a:spLocks noEditPoints="1"/>
          </p:cNvSpPr>
          <p:nvPr/>
        </p:nvSpPr>
        <p:spPr bwMode="auto">
          <a:xfrm>
            <a:off x="6172200" y="3918324"/>
            <a:ext cx="534416" cy="532652"/>
          </a:xfrm>
          <a:custGeom>
            <a:avLst/>
            <a:gdLst>
              <a:gd name="T0" fmla="*/ 54 w 128"/>
              <a:gd name="T1" fmla="*/ 52 h 128"/>
              <a:gd name="T2" fmla="*/ 60 w 128"/>
              <a:gd name="T3" fmla="*/ 46 h 128"/>
              <a:gd name="T4" fmla="*/ 54 w 128"/>
              <a:gd name="T5" fmla="*/ 40 h 128"/>
              <a:gd name="T6" fmla="*/ 48 w 128"/>
              <a:gd name="T7" fmla="*/ 46 h 128"/>
              <a:gd name="T8" fmla="*/ 54 w 128"/>
              <a:gd name="T9" fmla="*/ 52 h 128"/>
              <a:gd name="T10" fmla="*/ 78 w 128"/>
              <a:gd name="T11" fmla="*/ 52 h 128"/>
              <a:gd name="T12" fmla="*/ 84 w 128"/>
              <a:gd name="T13" fmla="*/ 46 h 128"/>
              <a:gd name="T14" fmla="*/ 78 w 128"/>
              <a:gd name="T15" fmla="*/ 40 h 128"/>
              <a:gd name="T16" fmla="*/ 72 w 128"/>
              <a:gd name="T17" fmla="*/ 46 h 128"/>
              <a:gd name="T18" fmla="*/ 78 w 128"/>
              <a:gd name="T19" fmla="*/ 52 h 128"/>
              <a:gd name="T20" fmla="*/ 42 w 128"/>
              <a:gd name="T21" fmla="*/ 90 h 128"/>
              <a:gd name="T22" fmla="*/ 52 w 128"/>
              <a:gd name="T23" fmla="*/ 91 h 128"/>
              <a:gd name="T24" fmla="*/ 104 w 128"/>
              <a:gd name="T25" fmla="*/ 45 h 128"/>
              <a:gd name="T26" fmla="*/ 52 w 128"/>
              <a:gd name="T27" fmla="*/ 0 h 128"/>
              <a:gd name="T28" fmla="*/ 0 w 128"/>
              <a:gd name="T29" fmla="*/ 45 h 128"/>
              <a:gd name="T30" fmla="*/ 20 w 128"/>
              <a:gd name="T31" fmla="*/ 81 h 128"/>
              <a:gd name="T32" fmla="*/ 20 w 128"/>
              <a:gd name="T33" fmla="*/ 104 h 128"/>
              <a:gd name="T34" fmla="*/ 42 w 128"/>
              <a:gd name="T35" fmla="*/ 90 h 128"/>
              <a:gd name="T36" fmla="*/ 8 w 128"/>
              <a:gd name="T37" fmla="*/ 46 h 128"/>
              <a:gd name="T38" fmla="*/ 52 w 128"/>
              <a:gd name="T39" fmla="*/ 8 h 128"/>
              <a:gd name="T40" fmla="*/ 96 w 128"/>
              <a:gd name="T41" fmla="*/ 46 h 128"/>
              <a:gd name="T42" fmla="*/ 52 w 128"/>
              <a:gd name="T43" fmla="*/ 84 h 128"/>
              <a:gd name="T44" fmla="*/ 42 w 128"/>
              <a:gd name="T45" fmla="*/ 83 h 128"/>
              <a:gd name="T46" fmla="*/ 34 w 128"/>
              <a:gd name="T47" fmla="*/ 88 h 128"/>
              <a:gd name="T48" fmla="*/ 34 w 128"/>
              <a:gd name="T49" fmla="*/ 88 h 128"/>
              <a:gd name="T50" fmla="*/ 28 w 128"/>
              <a:gd name="T51" fmla="*/ 92 h 128"/>
              <a:gd name="T52" fmla="*/ 28 w 128"/>
              <a:gd name="T53" fmla="*/ 86 h 128"/>
              <a:gd name="T54" fmla="*/ 28 w 128"/>
              <a:gd name="T55" fmla="*/ 78 h 128"/>
              <a:gd name="T56" fmla="*/ 8 w 128"/>
              <a:gd name="T57" fmla="*/ 46 h 128"/>
              <a:gd name="T58" fmla="*/ 36 w 128"/>
              <a:gd name="T59" fmla="*/ 46 h 128"/>
              <a:gd name="T60" fmla="*/ 30 w 128"/>
              <a:gd name="T61" fmla="*/ 40 h 128"/>
              <a:gd name="T62" fmla="*/ 24 w 128"/>
              <a:gd name="T63" fmla="*/ 46 h 128"/>
              <a:gd name="T64" fmla="*/ 30 w 128"/>
              <a:gd name="T65" fmla="*/ 52 h 128"/>
              <a:gd name="T66" fmla="*/ 36 w 128"/>
              <a:gd name="T67" fmla="*/ 46 h 128"/>
              <a:gd name="T68" fmla="*/ 112 w 128"/>
              <a:gd name="T69" fmla="*/ 37 h 128"/>
              <a:gd name="T70" fmla="*/ 112 w 128"/>
              <a:gd name="T71" fmla="*/ 40 h 128"/>
              <a:gd name="T72" fmla="*/ 111 w 128"/>
              <a:gd name="T73" fmla="*/ 47 h 128"/>
              <a:gd name="T74" fmla="*/ 120 w 128"/>
              <a:gd name="T75" fmla="*/ 70 h 128"/>
              <a:gd name="T76" fmla="*/ 100 w 128"/>
              <a:gd name="T77" fmla="*/ 102 h 128"/>
              <a:gd name="T78" fmla="*/ 100 w 128"/>
              <a:gd name="T79" fmla="*/ 110 h 128"/>
              <a:gd name="T80" fmla="*/ 100 w 128"/>
              <a:gd name="T81" fmla="*/ 116 h 128"/>
              <a:gd name="T82" fmla="*/ 94 w 128"/>
              <a:gd name="T83" fmla="*/ 112 h 128"/>
              <a:gd name="T84" fmla="*/ 94 w 128"/>
              <a:gd name="T85" fmla="*/ 112 h 128"/>
              <a:gd name="T86" fmla="*/ 86 w 128"/>
              <a:gd name="T87" fmla="*/ 107 h 128"/>
              <a:gd name="T88" fmla="*/ 76 w 128"/>
              <a:gd name="T89" fmla="*/ 108 h 128"/>
              <a:gd name="T90" fmla="*/ 49 w 128"/>
              <a:gd name="T91" fmla="*/ 100 h 128"/>
              <a:gd name="T92" fmla="*/ 42 w 128"/>
              <a:gd name="T93" fmla="*/ 100 h 128"/>
              <a:gd name="T94" fmla="*/ 37 w 128"/>
              <a:gd name="T95" fmla="*/ 100 h 128"/>
              <a:gd name="T96" fmla="*/ 76 w 128"/>
              <a:gd name="T97" fmla="*/ 115 h 128"/>
              <a:gd name="T98" fmla="*/ 86 w 128"/>
              <a:gd name="T99" fmla="*/ 114 h 128"/>
              <a:gd name="T100" fmla="*/ 108 w 128"/>
              <a:gd name="T101" fmla="*/ 128 h 128"/>
              <a:gd name="T102" fmla="*/ 108 w 128"/>
              <a:gd name="T103" fmla="*/ 105 h 128"/>
              <a:gd name="T104" fmla="*/ 128 w 128"/>
              <a:gd name="T105" fmla="*/ 69 h 128"/>
              <a:gd name="T106" fmla="*/ 112 w 128"/>
              <a:gd name="T107" fmla="*/ 3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28" h="128">
                <a:moveTo>
                  <a:pt x="54" y="52"/>
                </a:moveTo>
                <a:cubicBezTo>
                  <a:pt x="57" y="52"/>
                  <a:pt x="60" y="49"/>
                  <a:pt x="60" y="46"/>
                </a:cubicBezTo>
                <a:cubicBezTo>
                  <a:pt x="60" y="43"/>
                  <a:pt x="57" y="40"/>
                  <a:pt x="54" y="40"/>
                </a:cubicBezTo>
                <a:cubicBezTo>
                  <a:pt x="51" y="40"/>
                  <a:pt x="48" y="43"/>
                  <a:pt x="48" y="46"/>
                </a:cubicBezTo>
                <a:cubicBezTo>
                  <a:pt x="48" y="49"/>
                  <a:pt x="51" y="52"/>
                  <a:pt x="54" y="52"/>
                </a:cubicBezTo>
                <a:close/>
                <a:moveTo>
                  <a:pt x="78" y="52"/>
                </a:moveTo>
                <a:cubicBezTo>
                  <a:pt x="81" y="52"/>
                  <a:pt x="84" y="49"/>
                  <a:pt x="84" y="46"/>
                </a:cubicBezTo>
                <a:cubicBezTo>
                  <a:pt x="84" y="43"/>
                  <a:pt x="81" y="40"/>
                  <a:pt x="78" y="40"/>
                </a:cubicBezTo>
                <a:cubicBezTo>
                  <a:pt x="75" y="40"/>
                  <a:pt x="72" y="43"/>
                  <a:pt x="72" y="46"/>
                </a:cubicBezTo>
                <a:cubicBezTo>
                  <a:pt x="72" y="49"/>
                  <a:pt x="75" y="52"/>
                  <a:pt x="78" y="52"/>
                </a:cubicBezTo>
                <a:close/>
                <a:moveTo>
                  <a:pt x="42" y="90"/>
                </a:moveTo>
                <a:cubicBezTo>
                  <a:pt x="46" y="91"/>
                  <a:pt x="49" y="91"/>
                  <a:pt x="52" y="91"/>
                </a:cubicBezTo>
                <a:cubicBezTo>
                  <a:pt x="81" y="91"/>
                  <a:pt x="104" y="71"/>
                  <a:pt x="104" y="45"/>
                </a:cubicBezTo>
                <a:cubicBezTo>
                  <a:pt x="104" y="20"/>
                  <a:pt x="81" y="0"/>
                  <a:pt x="52" y="0"/>
                </a:cubicBezTo>
                <a:cubicBezTo>
                  <a:pt x="23" y="0"/>
                  <a:pt x="0" y="20"/>
                  <a:pt x="0" y="45"/>
                </a:cubicBezTo>
                <a:cubicBezTo>
                  <a:pt x="0" y="60"/>
                  <a:pt x="8" y="73"/>
                  <a:pt x="20" y="81"/>
                </a:cubicBezTo>
                <a:cubicBezTo>
                  <a:pt x="20" y="104"/>
                  <a:pt x="20" y="104"/>
                  <a:pt x="20" y="104"/>
                </a:cubicBezTo>
                <a:lnTo>
                  <a:pt x="42" y="90"/>
                </a:lnTo>
                <a:close/>
                <a:moveTo>
                  <a:pt x="8" y="46"/>
                </a:moveTo>
                <a:cubicBezTo>
                  <a:pt x="8" y="25"/>
                  <a:pt x="28" y="8"/>
                  <a:pt x="52" y="8"/>
                </a:cubicBezTo>
                <a:cubicBezTo>
                  <a:pt x="76" y="8"/>
                  <a:pt x="96" y="25"/>
                  <a:pt x="96" y="46"/>
                </a:cubicBezTo>
                <a:cubicBezTo>
                  <a:pt x="96" y="67"/>
                  <a:pt x="76" y="84"/>
                  <a:pt x="52" y="84"/>
                </a:cubicBezTo>
                <a:cubicBezTo>
                  <a:pt x="48" y="84"/>
                  <a:pt x="45" y="84"/>
                  <a:pt x="42" y="83"/>
                </a:cubicBezTo>
                <a:cubicBezTo>
                  <a:pt x="34" y="88"/>
                  <a:pt x="34" y="88"/>
                  <a:pt x="34" y="88"/>
                </a:cubicBezTo>
                <a:cubicBezTo>
                  <a:pt x="34" y="88"/>
                  <a:pt x="34" y="88"/>
                  <a:pt x="34" y="88"/>
                </a:cubicBezTo>
                <a:cubicBezTo>
                  <a:pt x="28" y="92"/>
                  <a:pt x="28" y="92"/>
                  <a:pt x="28" y="92"/>
                </a:cubicBezTo>
                <a:cubicBezTo>
                  <a:pt x="28" y="86"/>
                  <a:pt x="28" y="86"/>
                  <a:pt x="28" y="86"/>
                </a:cubicBezTo>
                <a:cubicBezTo>
                  <a:pt x="28" y="78"/>
                  <a:pt x="28" y="78"/>
                  <a:pt x="28" y="78"/>
                </a:cubicBezTo>
                <a:cubicBezTo>
                  <a:pt x="16" y="71"/>
                  <a:pt x="8" y="59"/>
                  <a:pt x="8" y="46"/>
                </a:cubicBezTo>
                <a:close/>
                <a:moveTo>
                  <a:pt x="36" y="46"/>
                </a:moveTo>
                <a:cubicBezTo>
                  <a:pt x="36" y="43"/>
                  <a:pt x="33" y="40"/>
                  <a:pt x="30" y="40"/>
                </a:cubicBezTo>
                <a:cubicBezTo>
                  <a:pt x="27" y="40"/>
                  <a:pt x="24" y="43"/>
                  <a:pt x="24" y="46"/>
                </a:cubicBezTo>
                <a:cubicBezTo>
                  <a:pt x="24" y="49"/>
                  <a:pt x="27" y="52"/>
                  <a:pt x="30" y="52"/>
                </a:cubicBezTo>
                <a:cubicBezTo>
                  <a:pt x="33" y="52"/>
                  <a:pt x="36" y="49"/>
                  <a:pt x="36" y="46"/>
                </a:cubicBezTo>
                <a:close/>
                <a:moveTo>
                  <a:pt x="112" y="37"/>
                </a:moveTo>
                <a:cubicBezTo>
                  <a:pt x="112" y="38"/>
                  <a:pt x="112" y="39"/>
                  <a:pt x="112" y="40"/>
                </a:cubicBezTo>
                <a:cubicBezTo>
                  <a:pt x="112" y="43"/>
                  <a:pt x="112" y="45"/>
                  <a:pt x="111" y="47"/>
                </a:cubicBezTo>
                <a:cubicBezTo>
                  <a:pt x="117" y="54"/>
                  <a:pt x="120" y="62"/>
                  <a:pt x="120" y="70"/>
                </a:cubicBezTo>
                <a:cubicBezTo>
                  <a:pt x="120" y="83"/>
                  <a:pt x="112" y="95"/>
                  <a:pt x="100" y="102"/>
                </a:cubicBezTo>
                <a:cubicBezTo>
                  <a:pt x="100" y="110"/>
                  <a:pt x="100" y="110"/>
                  <a:pt x="100" y="110"/>
                </a:cubicBezTo>
                <a:cubicBezTo>
                  <a:pt x="100" y="116"/>
                  <a:pt x="100" y="116"/>
                  <a:pt x="100" y="116"/>
                </a:cubicBezTo>
                <a:cubicBezTo>
                  <a:pt x="94" y="112"/>
                  <a:pt x="94" y="112"/>
                  <a:pt x="94" y="112"/>
                </a:cubicBezTo>
                <a:cubicBezTo>
                  <a:pt x="94" y="112"/>
                  <a:pt x="94" y="112"/>
                  <a:pt x="94" y="112"/>
                </a:cubicBezTo>
                <a:cubicBezTo>
                  <a:pt x="86" y="107"/>
                  <a:pt x="86" y="107"/>
                  <a:pt x="86" y="107"/>
                </a:cubicBezTo>
                <a:cubicBezTo>
                  <a:pt x="83" y="108"/>
                  <a:pt x="80" y="108"/>
                  <a:pt x="76" y="108"/>
                </a:cubicBezTo>
                <a:cubicBezTo>
                  <a:pt x="66" y="108"/>
                  <a:pt x="56" y="105"/>
                  <a:pt x="49" y="100"/>
                </a:cubicBezTo>
                <a:cubicBezTo>
                  <a:pt x="46" y="100"/>
                  <a:pt x="44" y="100"/>
                  <a:pt x="42" y="100"/>
                </a:cubicBezTo>
                <a:cubicBezTo>
                  <a:pt x="40" y="100"/>
                  <a:pt x="39" y="100"/>
                  <a:pt x="37" y="100"/>
                </a:cubicBezTo>
                <a:cubicBezTo>
                  <a:pt x="47" y="109"/>
                  <a:pt x="61" y="115"/>
                  <a:pt x="76" y="115"/>
                </a:cubicBezTo>
                <a:cubicBezTo>
                  <a:pt x="79" y="115"/>
                  <a:pt x="82" y="115"/>
                  <a:pt x="86" y="114"/>
                </a:cubicBezTo>
                <a:cubicBezTo>
                  <a:pt x="108" y="128"/>
                  <a:pt x="108" y="128"/>
                  <a:pt x="108" y="128"/>
                </a:cubicBezTo>
                <a:cubicBezTo>
                  <a:pt x="108" y="105"/>
                  <a:pt x="108" y="105"/>
                  <a:pt x="108" y="105"/>
                </a:cubicBezTo>
                <a:cubicBezTo>
                  <a:pt x="120" y="97"/>
                  <a:pt x="128" y="84"/>
                  <a:pt x="128" y="69"/>
                </a:cubicBezTo>
                <a:cubicBezTo>
                  <a:pt x="128" y="57"/>
                  <a:pt x="122" y="45"/>
                  <a:pt x="112" y="3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6003949" y="5304632"/>
            <a:ext cx="94089" cy="7858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2" name="Freeform 163"/>
          <p:cNvSpPr>
            <a:spLocks noEditPoints="1"/>
          </p:cNvSpPr>
          <p:nvPr/>
        </p:nvSpPr>
        <p:spPr bwMode="auto">
          <a:xfrm>
            <a:off x="6175602" y="5438060"/>
            <a:ext cx="545238" cy="488476"/>
          </a:xfrm>
          <a:custGeom>
            <a:avLst/>
            <a:gdLst>
              <a:gd name="T0" fmla="*/ 107 w 134"/>
              <a:gd name="T1" fmla="*/ 16 h 120"/>
              <a:gd name="T2" fmla="*/ 91 w 134"/>
              <a:gd name="T3" fmla="*/ 0 h 120"/>
              <a:gd name="T4" fmla="*/ 43 w 134"/>
              <a:gd name="T5" fmla="*/ 0 h 120"/>
              <a:gd name="T6" fmla="*/ 27 w 134"/>
              <a:gd name="T7" fmla="*/ 16 h 120"/>
              <a:gd name="T8" fmla="*/ 3 w 134"/>
              <a:gd name="T9" fmla="*/ 32 h 120"/>
              <a:gd name="T10" fmla="*/ 27 w 134"/>
              <a:gd name="T11" fmla="*/ 56 h 120"/>
              <a:gd name="T12" fmla="*/ 30 w 134"/>
              <a:gd name="T13" fmla="*/ 56 h 120"/>
              <a:gd name="T14" fmla="*/ 63 w 134"/>
              <a:gd name="T15" fmla="*/ 88 h 120"/>
              <a:gd name="T16" fmla="*/ 63 w 134"/>
              <a:gd name="T17" fmla="*/ 112 h 120"/>
              <a:gd name="T18" fmla="*/ 51 w 134"/>
              <a:gd name="T19" fmla="*/ 112 h 120"/>
              <a:gd name="T20" fmla="*/ 47 w 134"/>
              <a:gd name="T21" fmla="*/ 116 h 120"/>
              <a:gd name="T22" fmla="*/ 51 w 134"/>
              <a:gd name="T23" fmla="*/ 120 h 120"/>
              <a:gd name="T24" fmla="*/ 83 w 134"/>
              <a:gd name="T25" fmla="*/ 120 h 120"/>
              <a:gd name="T26" fmla="*/ 87 w 134"/>
              <a:gd name="T27" fmla="*/ 116 h 120"/>
              <a:gd name="T28" fmla="*/ 83 w 134"/>
              <a:gd name="T29" fmla="*/ 112 h 120"/>
              <a:gd name="T30" fmla="*/ 71 w 134"/>
              <a:gd name="T31" fmla="*/ 112 h 120"/>
              <a:gd name="T32" fmla="*/ 71 w 134"/>
              <a:gd name="T33" fmla="*/ 88 h 120"/>
              <a:gd name="T34" fmla="*/ 104 w 134"/>
              <a:gd name="T35" fmla="*/ 56 h 120"/>
              <a:gd name="T36" fmla="*/ 107 w 134"/>
              <a:gd name="T37" fmla="*/ 56 h 120"/>
              <a:gd name="T38" fmla="*/ 131 w 134"/>
              <a:gd name="T39" fmla="*/ 32 h 120"/>
              <a:gd name="T40" fmla="*/ 107 w 134"/>
              <a:gd name="T41" fmla="*/ 16 h 120"/>
              <a:gd name="T42" fmla="*/ 27 w 134"/>
              <a:gd name="T43" fmla="*/ 48 h 120"/>
              <a:gd name="T44" fmla="*/ 11 w 134"/>
              <a:gd name="T45" fmla="*/ 32 h 120"/>
              <a:gd name="T46" fmla="*/ 27 w 134"/>
              <a:gd name="T47" fmla="*/ 24 h 120"/>
              <a:gd name="T48" fmla="*/ 27 w 134"/>
              <a:gd name="T49" fmla="*/ 48 h 120"/>
              <a:gd name="T50" fmla="*/ 99 w 134"/>
              <a:gd name="T51" fmla="*/ 40 h 120"/>
              <a:gd name="T52" fmla="*/ 67 w 134"/>
              <a:gd name="T53" fmla="*/ 80 h 120"/>
              <a:gd name="T54" fmla="*/ 35 w 134"/>
              <a:gd name="T55" fmla="*/ 40 h 120"/>
              <a:gd name="T56" fmla="*/ 35 w 134"/>
              <a:gd name="T57" fmla="*/ 16 h 120"/>
              <a:gd name="T58" fmla="*/ 43 w 134"/>
              <a:gd name="T59" fmla="*/ 8 h 120"/>
              <a:gd name="T60" fmla="*/ 91 w 134"/>
              <a:gd name="T61" fmla="*/ 8 h 120"/>
              <a:gd name="T62" fmla="*/ 99 w 134"/>
              <a:gd name="T63" fmla="*/ 16 h 120"/>
              <a:gd name="T64" fmla="*/ 99 w 134"/>
              <a:gd name="T65" fmla="*/ 40 h 120"/>
              <a:gd name="T66" fmla="*/ 107 w 134"/>
              <a:gd name="T67" fmla="*/ 48 h 120"/>
              <a:gd name="T68" fmla="*/ 107 w 134"/>
              <a:gd name="T69" fmla="*/ 24 h 120"/>
              <a:gd name="T70" fmla="*/ 123 w 134"/>
              <a:gd name="T71" fmla="*/ 32 h 120"/>
              <a:gd name="T72" fmla="*/ 107 w 134"/>
              <a:gd name="T73" fmla="*/ 48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34" h="120">
                <a:moveTo>
                  <a:pt x="107" y="16"/>
                </a:moveTo>
                <a:cubicBezTo>
                  <a:pt x="107" y="7"/>
                  <a:pt x="100" y="0"/>
                  <a:pt x="91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34" y="0"/>
                  <a:pt x="27" y="7"/>
                  <a:pt x="27" y="16"/>
                </a:cubicBezTo>
                <a:cubicBezTo>
                  <a:pt x="0" y="16"/>
                  <a:pt x="3" y="16"/>
                  <a:pt x="3" y="32"/>
                </a:cubicBezTo>
                <a:cubicBezTo>
                  <a:pt x="3" y="45"/>
                  <a:pt x="14" y="56"/>
                  <a:pt x="27" y="56"/>
                </a:cubicBezTo>
                <a:cubicBezTo>
                  <a:pt x="28" y="56"/>
                  <a:pt x="29" y="56"/>
                  <a:pt x="30" y="56"/>
                </a:cubicBezTo>
                <a:cubicBezTo>
                  <a:pt x="35" y="71"/>
                  <a:pt x="48" y="86"/>
                  <a:pt x="63" y="88"/>
                </a:cubicBezTo>
                <a:cubicBezTo>
                  <a:pt x="63" y="112"/>
                  <a:pt x="63" y="112"/>
                  <a:pt x="63" y="112"/>
                </a:cubicBezTo>
                <a:cubicBezTo>
                  <a:pt x="51" y="112"/>
                  <a:pt x="51" y="112"/>
                  <a:pt x="51" y="112"/>
                </a:cubicBezTo>
                <a:cubicBezTo>
                  <a:pt x="49" y="112"/>
                  <a:pt x="47" y="114"/>
                  <a:pt x="47" y="116"/>
                </a:cubicBezTo>
                <a:cubicBezTo>
                  <a:pt x="47" y="118"/>
                  <a:pt x="49" y="120"/>
                  <a:pt x="51" y="120"/>
                </a:cubicBezTo>
                <a:cubicBezTo>
                  <a:pt x="83" y="120"/>
                  <a:pt x="83" y="120"/>
                  <a:pt x="83" y="120"/>
                </a:cubicBezTo>
                <a:cubicBezTo>
                  <a:pt x="85" y="120"/>
                  <a:pt x="87" y="118"/>
                  <a:pt x="87" y="116"/>
                </a:cubicBezTo>
                <a:cubicBezTo>
                  <a:pt x="87" y="114"/>
                  <a:pt x="85" y="112"/>
                  <a:pt x="83" y="112"/>
                </a:cubicBezTo>
                <a:cubicBezTo>
                  <a:pt x="71" y="112"/>
                  <a:pt x="71" y="112"/>
                  <a:pt x="71" y="112"/>
                </a:cubicBezTo>
                <a:cubicBezTo>
                  <a:pt x="71" y="88"/>
                  <a:pt x="71" y="88"/>
                  <a:pt x="71" y="88"/>
                </a:cubicBezTo>
                <a:cubicBezTo>
                  <a:pt x="86" y="86"/>
                  <a:pt x="99" y="71"/>
                  <a:pt x="104" y="56"/>
                </a:cubicBezTo>
                <a:cubicBezTo>
                  <a:pt x="105" y="56"/>
                  <a:pt x="106" y="56"/>
                  <a:pt x="107" y="56"/>
                </a:cubicBezTo>
                <a:cubicBezTo>
                  <a:pt x="120" y="56"/>
                  <a:pt x="131" y="45"/>
                  <a:pt x="131" y="32"/>
                </a:cubicBezTo>
                <a:cubicBezTo>
                  <a:pt x="131" y="16"/>
                  <a:pt x="134" y="16"/>
                  <a:pt x="107" y="16"/>
                </a:cubicBezTo>
                <a:close/>
                <a:moveTo>
                  <a:pt x="27" y="48"/>
                </a:moveTo>
                <a:cubicBezTo>
                  <a:pt x="18" y="48"/>
                  <a:pt x="11" y="41"/>
                  <a:pt x="11" y="32"/>
                </a:cubicBezTo>
                <a:cubicBezTo>
                  <a:pt x="11" y="23"/>
                  <a:pt x="11" y="24"/>
                  <a:pt x="27" y="24"/>
                </a:cubicBezTo>
                <a:lnTo>
                  <a:pt x="27" y="48"/>
                </a:lnTo>
                <a:close/>
                <a:moveTo>
                  <a:pt x="99" y="40"/>
                </a:moveTo>
                <a:cubicBezTo>
                  <a:pt x="99" y="58"/>
                  <a:pt x="85" y="80"/>
                  <a:pt x="67" y="80"/>
                </a:cubicBezTo>
                <a:cubicBezTo>
                  <a:pt x="49" y="80"/>
                  <a:pt x="35" y="58"/>
                  <a:pt x="35" y="40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2"/>
                  <a:pt x="39" y="8"/>
                  <a:pt x="43" y="8"/>
                </a:cubicBezTo>
                <a:cubicBezTo>
                  <a:pt x="91" y="8"/>
                  <a:pt x="91" y="8"/>
                  <a:pt x="91" y="8"/>
                </a:cubicBezTo>
                <a:cubicBezTo>
                  <a:pt x="95" y="8"/>
                  <a:pt x="99" y="12"/>
                  <a:pt x="99" y="16"/>
                </a:cubicBezTo>
                <a:lnTo>
                  <a:pt x="99" y="40"/>
                </a:lnTo>
                <a:close/>
                <a:moveTo>
                  <a:pt x="107" y="48"/>
                </a:moveTo>
                <a:cubicBezTo>
                  <a:pt x="107" y="24"/>
                  <a:pt x="107" y="24"/>
                  <a:pt x="107" y="24"/>
                </a:cubicBezTo>
                <a:cubicBezTo>
                  <a:pt x="123" y="24"/>
                  <a:pt x="123" y="23"/>
                  <a:pt x="123" y="32"/>
                </a:cubicBezTo>
                <a:cubicBezTo>
                  <a:pt x="123" y="41"/>
                  <a:pt x="116" y="48"/>
                  <a:pt x="107" y="4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3" name="矩形 72"/>
          <p:cNvSpPr/>
          <p:nvPr/>
        </p:nvSpPr>
        <p:spPr>
          <a:xfrm>
            <a:off x="5938837" y="6819900"/>
            <a:ext cx="314325" cy="36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91055 0.0625 E" pathEditMode="relative" ptsTypes="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6" presetClass="emp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  <p:to x="135000" y="13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-4.07407E-6 L 0.04869 -4.07407E-6 " pathEditMode="relative" rAng="0" ptsTypes="AA">
                                      <p:cBhvr>
                                        <p:cTn id="1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35" y="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6" presetClass="emp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</p:cBhvr>
                                      <p:by x="150000" y="15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87 -4.07407E-6 L -2.08333E-6 -4.07407E-6 " pathEditMode="relative" rAng="0" ptsTypes="AA">
                                      <p:cBhvr>
                                        <p:cTn id="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35" y="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6" presetClass="emp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500" fill="hold"/>
                                        <p:tgtEl>
                                          <p:spTgt spid="31"/>
                                        </p:tgtEl>
                                      </p:cBhvr>
                                      <p:by x="150000" y="150000"/>
                                      <p:from x="100000" y="10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63" presetClass="path" presetSubtype="0" accel="50000" decel="5000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-4.07407E-6 L -0.0487 -4.07407E-6 " pathEditMode="relative" rAng="0" ptsTypes="AA">
                                      <p:cBhvr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35" y="0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6" presetClass="emph" presetSubtype="0" accel="50000" decel="5000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9" dur="500" fill="hold"/>
                                        <p:tgtEl>
                                          <p:spTgt spid="31"/>
                                        </p:tgtEl>
                                      </p:cBhvr>
                                      <p:by x="150000" y="15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63" presetClass="path" presetSubtype="0" accel="50000" decel="5000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869 -4.07407E-6 L 4.375E-6 -4.07407E-6 " pathEditMode="relative" rAng="0" ptsTypes="AA">
                                      <p:cBhvr>
                                        <p:cTn id="4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35" y="0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6" presetClass="emph" presetSubtype="0" accel="50000" decel="5000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3" dur="500" fill="hold"/>
                                        <p:tgtEl>
                                          <p:spTgt spid="30"/>
                                        </p:tgtEl>
                                      </p:cBhvr>
                                      <p:by x="150000" y="150000"/>
                                      <p:from x="100000" y="10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8D5BA"/>
                                      </p:to>
                                    </p:animClr>
                                    <p:set>
                                      <p:cBhvr>
                                        <p:cTn id="4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-4.07407E-6 L 0.04869 -4.07407E-6 " pathEditMode="relative" rAng="0" ptsTypes="AA">
                                      <p:cBhvr>
                                        <p:cTn id="5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35" y="0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6" presetClass="emp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7" dur="500" fill="hold"/>
                                        <p:tgtEl>
                                          <p:spTgt spid="40"/>
                                        </p:tgtEl>
                                      </p:cBhvr>
                                      <p:by x="150000" y="15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8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87 -4.81481E-6 L -2.08333E-6 -4.81481E-6 " pathEditMode="relative" rAng="0" ptsTypes="AA">
                                      <p:cBhvr>
                                        <p:cTn id="5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35" y="0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6" presetClass="emp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1" dur="500" fill="hold"/>
                                        <p:tgtEl>
                                          <p:spTgt spid="38"/>
                                        </p:tgtEl>
                                      </p:cBhvr>
                                      <p:by x="150000" y="150000"/>
                                      <p:from x="100000" y="10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63" presetClass="path" presetSubtype="0" accel="50000" decel="5000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-4.81481E-6 L -0.0487 -4.81481E-6 " pathEditMode="relative" rAng="0" ptsTypes="AA">
                                      <p:cBhvr>
                                        <p:cTn id="7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35" y="0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6" presetClass="emph" presetSubtype="0" accel="50000" decel="5000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6" dur="500" fill="hold"/>
                                        <p:tgtEl>
                                          <p:spTgt spid="38"/>
                                        </p:tgtEl>
                                      </p:cBhvr>
                                      <p:by x="150000" y="15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7" presetID="63" presetClass="path" presetSubtype="0" accel="50000" decel="5000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869 -4.07407E-6 L 4.375E-6 -4.07407E-6 " pathEditMode="relative" rAng="0" ptsTypes="AA">
                                      <p:cBhvr>
                                        <p:cTn id="7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35" y="0"/>
                                    </p:animMotion>
                                  </p:childTnLst>
                                </p:cTn>
                              </p:par>
                              <p:par>
                                <p:cTn id="79" presetID="6" presetClass="emph" presetSubtype="0" accel="50000" decel="5000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0" dur="500" fill="hold"/>
                                        <p:tgtEl>
                                          <p:spTgt spid="40"/>
                                        </p:tgtEl>
                                      </p:cBhvr>
                                      <p:by x="150000" y="150000"/>
                                      <p:from x="100000" y="10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76860"/>
                                      </p:to>
                                    </p:animClr>
                                    <p:set>
                                      <p:cBhvr>
                                        <p:cTn id="8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-4.07407E-6 L 0.04869 -4.07407E-6 " pathEditMode="relative" rAng="0" ptsTypes="AA">
                                      <p:cBhvr>
                                        <p:cTn id="9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35" y="0"/>
                                    </p:animMotion>
                                  </p:childTnLst>
                                </p:cTn>
                              </p:par>
                              <p:par>
                                <p:cTn id="93" presetID="6" presetClass="emp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4" dur="500" fill="hold"/>
                                        <p:tgtEl>
                                          <p:spTgt spid="66"/>
                                        </p:tgtEl>
                                      </p:cBhvr>
                                      <p:by x="150000" y="15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95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87 -4.07407E-6 L -2.08333E-6 -4.07407E-6 " pathEditMode="relative" rAng="0" ptsTypes="AA">
                                      <p:cBhvr>
                                        <p:cTn id="9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35" y="0"/>
                                    </p:animMotion>
                                  </p:childTnLst>
                                </p:cTn>
                              </p:par>
                              <p:par>
                                <p:cTn id="97" presetID="6" presetClass="emp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8" dur="500" fill="hold"/>
                                        <p:tgtEl>
                                          <p:spTgt spid="65"/>
                                        </p:tgtEl>
                                      </p:cBhvr>
                                      <p:by x="150000" y="150000"/>
                                      <p:from x="100000" y="10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63" presetClass="path" presetSubtype="0" accel="50000" decel="5000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-4.07407E-6 L -0.0487 -4.07407E-6 " pathEditMode="relative" rAng="0" ptsTypes="AA">
                                      <p:cBhvr>
                                        <p:cTn id="11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35" y="0"/>
                                    </p:animMotion>
                                  </p:childTnLst>
                                </p:cTn>
                              </p:par>
                              <p:par>
                                <p:cTn id="112" presetID="6" presetClass="emph" presetSubtype="0" accel="50000" decel="5000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3" dur="500" fill="hold"/>
                                        <p:tgtEl>
                                          <p:spTgt spid="65"/>
                                        </p:tgtEl>
                                      </p:cBhvr>
                                      <p:by x="150000" y="15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4" presetID="63" presetClass="path" presetSubtype="0" accel="50000" decel="5000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869 -4.07407E-6 L 4.375E-6 -4.07407E-6 " pathEditMode="relative" rAng="0" ptsTypes="AA">
                                      <p:cBhvr>
                                        <p:cTn id="11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35" y="0"/>
                                    </p:animMotion>
                                  </p:childTnLst>
                                </p:cTn>
                              </p:par>
                              <p:par>
                                <p:cTn id="116" presetID="6" presetClass="emph" presetSubtype="0" accel="50000" decel="5000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7" dur="500" fill="hold"/>
                                        <p:tgtEl>
                                          <p:spTgt spid="66"/>
                                        </p:tgtEl>
                                      </p:cBhvr>
                                      <p:by x="150000" y="150000"/>
                                      <p:from x="100000" y="10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8D5BA"/>
                                      </p:to>
                                    </p:animClr>
                                    <p:set>
                                      <p:cBhvr>
                                        <p:cTn id="12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-4.07407E-6 L 0.04869 -4.07407E-6 " pathEditMode="relative" rAng="0" ptsTypes="AA">
                                      <p:cBhvr>
                                        <p:cTn id="12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35" y="0"/>
                                    </p:animMotion>
                                  </p:childTnLst>
                                </p:cTn>
                              </p:par>
                              <p:par>
                                <p:cTn id="130" presetID="6" presetClass="emp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1" dur="500" fill="hold"/>
                                        <p:tgtEl>
                                          <p:spTgt spid="70"/>
                                        </p:tgtEl>
                                      </p:cBhvr>
                                      <p:by x="150000" y="15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2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87 -4.81481E-6 L -2.08333E-6 -4.81481E-6 " pathEditMode="relative" rAng="0" ptsTypes="AA">
                                      <p:cBhvr>
                                        <p:cTn id="13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35" y="0"/>
                                    </p:animMotion>
                                  </p:childTnLst>
                                </p:cTn>
                              </p:par>
                              <p:par>
                                <p:cTn id="134" presetID="6" presetClass="emp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5" dur="500" fill="hold"/>
                                        <p:tgtEl>
                                          <p:spTgt spid="69"/>
                                        </p:tgtEl>
                                      </p:cBhvr>
                                      <p:by x="150000" y="150000"/>
                                      <p:from x="100000" y="10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 animBg="1"/>
      <p:bldP spid="70" grpId="1" animBg="1"/>
      <p:bldP spid="70" grpId="2" animBg="1"/>
      <p:bldP spid="66" grpId="0" animBg="1"/>
      <p:bldP spid="66" grpId="1" animBg="1"/>
      <p:bldP spid="66" grpId="2" animBg="1"/>
      <p:bldP spid="66" grpId="3" animBg="1"/>
      <p:bldP spid="66" grpId="4" animBg="1"/>
      <p:bldP spid="66" grpId="5" animBg="1"/>
      <p:bldP spid="40" grpId="0" animBg="1"/>
      <p:bldP spid="40" grpId="1" animBg="1"/>
      <p:bldP spid="40" grpId="2" animBg="1"/>
      <p:bldP spid="40" grpId="3" animBg="1"/>
      <p:bldP spid="40" grpId="4" animBg="1"/>
      <p:bldP spid="40" grpId="5" animBg="1"/>
      <p:bldP spid="30" grpId="0" animBg="1"/>
      <p:bldP spid="30" grpId="1" animBg="1"/>
      <p:bldP spid="30" grpId="2" animBg="1"/>
      <p:bldP spid="30" grpId="3" animBg="1"/>
      <p:bldP spid="30" grpId="4" animBg="1"/>
      <p:bldP spid="30" grpId="5" animBg="1"/>
      <p:bldP spid="69" grpId="0" animBg="1"/>
      <p:bldP spid="69" grpId="1" animBg="1"/>
      <p:bldP spid="69" grpId="2" animBg="1"/>
      <p:bldP spid="65" grpId="0" animBg="1"/>
      <p:bldP spid="65" grpId="1" animBg="1"/>
      <p:bldP spid="65" grpId="2" animBg="1"/>
      <p:bldP spid="65" grpId="3" animBg="1"/>
      <p:bldP spid="65" grpId="4" animBg="1"/>
      <p:bldP spid="65" grpId="5" animBg="1"/>
      <p:bldP spid="38" grpId="0" animBg="1"/>
      <p:bldP spid="38" grpId="1" animBg="1"/>
      <p:bldP spid="38" grpId="2" animBg="1"/>
      <p:bldP spid="38" grpId="3" animBg="1"/>
      <p:bldP spid="38" grpId="4" animBg="1"/>
      <p:bldP spid="38" grpId="5" animBg="1"/>
      <p:bldP spid="31" grpId="0" animBg="1"/>
      <p:bldP spid="31" grpId="1" animBg="1"/>
      <p:bldP spid="31" grpId="2" animBg="1"/>
      <p:bldP spid="31" grpId="3" animBg="1"/>
      <p:bldP spid="31" grpId="4" animBg="1"/>
      <p:bldP spid="31" grpId="5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图片 33"/>
          <p:cNvPicPr>
            <a:picLocks noChangeAspect="1"/>
          </p:cNvPicPr>
          <p:nvPr/>
        </p:nvPicPr>
        <p:blipFill>
          <a:blip r:embed="rId1" cstate="screen"/>
          <a:srcRect/>
          <a:stretch>
            <a:fillRect/>
          </a:stretch>
        </p:blipFill>
        <p:spPr>
          <a:xfrm>
            <a:off x="8835265" y="1743079"/>
            <a:ext cx="2143125" cy="2143125"/>
          </a:xfrm>
          <a:custGeom>
            <a:avLst/>
            <a:gdLst>
              <a:gd name="connsiteX0" fmla="*/ 0 w 2143125"/>
              <a:gd name="connsiteY0" fmla="*/ 0 h 2143125"/>
              <a:gd name="connsiteX1" fmla="*/ 2143125 w 2143125"/>
              <a:gd name="connsiteY1" fmla="*/ 0 h 2143125"/>
              <a:gd name="connsiteX2" fmla="*/ 2143125 w 2143125"/>
              <a:gd name="connsiteY2" fmla="*/ 2143125 h 2143125"/>
              <a:gd name="connsiteX3" fmla="*/ 0 w 2143125"/>
              <a:gd name="connsiteY3" fmla="*/ 2143125 h 2143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43125" h="2143125">
                <a:moveTo>
                  <a:pt x="0" y="0"/>
                </a:moveTo>
                <a:lnTo>
                  <a:pt x="2143125" y="0"/>
                </a:lnTo>
                <a:lnTo>
                  <a:pt x="2143125" y="2143125"/>
                </a:lnTo>
                <a:lnTo>
                  <a:pt x="0" y="2143125"/>
                </a:lnTo>
                <a:close/>
              </a:path>
            </a:pathLst>
          </a:custGeom>
          <a:ln w="50800">
            <a:noFill/>
          </a:ln>
        </p:spPr>
      </p:pic>
      <p:sp>
        <p:nvSpPr>
          <p:cNvPr id="31" name="矩形 30"/>
          <p:cNvSpPr/>
          <p:nvPr/>
        </p:nvSpPr>
        <p:spPr>
          <a:xfrm>
            <a:off x="8834653" y="3873500"/>
            <a:ext cx="2144949" cy="1074974"/>
          </a:xfrm>
          <a:prstGeom prst="rect">
            <a:avLst/>
          </a:prstGeom>
          <a:solidFill>
            <a:schemeClr val="accent1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矩形 31"/>
          <p:cNvSpPr/>
          <p:nvPr/>
        </p:nvSpPr>
        <p:spPr>
          <a:xfrm>
            <a:off x="8834653" y="664927"/>
            <a:ext cx="2144949" cy="1074974"/>
          </a:xfrm>
          <a:prstGeom prst="rect">
            <a:avLst/>
          </a:prstGeom>
          <a:solidFill>
            <a:schemeClr val="accent1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5229228" y="1743078"/>
            <a:ext cx="2143125" cy="2143125"/>
          </a:xfrm>
          <a:custGeom>
            <a:avLst/>
            <a:gdLst>
              <a:gd name="connsiteX0" fmla="*/ 0 w 2143125"/>
              <a:gd name="connsiteY0" fmla="*/ 0 h 2143125"/>
              <a:gd name="connsiteX1" fmla="*/ 2143125 w 2143125"/>
              <a:gd name="connsiteY1" fmla="*/ 0 h 2143125"/>
              <a:gd name="connsiteX2" fmla="*/ 2143125 w 2143125"/>
              <a:gd name="connsiteY2" fmla="*/ 2143125 h 2143125"/>
              <a:gd name="connsiteX3" fmla="*/ 0 w 2143125"/>
              <a:gd name="connsiteY3" fmla="*/ 2143125 h 2143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43125" h="2143125">
                <a:moveTo>
                  <a:pt x="0" y="0"/>
                </a:moveTo>
                <a:lnTo>
                  <a:pt x="2143125" y="0"/>
                </a:lnTo>
                <a:lnTo>
                  <a:pt x="2143125" y="2143125"/>
                </a:lnTo>
                <a:lnTo>
                  <a:pt x="0" y="2143125"/>
                </a:lnTo>
                <a:close/>
              </a:path>
            </a:pathLst>
          </a:custGeom>
          <a:ln w="50800">
            <a:noFill/>
          </a:ln>
        </p:spPr>
      </p:pic>
      <p:sp>
        <p:nvSpPr>
          <p:cNvPr id="26" name="矩形 25"/>
          <p:cNvSpPr/>
          <p:nvPr/>
        </p:nvSpPr>
        <p:spPr>
          <a:xfrm>
            <a:off x="5228617" y="3873500"/>
            <a:ext cx="2144949" cy="1074974"/>
          </a:xfrm>
          <a:prstGeom prst="rect">
            <a:avLst/>
          </a:prstGeom>
          <a:solidFill>
            <a:schemeClr val="accent1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5228617" y="664927"/>
            <a:ext cx="2144949" cy="1074974"/>
          </a:xfrm>
          <a:prstGeom prst="rect">
            <a:avLst/>
          </a:prstGeom>
          <a:solidFill>
            <a:schemeClr val="accent1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1617347" y="1743077"/>
            <a:ext cx="2143125" cy="2143125"/>
          </a:xfrm>
          <a:custGeom>
            <a:avLst/>
            <a:gdLst>
              <a:gd name="connsiteX0" fmla="*/ 0 w 2143125"/>
              <a:gd name="connsiteY0" fmla="*/ 0 h 2143125"/>
              <a:gd name="connsiteX1" fmla="*/ 2143125 w 2143125"/>
              <a:gd name="connsiteY1" fmla="*/ 0 h 2143125"/>
              <a:gd name="connsiteX2" fmla="*/ 2143125 w 2143125"/>
              <a:gd name="connsiteY2" fmla="*/ 2143125 h 2143125"/>
              <a:gd name="connsiteX3" fmla="*/ 0 w 2143125"/>
              <a:gd name="connsiteY3" fmla="*/ 2143125 h 2143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43125" h="2143125">
                <a:moveTo>
                  <a:pt x="0" y="0"/>
                </a:moveTo>
                <a:lnTo>
                  <a:pt x="2143125" y="0"/>
                </a:lnTo>
                <a:lnTo>
                  <a:pt x="2143125" y="2143125"/>
                </a:lnTo>
                <a:lnTo>
                  <a:pt x="0" y="2143125"/>
                </a:lnTo>
                <a:close/>
              </a:path>
            </a:pathLst>
          </a:custGeom>
          <a:ln w="50800">
            <a:noFill/>
          </a:ln>
        </p:spPr>
      </p:pic>
      <p:sp>
        <p:nvSpPr>
          <p:cNvPr id="23" name="矩形 22"/>
          <p:cNvSpPr/>
          <p:nvPr/>
        </p:nvSpPr>
        <p:spPr>
          <a:xfrm>
            <a:off x="1616737" y="3873500"/>
            <a:ext cx="2144949" cy="1074974"/>
          </a:xfrm>
          <a:prstGeom prst="rect">
            <a:avLst/>
          </a:prstGeom>
          <a:solidFill>
            <a:schemeClr val="accent1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1616737" y="664927"/>
            <a:ext cx="2144949" cy="1074974"/>
          </a:xfrm>
          <a:prstGeom prst="rect">
            <a:avLst/>
          </a:prstGeom>
          <a:solidFill>
            <a:schemeClr val="accent1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任意多边形 15"/>
          <p:cNvSpPr/>
          <p:nvPr/>
        </p:nvSpPr>
        <p:spPr>
          <a:xfrm>
            <a:off x="640080" y="518160"/>
            <a:ext cx="10896600" cy="4587240"/>
          </a:xfrm>
          <a:custGeom>
            <a:avLst/>
            <a:gdLst>
              <a:gd name="connsiteX0" fmla="*/ 974407 w 10896600"/>
              <a:gd name="connsiteY0" fmla="*/ 1224915 h 4587240"/>
              <a:gd name="connsiteX1" fmla="*/ 974407 w 10896600"/>
              <a:gd name="connsiteY1" fmla="*/ 3368040 h 4587240"/>
              <a:gd name="connsiteX2" fmla="*/ 3117533 w 10896600"/>
              <a:gd name="connsiteY2" fmla="*/ 3368040 h 4587240"/>
              <a:gd name="connsiteX3" fmla="*/ 3117533 w 10896600"/>
              <a:gd name="connsiteY3" fmla="*/ 1224915 h 4587240"/>
              <a:gd name="connsiteX4" fmla="*/ 4589144 w 10896600"/>
              <a:gd name="connsiteY4" fmla="*/ 1224915 h 4587240"/>
              <a:gd name="connsiteX5" fmla="*/ 4589144 w 10896600"/>
              <a:gd name="connsiteY5" fmla="*/ 3368040 h 4587240"/>
              <a:gd name="connsiteX6" fmla="*/ 6732269 w 10896600"/>
              <a:gd name="connsiteY6" fmla="*/ 3368040 h 4587240"/>
              <a:gd name="connsiteX7" fmla="*/ 6732269 w 10896600"/>
              <a:gd name="connsiteY7" fmla="*/ 1224915 h 4587240"/>
              <a:gd name="connsiteX8" fmla="*/ 8203882 w 10896600"/>
              <a:gd name="connsiteY8" fmla="*/ 1224915 h 4587240"/>
              <a:gd name="connsiteX9" fmla="*/ 8203882 w 10896600"/>
              <a:gd name="connsiteY9" fmla="*/ 3368040 h 4587240"/>
              <a:gd name="connsiteX10" fmla="*/ 10347007 w 10896600"/>
              <a:gd name="connsiteY10" fmla="*/ 3368040 h 4587240"/>
              <a:gd name="connsiteX11" fmla="*/ 10347007 w 10896600"/>
              <a:gd name="connsiteY11" fmla="*/ 1224915 h 4587240"/>
              <a:gd name="connsiteX12" fmla="*/ 0 w 10896600"/>
              <a:gd name="connsiteY12" fmla="*/ 0 h 4587240"/>
              <a:gd name="connsiteX13" fmla="*/ 10896600 w 10896600"/>
              <a:gd name="connsiteY13" fmla="*/ 0 h 4587240"/>
              <a:gd name="connsiteX14" fmla="*/ 10896600 w 10896600"/>
              <a:gd name="connsiteY14" fmla="*/ 4587240 h 4587240"/>
              <a:gd name="connsiteX15" fmla="*/ 0 w 10896600"/>
              <a:gd name="connsiteY15" fmla="*/ 4587240 h 4587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0896600" h="4587240">
                <a:moveTo>
                  <a:pt x="974407" y="1224915"/>
                </a:moveTo>
                <a:lnTo>
                  <a:pt x="974407" y="3368040"/>
                </a:lnTo>
                <a:lnTo>
                  <a:pt x="3117533" y="3368040"/>
                </a:lnTo>
                <a:lnTo>
                  <a:pt x="3117533" y="1224915"/>
                </a:lnTo>
                <a:close/>
                <a:moveTo>
                  <a:pt x="4589144" y="1224915"/>
                </a:moveTo>
                <a:lnTo>
                  <a:pt x="4589144" y="3368040"/>
                </a:lnTo>
                <a:lnTo>
                  <a:pt x="6732269" y="3368040"/>
                </a:lnTo>
                <a:lnTo>
                  <a:pt x="6732269" y="1224915"/>
                </a:lnTo>
                <a:close/>
                <a:moveTo>
                  <a:pt x="8203882" y="1224915"/>
                </a:moveTo>
                <a:lnTo>
                  <a:pt x="8203882" y="3368040"/>
                </a:lnTo>
                <a:lnTo>
                  <a:pt x="10347007" y="3368040"/>
                </a:lnTo>
                <a:lnTo>
                  <a:pt x="10347007" y="1224915"/>
                </a:lnTo>
                <a:close/>
                <a:moveTo>
                  <a:pt x="0" y="0"/>
                </a:moveTo>
                <a:lnTo>
                  <a:pt x="10896600" y="0"/>
                </a:lnTo>
                <a:lnTo>
                  <a:pt x="10896600" y="4587240"/>
                </a:lnTo>
                <a:lnTo>
                  <a:pt x="0" y="458724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文本框 34"/>
          <p:cNvSpPr txBox="1"/>
          <p:nvPr/>
        </p:nvSpPr>
        <p:spPr>
          <a:xfrm>
            <a:off x="1645920" y="2462282"/>
            <a:ext cx="21488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 smtClean="0">
                <a:solidFill>
                  <a:schemeClr val="bg1"/>
                </a:solidFill>
              </a:rPr>
              <a:t>Name</a:t>
            </a:r>
            <a:endParaRPr lang="zh-CN" altLang="en-US" sz="4000" dirty="0">
              <a:solidFill>
                <a:schemeClr val="bg1"/>
              </a:solidFill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5227320" y="2462282"/>
            <a:ext cx="21488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 smtClean="0">
                <a:solidFill>
                  <a:schemeClr val="bg1"/>
                </a:solidFill>
              </a:rPr>
              <a:t>Name</a:t>
            </a:r>
            <a:endParaRPr lang="zh-CN" altLang="en-US" sz="4000" dirty="0">
              <a:solidFill>
                <a:schemeClr val="bg1"/>
              </a:solidFill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8808720" y="2462282"/>
            <a:ext cx="21488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 smtClean="0">
                <a:solidFill>
                  <a:schemeClr val="bg1"/>
                </a:solidFill>
              </a:rPr>
              <a:t>Name</a:t>
            </a:r>
            <a:endParaRPr lang="zh-CN" altLang="en-US" sz="4000" dirty="0">
              <a:solidFill>
                <a:schemeClr val="bg1"/>
              </a:solidFill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4410075" y="457200"/>
            <a:ext cx="33718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000" dirty="0" smtClean="0">
                <a:solidFill>
                  <a:schemeClr val="accent1"/>
                </a:solidFill>
                <a:latin typeface="+mj-ea"/>
                <a:ea typeface="+mj-ea"/>
              </a:rPr>
              <a:t>团队成员</a:t>
            </a:r>
            <a:endParaRPr lang="zh-CN" altLang="en-US" sz="4000" dirty="0">
              <a:solidFill>
                <a:schemeClr val="accent1"/>
              </a:solidFill>
              <a:latin typeface="+mj-ea"/>
              <a:ea typeface="+mj-ea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8115301" y="128588"/>
            <a:ext cx="1785937" cy="614362"/>
            <a:chOff x="9872663" y="128588"/>
            <a:chExt cx="1785937" cy="614362"/>
          </a:xfrm>
        </p:grpSpPr>
        <p:sp>
          <p:nvSpPr>
            <p:cNvPr id="42" name="矩形标注 41"/>
            <p:cNvSpPr/>
            <p:nvPr/>
          </p:nvSpPr>
          <p:spPr>
            <a:xfrm>
              <a:off x="9872663" y="128588"/>
              <a:ext cx="1785937" cy="614362"/>
            </a:xfrm>
            <a:prstGeom prst="wedgeRectCallout">
              <a:avLst>
                <a:gd name="adj1" fmla="val -62509"/>
                <a:gd name="adj2" fmla="val 36143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9903622" y="142875"/>
              <a:ext cx="175497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 smtClean="0">
                  <a:solidFill>
                    <a:schemeClr val="bg1"/>
                  </a:solidFill>
                </a:rPr>
                <a:t>WE ARE THE CHAMPION</a:t>
              </a:r>
              <a:endParaRPr lang="zh-CN" altLang="en-US" sz="1600" dirty="0">
                <a:solidFill>
                  <a:schemeClr val="bg1"/>
                </a:solidFill>
              </a:endParaRPr>
            </a:p>
          </p:txBody>
        </p:sp>
      </p:grpSp>
      <p:sp>
        <p:nvSpPr>
          <p:cNvPr id="52" name="矩形 51"/>
          <p:cNvSpPr/>
          <p:nvPr/>
        </p:nvSpPr>
        <p:spPr>
          <a:xfrm>
            <a:off x="1614487" y="3886200"/>
            <a:ext cx="2171700" cy="2328863"/>
          </a:xfrm>
          <a:prstGeom prst="rect">
            <a:avLst/>
          </a:prstGeom>
          <a:solidFill>
            <a:srgbClr val="F8F8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矩形 52"/>
          <p:cNvSpPr/>
          <p:nvPr/>
        </p:nvSpPr>
        <p:spPr>
          <a:xfrm>
            <a:off x="5229223" y="3886200"/>
            <a:ext cx="2171700" cy="2328863"/>
          </a:xfrm>
          <a:prstGeom prst="rect">
            <a:avLst/>
          </a:prstGeom>
          <a:solidFill>
            <a:srgbClr val="F8F8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矩形 53"/>
          <p:cNvSpPr/>
          <p:nvPr/>
        </p:nvSpPr>
        <p:spPr>
          <a:xfrm>
            <a:off x="8848725" y="3886200"/>
            <a:ext cx="2171700" cy="2328863"/>
          </a:xfrm>
          <a:prstGeom prst="rect">
            <a:avLst/>
          </a:prstGeom>
          <a:solidFill>
            <a:srgbClr val="F8F8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文本框 43"/>
          <p:cNvSpPr txBox="1"/>
          <p:nvPr/>
        </p:nvSpPr>
        <p:spPr>
          <a:xfrm>
            <a:off x="2171700" y="4039235"/>
            <a:ext cx="1226185" cy="417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accent1"/>
                </a:solidFill>
              </a:rPr>
              <a:t>外教实力</a:t>
            </a:r>
            <a:endParaRPr lang="zh-CN" altLang="en-US" sz="2000" b="1" dirty="0">
              <a:solidFill>
                <a:schemeClr val="accent1"/>
              </a:solidFill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5815330" y="4039235"/>
            <a:ext cx="1217930" cy="417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accent1"/>
                </a:solidFill>
              </a:rPr>
              <a:t>教学管理</a:t>
            </a:r>
            <a:endParaRPr lang="zh-CN" altLang="en-US" sz="2000" b="1" dirty="0">
              <a:solidFill>
                <a:schemeClr val="accent1"/>
              </a:solidFill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9429750" y="4039235"/>
            <a:ext cx="1292860" cy="417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accent1"/>
                </a:solidFill>
              </a:rPr>
              <a:t>课程内容</a:t>
            </a:r>
            <a:endParaRPr lang="zh-CN" altLang="en-US" sz="2000" b="1" dirty="0">
              <a:solidFill>
                <a:schemeClr val="accent1"/>
              </a:solidFill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5186365" y="4396086"/>
            <a:ext cx="2328862" cy="352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个人介绍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8772527" y="4396086"/>
            <a:ext cx="2328862" cy="352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内容介绍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1543052" y="4396086"/>
            <a:ext cx="2328862" cy="352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个人介绍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500" fill="hold"/>
                                        <p:tgtEl>
                                          <p:spTgt spid="24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4.44444E-6 L -2.91667E-6 -0.15348 " pathEditMode="relative" rAng="0" ptsTypes="AA">
                                      <p:cBhvr>
                                        <p:cTn id="8" dur="4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685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-0.00231 L -2.91667E-6 0.15718 " pathEditMode="relative" rAng="0" ptsTypes="AA">
                                      <p:cBhvr>
                                        <p:cTn id="10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963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" dur="500" fill="hold"/>
                                        <p:tgtEl>
                                          <p:spTgt spid="29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</p:cBhvr>
                                      <p:by x="83000" y="83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-0.1544 L -2.91667E-6 -4.44444E-6 " pathEditMode="relative" rAng="0" ptsTypes="AA">
                                      <p:cBhvr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778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0.1581 L -2.91667E-6 2.22222E-6 " pathEditMode="relative" rAng="0" ptsTypes="AA">
                                      <p:cBhvr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778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25E-6 4.44444E-6 L 3.125E-6 -0.15348 " pathEditMode="relative" rAng="0" ptsTypes="AA">
                                      <p:cBhvr>
                                        <p:cTn id="25" dur="4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685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25E-6 -0.00231 L 3.125E-6 0.15718 " pathEditMode="relative" rAng="0" ptsTypes="AA">
                                      <p:cBhvr>
                                        <p:cTn id="27" dur="4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963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7" dur="500" fill="hold"/>
                                        <p:tgtEl>
                                          <p:spTgt spid="29"/>
                                        </p:tgtEl>
                                      </p:cBhvr>
                                      <p:by x="83000" y="83000"/>
                                    </p:animScale>
                                  </p:childTnLst>
                                </p:cTn>
                              </p:par>
                              <p:par>
                                <p:cTn id="3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9" dur="500" fill="hold"/>
                                        <p:tgtEl>
                                          <p:spTgt spid="34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25E-6 -0.1544 L 3.125E-6 4.44444E-6 " pathEditMode="relative" rAng="0" ptsTypes="AA">
                                      <p:cBhvr>
                                        <p:cTn id="4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708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25E-6 0.1581 L 3.125E-6 -1.48148E-6 " pathEditMode="relative" rAng="0" ptsTypes="AA">
                                      <p:cBhvr>
                                        <p:cTn id="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917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44444E-6 L 0 -0.15348 " pathEditMode="relative" rAng="0" ptsTypes="AA">
                                      <p:cBhvr>
                                        <p:cTn id="45" dur="4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685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0.00231 L 0 0.15718 " pathEditMode="relative" rAng="0" ptsTypes="AA">
                                      <p:cBhvr>
                                        <p:cTn id="47" dur="4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963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 animBg="1"/>
      <p:bldP spid="26" grpId="0" animBg="1"/>
      <p:bldP spid="26" grpId="1" animBg="1"/>
      <p:bldP spid="27" grpId="0" animBg="1"/>
      <p:bldP spid="27" grpId="1" animBg="1"/>
      <p:bldP spid="23" grpId="0" animBg="1"/>
      <p:bldP spid="23" grpId="1" animBg="1"/>
      <p:bldP spid="22" grpId="0" animBg="1"/>
      <p:bldP spid="22" grpId="1" animBg="1"/>
      <p:bldP spid="35" grpId="0" build="allAtOnce"/>
      <p:bldP spid="37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-5067300" y="0"/>
            <a:ext cx="17259300" cy="11506200"/>
          </a:xfrm>
          <a:prstGeom prst="rect">
            <a:avLst/>
          </a:prstGeom>
        </p:spPr>
      </p:pic>
      <p:sp>
        <p:nvSpPr>
          <p:cNvPr id="46" name="文本框 45"/>
          <p:cNvSpPr txBox="1"/>
          <p:nvPr/>
        </p:nvSpPr>
        <p:spPr>
          <a:xfrm>
            <a:off x="4410075" y="791654"/>
            <a:ext cx="33718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000" dirty="0" smtClean="0">
                <a:solidFill>
                  <a:schemeClr val="accent1"/>
                </a:solidFill>
                <a:latin typeface="+mj-ea"/>
                <a:ea typeface="+mj-ea"/>
              </a:rPr>
              <a:t>团队经历</a:t>
            </a:r>
            <a:endParaRPr lang="zh-CN" altLang="en-US" sz="4000" dirty="0">
              <a:solidFill>
                <a:schemeClr val="accent1"/>
              </a:solidFill>
              <a:latin typeface="+mj-ea"/>
              <a:ea typeface="+mj-ea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727623" y="3421380"/>
            <a:ext cx="2548978" cy="352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</a:rPr>
              <a:t>输入内容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cxnSp>
        <p:nvCxnSpPr>
          <p:cNvPr id="48" name="直接连接符 47"/>
          <p:cNvCxnSpPr/>
          <p:nvPr/>
        </p:nvCxnSpPr>
        <p:spPr>
          <a:xfrm>
            <a:off x="4023360" y="2545080"/>
            <a:ext cx="0" cy="3322320"/>
          </a:xfrm>
          <a:prstGeom prst="line">
            <a:avLst/>
          </a:prstGeom>
          <a:ln w="25400">
            <a:solidFill>
              <a:schemeClr val="accent1">
                <a:alpha val="4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连接符 48"/>
          <p:cNvCxnSpPr/>
          <p:nvPr/>
        </p:nvCxnSpPr>
        <p:spPr>
          <a:xfrm>
            <a:off x="8061960" y="2545080"/>
            <a:ext cx="0" cy="3322320"/>
          </a:xfrm>
          <a:prstGeom prst="line">
            <a:avLst/>
          </a:prstGeom>
          <a:ln w="25400">
            <a:solidFill>
              <a:schemeClr val="accent1">
                <a:alpha val="4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文本框 49"/>
          <p:cNvSpPr txBox="1"/>
          <p:nvPr/>
        </p:nvSpPr>
        <p:spPr>
          <a:xfrm>
            <a:off x="1224871" y="2804160"/>
            <a:ext cx="15544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accent1"/>
                </a:solidFill>
              </a:rPr>
              <a:t>标题一</a:t>
            </a:r>
            <a:endParaRPr lang="zh-CN" altLang="en-US" sz="2000" b="1" dirty="0">
              <a:solidFill>
                <a:schemeClr val="accent1"/>
              </a:solidFill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4840479" y="3421380"/>
            <a:ext cx="2548978" cy="352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 smtClean="0">
                <a:solidFill>
                  <a:schemeClr val="bg1"/>
                </a:solidFill>
              </a:rPr>
              <a:t>2016/06/12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5337728" y="2804160"/>
            <a:ext cx="15544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accent1"/>
                </a:solidFill>
              </a:rPr>
              <a:t>标题二</a:t>
            </a:r>
            <a:endParaRPr lang="zh-CN" altLang="en-US" sz="2000" b="1" dirty="0">
              <a:solidFill>
                <a:schemeClr val="accent1"/>
              </a:solidFill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4808056" y="3764280"/>
            <a:ext cx="2613824" cy="352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</a:rPr>
              <a:t>输入内容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4840479" y="4579620"/>
            <a:ext cx="2548978" cy="352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 smtClean="0">
                <a:solidFill>
                  <a:schemeClr val="bg1"/>
                </a:solidFill>
              </a:rPr>
              <a:t>2016/09/12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4808056" y="4922520"/>
            <a:ext cx="2613824" cy="5962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sym typeface="+mn-ea"/>
              </a:rPr>
              <a:t>输入内容</a:t>
            </a:r>
            <a:endParaRPr lang="zh-CN" altLang="en-US" sz="1600" dirty="0">
              <a:solidFill>
                <a:schemeClr val="bg1"/>
              </a:solidFill>
            </a:endParaRPr>
          </a:p>
          <a:p>
            <a:endParaRPr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9345848" y="2804160"/>
            <a:ext cx="15544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accent1"/>
                </a:solidFill>
              </a:rPr>
              <a:t>标题三</a:t>
            </a:r>
            <a:endParaRPr lang="zh-CN" altLang="en-US" sz="2000" b="1" dirty="0">
              <a:solidFill>
                <a:schemeClr val="accent1"/>
              </a:solidFill>
            </a:endParaRPr>
          </a:p>
        </p:txBody>
      </p:sp>
      <p:graphicFrame>
        <p:nvGraphicFramePr>
          <p:cNvPr id="57" name="表格 56"/>
          <p:cNvGraphicFramePr>
            <a:graphicFrameLocks noGrp="1"/>
          </p:cNvGraphicFramePr>
          <p:nvPr/>
        </p:nvGraphicFramePr>
        <p:xfrm>
          <a:off x="8869218" y="3421377"/>
          <a:ext cx="2519218" cy="21689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037"/>
                <a:gridCol w="2163181"/>
              </a:tblGrid>
              <a:tr h="429019">
                <a:tc>
                  <a:txBody>
                    <a:bodyPr/>
                    <a:lstStyle/>
                    <a:p>
                      <a:endParaRPr lang="zh-CN" altLang="en-US" sz="1600" b="1" baseline="0" dirty="0">
                        <a:solidFill>
                          <a:schemeClr val="bg1"/>
                        </a:solidFill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600" dirty="0">
                          <a:solidFill>
                            <a:schemeClr val="bg1"/>
                          </a:solidFill>
                          <a:sym typeface="+mn-ea"/>
                        </a:rPr>
                        <a:t>输入内容</a:t>
                      </a:r>
                      <a:endParaRPr lang="zh-CN" altLang="en-US" sz="1600" b="0" baseline="0" dirty="0">
                        <a:solidFill>
                          <a:schemeClr val="bg1"/>
                        </a:solidFill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34978">
                <a:tc>
                  <a:txBody>
                    <a:bodyPr/>
                    <a:lstStyle/>
                    <a:p>
                      <a:endParaRPr lang="zh-CN" altLang="en-US" sz="1600" b="1" baseline="0" dirty="0">
                        <a:solidFill>
                          <a:schemeClr val="bg1"/>
                        </a:solidFill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600" dirty="0">
                          <a:solidFill>
                            <a:schemeClr val="bg1"/>
                          </a:solidFill>
                          <a:sym typeface="+mn-ea"/>
                        </a:rPr>
                        <a:t>输入内容</a:t>
                      </a:r>
                      <a:endParaRPr lang="zh-CN" altLang="en-US" sz="1600" b="1" baseline="0" dirty="0">
                        <a:solidFill>
                          <a:schemeClr val="bg1"/>
                        </a:solidFill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34978">
                <a:tc>
                  <a:txBody>
                    <a:bodyPr/>
                    <a:lstStyle/>
                    <a:p>
                      <a:endParaRPr lang="zh-CN" altLang="en-US" sz="1600" b="1" baseline="0" dirty="0">
                        <a:solidFill>
                          <a:schemeClr val="bg1"/>
                        </a:solidFill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600" dirty="0">
                          <a:solidFill>
                            <a:schemeClr val="bg1"/>
                          </a:solidFill>
                          <a:sym typeface="+mn-ea"/>
                        </a:rPr>
                        <a:t>输入内容</a:t>
                      </a:r>
                      <a:endParaRPr lang="zh-CN" altLang="en-US" sz="1600" b="1" baseline="0" dirty="0">
                        <a:solidFill>
                          <a:schemeClr val="bg1"/>
                        </a:solidFill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34978">
                <a:tc>
                  <a:txBody>
                    <a:bodyPr/>
                    <a:lstStyle/>
                    <a:p>
                      <a:endParaRPr lang="zh-CN" altLang="en-US" sz="1600" b="1" baseline="0" dirty="0">
                        <a:solidFill>
                          <a:schemeClr val="bg1"/>
                        </a:solidFill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600" dirty="0">
                          <a:solidFill>
                            <a:schemeClr val="bg1"/>
                          </a:solidFill>
                          <a:sym typeface="+mn-ea"/>
                        </a:rPr>
                        <a:t>输入内容</a:t>
                      </a:r>
                      <a:endParaRPr lang="zh-CN" altLang="en-US" sz="1600" b="1" baseline="0" dirty="0">
                        <a:solidFill>
                          <a:schemeClr val="bg1"/>
                        </a:solidFill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34978">
                <a:tc>
                  <a:txBody>
                    <a:bodyPr/>
                    <a:lstStyle/>
                    <a:p>
                      <a:endParaRPr lang="zh-CN" altLang="en-US" sz="1600" b="1" baseline="0" dirty="0">
                        <a:solidFill>
                          <a:schemeClr val="bg1"/>
                        </a:solidFill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600" dirty="0">
                          <a:solidFill>
                            <a:schemeClr val="bg1"/>
                          </a:solidFill>
                          <a:sym typeface="+mn-ea"/>
                        </a:rPr>
                        <a:t>输入内容</a:t>
                      </a:r>
                      <a:endParaRPr lang="zh-CN" altLang="en-US" sz="1600" b="1" baseline="0" dirty="0">
                        <a:solidFill>
                          <a:schemeClr val="bg1"/>
                        </a:solidFill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8" name="Freeform 26"/>
          <p:cNvSpPr>
            <a:spLocks noEditPoints="1"/>
          </p:cNvSpPr>
          <p:nvPr/>
        </p:nvSpPr>
        <p:spPr bwMode="auto">
          <a:xfrm>
            <a:off x="8909049" y="3529016"/>
            <a:ext cx="249238" cy="249238"/>
          </a:xfrm>
          <a:custGeom>
            <a:avLst/>
            <a:gdLst>
              <a:gd name="T0" fmla="*/ 92 w 128"/>
              <a:gd name="T1" fmla="*/ 36 h 128"/>
              <a:gd name="T2" fmla="*/ 87 w 128"/>
              <a:gd name="T3" fmla="*/ 38 h 128"/>
              <a:gd name="T4" fmla="*/ 61 w 128"/>
              <a:gd name="T5" fmla="*/ 82 h 128"/>
              <a:gd name="T6" fmla="*/ 47 w 128"/>
              <a:gd name="T7" fmla="*/ 69 h 128"/>
              <a:gd name="T8" fmla="*/ 41 w 128"/>
              <a:gd name="T9" fmla="*/ 69 h 128"/>
              <a:gd name="T10" fmla="*/ 41 w 128"/>
              <a:gd name="T11" fmla="*/ 74 h 128"/>
              <a:gd name="T12" fmla="*/ 59 w 128"/>
              <a:gd name="T13" fmla="*/ 91 h 128"/>
              <a:gd name="T14" fmla="*/ 65 w 128"/>
              <a:gd name="T15" fmla="*/ 91 h 128"/>
              <a:gd name="T16" fmla="*/ 66 w 128"/>
              <a:gd name="T17" fmla="*/ 90 h 128"/>
              <a:gd name="T18" fmla="*/ 94 w 128"/>
              <a:gd name="T19" fmla="*/ 42 h 128"/>
              <a:gd name="T20" fmla="*/ 92 w 128"/>
              <a:gd name="T21" fmla="*/ 36 h 128"/>
              <a:gd name="T22" fmla="*/ 64 w 128"/>
              <a:gd name="T23" fmla="*/ 0 h 128"/>
              <a:gd name="T24" fmla="*/ 0 w 128"/>
              <a:gd name="T25" fmla="*/ 64 h 128"/>
              <a:gd name="T26" fmla="*/ 64 w 128"/>
              <a:gd name="T27" fmla="*/ 128 h 128"/>
              <a:gd name="T28" fmla="*/ 128 w 128"/>
              <a:gd name="T29" fmla="*/ 64 h 128"/>
              <a:gd name="T30" fmla="*/ 64 w 128"/>
              <a:gd name="T31" fmla="*/ 0 h 128"/>
              <a:gd name="T32" fmla="*/ 64 w 128"/>
              <a:gd name="T33" fmla="*/ 120 h 128"/>
              <a:gd name="T34" fmla="*/ 8 w 128"/>
              <a:gd name="T35" fmla="*/ 64 h 128"/>
              <a:gd name="T36" fmla="*/ 64 w 128"/>
              <a:gd name="T37" fmla="*/ 8 h 128"/>
              <a:gd name="T38" fmla="*/ 120 w 128"/>
              <a:gd name="T39" fmla="*/ 64 h 128"/>
              <a:gd name="T40" fmla="*/ 64 w 128"/>
              <a:gd name="T41" fmla="*/ 12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28" h="128">
                <a:moveTo>
                  <a:pt x="92" y="36"/>
                </a:moveTo>
                <a:cubicBezTo>
                  <a:pt x="90" y="35"/>
                  <a:pt x="88" y="36"/>
                  <a:pt x="87" y="38"/>
                </a:cubicBezTo>
                <a:cubicBezTo>
                  <a:pt x="61" y="82"/>
                  <a:pt x="61" y="82"/>
                  <a:pt x="61" y="82"/>
                </a:cubicBezTo>
                <a:cubicBezTo>
                  <a:pt x="47" y="69"/>
                  <a:pt x="47" y="69"/>
                  <a:pt x="47" y="69"/>
                </a:cubicBezTo>
                <a:cubicBezTo>
                  <a:pt x="45" y="67"/>
                  <a:pt x="43" y="67"/>
                  <a:pt x="41" y="69"/>
                </a:cubicBezTo>
                <a:cubicBezTo>
                  <a:pt x="39" y="70"/>
                  <a:pt x="39" y="73"/>
                  <a:pt x="41" y="74"/>
                </a:cubicBezTo>
                <a:cubicBezTo>
                  <a:pt x="59" y="91"/>
                  <a:pt x="59" y="91"/>
                  <a:pt x="59" y="91"/>
                </a:cubicBezTo>
                <a:cubicBezTo>
                  <a:pt x="61" y="93"/>
                  <a:pt x="63" y="93"/>
                  <a:pt x="65" y="91"/>
                </a:cubicBezTo>
                <a:cubicBezTo>
                  <a:pt x="65" y="91"/>
                  <a:pt x="66" y="90"/>
                  <a:pt x="66" y="90"/>
                </a:cubicBezTo>
                <a:cubicBezTo>
                  <a:pt x="94" y="42"/>
                  <a:pt x="94" y="42"/>
                  <a:pt x="94" y="42"/>
                </a:cubicBezTo>
                <a:cubicBezTo>
                  <a:pt x="95" y="40"/>
                  <a:pt x="94" y="37"/>
                  <a:pt x="92" y="36"/>
                </a:cubicBezTo>
                <a:close/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99"/>
                  <a:pt x="29" y="128"/>
                  <a:pt x="64" y="128"/>
                </a:cubicBezTo>
                <a:cubicBezTo>
                  <a:pt x="99" y="128"/>
                  <a:pt x="128" y="99"/>
                  <a:pt x="128" y="64"/>
                </a:cubicBezTo>
                <a:cubicBezTo>
                  <a:pt x="128" y="29"/>
                  <a:pt x="99" y="0"/>
                  <a:pt x="64" y="0"/>
                </a:cubicBezTo>
                <a:close/>
                <a:moveTo>
                  <a:pt x="64" y="120"/>
                </a:moveTo>
                <a:cubicBezTo>
                  <a:pt x="33" y="120"/>
                  <a:pt x="8" y="95"/>
                  <a:pt x="8" y="64"/>
                </a:cubicBezTo>
                <a:cubicBezTo>
                  <a:pt x="8" y="33"/>
                  <a:pt x="33" y="8"/>
                  <a:pt x="64" y="8"/>
                </a:cubicBezTo>
                <a:cubicBezTo>
                  <a:pt x="95" y="8"/>
                  <a:pt x="120" y="33"/>
                  <a:pt x="120" y="64"/>
                </a:cubicBezTo>
                <a:cubicBezTo>
                  <a:pt x="120" y="95"/>
                  <a:pt x="95" y="120"/>
                  <a:pt x="64" y="12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9" name="Freeform 26"/>
          <p:cNvSpPr>
            <a:spLocks noEditPoints="1"/>
          </p:cNvSpPr>
          <p:nvPr/>
        </p:nvSpPr>
        <p:spPr bwMode="auto">
          <a:xfrm>
            <a:off x="8909049" y="3961212"/>
            <a:ext cx="249238" cy="249238"/>
          </a:xfrm>
          <a:custGeom>
            <a:avLst/>
            <a:gdLst>
              <a:gd name="T0" fmla="*/ 92 w 128"/>
              <a:gd name="T1" fmla="*/ 36 h 128"/>
              <a:gd name="T2" fmla="*/ 87 w 128"/>
              <a:gd name="T3" fmla="*/ 38 h 128"/>
              <a:gd name="T4" fmla="*/ 61 w 128"/>
              <a:gd name="T5" fmla="*/ 82 h 128"/>
              <a:gd name="T6" fmla="*/ 47 w 128"/>
              <a:gd name="T7" fmla="*/ 69 h 128"/>
              <a:gd name="T8" fmla="*/ 41 w 128"/>
              <a:gd name="T9" fmla="*/ 69 h 128"/>
              <a:gd name="T10" fmla="*/ 41 w 128"/>
              <a:gd name="T11" fmla="*/ 74 h 128"/>
              <a:gd name="T12" fmla="*/ 59 w 128"/>
              <a:gd name="T13" fmla="*/ 91 h 128"/>
              <a:gd name="T14" fmla="*/ 65 w 128"/>
              <a:gd name="T15" fmla="*/ 91 h 128"/>
              <a:gd name="T16" fmla="*/ 66 w 128"/>
              <a:gd name="T17" fmla="*/ 90 h 128"/>
              <a:gd name="T18" fmla="*/ 94 w 128"/>
              <a:gd name="T19" fmla="*/ 42 h 128"/>
              <a:gd name="T20" fmla="*/ 92 w 128"/>
              <a:gd name="T21" fmla="*/ 36 h 128"/>
              <a:gd name="T22" fmla="*/ 64 w 128"/>
              <a:gd name="T23" fmla="*/ 0 h 128"/>
              <a:gd name="T24" fmla="*/ 0 w 128"/>
              <a:gd name="T25" fmla="*/ 64 h 128"/>
              <a:gd name="T26" fmla="*/ 64 w 128"/>
              <a:gd name="T27" fmla="*/ 128 h 128"/>
              <a:gd name="T28" fmla="*/ 128 w 128"/>
              <a:gd name="T29" fmla="*/ 64 h 128"/>
              <a:gd name="T30" fmla="*/ 64 w 128"/>
              <a:gd name="T31" fmla="*/ 0 h 128"/>
              <a:gd name="T32" fmla="*/ 64 w 128"/>
              <a:gd name="T33" fmla="*/ 120 h 128"/>
              <a:gd name="T34" fmla="*/ 8 w 128"/>
              <a:gd name="T35" fmla="*/ 64 h 128"/>
              <a:gd name="T36" fmla="*/ 64 w 128"/>
              <a:gd name="T37" fmla="*/ 8 h 128"/>
              <a:gd name="T38" fmla="*/ 120 w 128"/>
              <a:gd name="T39" fmla="*/ 64 h 128"/>
              <a:gd name="T40" fmla="*/ 64 w 128"/>
              <a:gd name="T41" fmla="*/ 12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28" h="128">
                <a:moveTo>
                  <a:pt x="92" y="36"/>
                </a:moveTo>
                <a:cubicBezTo>
                  <a:pt x="90" y="35"/>
                  <a:pt x="88" y="36"/>
                  <a:pt x="87" y="38"/>
                </a:cubicBezTo>
                <a:cubicBezTo>
                  <a:pt x="61" y="82"/>
                  <a:pt x="61" y="82"/>
                  <a:pt x="61" y="82"/>
                </a:cubicBezTo>
                <a:cubicBezTo>
                  <a:pt x="47" y="69"/>
                  <a:pt x="47" y="69"/>
                  <a:pt x="47" y="69"/>
                </a:cubicBezTo>
                <a:cubicBezTo>
                  <a:pt x="45" y="67"/>
                  <a:pt x="43" y="67"/>
                  <a:pt x="41" y="69"/>
                </a:cubicBezTo>
                <a:cubicBezTo>
                  <a:pt x="39" y="70"/>
                  <a:pt x="39" y="73"/>
                  <a:pt x="41" y="74"/>
                </a:cubicBezTo>
                <a:cubicBezTo>
                  <a:pt x="59" y="91"/>
                  <a:pt x="59" y="91"/>
                  <a:pt x="59" y="91"/>
                </a:cubicBezTo>
                <a:cubicBezTo>
                  <a:pt x="61" y="93"/>
                  <a:pt x="63" y="93"/>
                  <a:pt x="65" y="91"/>
                </a:cubicBezTo>
                <a:cubicBezTo>
                  <a:pt x="65" y="91"/>
                  <a:pt x="66" y="90"/>
                  <a:pt x="66" y="90"/>
                </a:cubicBezTo>
                <a:cubicBezTo>
                  <a:pt x="94" y="42"/>
                  <a:pt x="94" y="42"/>
                  <a:pt x="94" y="42"/>
                </a:cubicBezTo>
                <a:cubicBezTo>
                  <a:pt x="95" y="40"/>
                  <a:pt x="94" y="37"/>
                  <a:pt x="92" y="36"/>
                </a:cubicBezTo>
                <a:close/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99"/>
                  <a:pt x="29" y="128"/>
                  <a:pt x="64" y="128"/>
                </a:cubicBezTo>
                <a:cubicBezTo>
                  <a:pt x="99" y="128"/>
                  <a:pt x="128" y="99"/>
                  <a:pt x="128" y="64"/>
                </a:cubicBezTo>
                <a:cubicBezTo>
                  <a:pt x="128" y="29"/>
                  <a:pt x="99" y="0"/>
                  <a:pt x="64" y="0"/>
                </a:cubicBezTo>
                <a:close/>
                <a:moveTo>
                  <a:pt x="64" y="120"/>
                </a:moveTo>
                <a:cubicBezTo>
                  <a:pt x="33" y="120"/>
                  <a:pt x="8" y="95"/>
                  <a:pt x="8" y="64"/>
                </a:cubicBezTo>
                <a:cubicBezTo>
                  <a:pt x="8" y="33"/>
                  <a:pt x="33" y="8"/>
                  <a:pt x="64" y="8"/>
                </a:cubicBezTo>
                <a:cubicBezTo>
                  <a:pt x="95" y="8"/>
                  <a:pt x="120" y="33"/>
                  <a:pt x="120" y="64"/>
                </a:cubicBezTo>
                <a:cubicBezTo>
                  <a:pt x="120" y="95"/>
                  <a:pt x="95" y="120"/>
                  <a:pt x="64" y="12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60" name="Freeform 26"/>
          <p:cNvSpPr>
            <a:spLocks noEditPoints="1"/>
          </p:cNvSpPr>
          <p:nvPr/>
        </p:nvSpPr>
        <p:spPr bwMode="auto">
          <a:xfrm>
            <a:off x="8909049" y="4393409"/>
            <a:ext cx="249238" cy="249238"/>
          </a:xfrm>
          <a:custGeom>
            <a:avLst/>
            <a:gdLst>
              <a:gd name="T0" fmla="*/ 92 w 128"/>
              <a:gd name="T1" fmla="*/ 36 h 128"/>
              <a:gd name="T2" fmla="*/ 87 w 128"/>
              <a:gd name="T3" fmla="*/ 38 h 128"/>
              <a:gd name="T4" fmla="*/ 61 w 128"/>
              <a:gd name="T5" fmla="*/ 82 h 128"/>
              <a:gd name="T6" fmla="*/ 47 w 128"/>
              <a:gd name="T7" fmla="*/ 69 h 128"/>
              <a:gd name="T8" fmla="*/ 41 w 128"/>
              <a:gd name="T9" fmla="*/ 69 h 128"/>
              <a:gd name="T10" fmla="*/ 41 w 128"/>
              <a:gd name="T11" fmla="*/ 74 h 128"/>
              <a:gd name="T12" fmla="*/ 59 w 128"/>
              <a:gd name="T13" fmla="*/ 91 h 128"/>
              <a:gd name="T14" fmla="*/ 65 w 128"/>
              <a:gd name="T15" fmla="*/ 91 h 128"/>
              <a:gd name="T16" fmla="*/ 66 w 128"/>
              <a:gd name="T17" fmla="*/ 90 h 128"/>
              <a:gd name="T18" fmla="*/ 94 w 128"/>
              <a:gd name="T19" fmla="*/ 42 h 128"/>
              <a:gd name="T20" fmla="*/ 92 w 128"/>
              <a:gd name="T21" fmla="*/ 36 h 128"/>
              <a:gd name="T22" fmla="*/ 64 w 128"/>
              <a:gd name="T23" fmla="*/ 0 h 128"/>
              <a:gd name="T24" fmla="*/ 0 w 128"/>
              <a:gd name="T25" fmla="*/ 64 h 128"/>
              <a:gd name="T26" fmla="*/ 64 w 128"/>
              <a:gd name="T27" fmla="*/ 128 h 128"/>
              <a:gd name="T28" fmla="*/ 128 w 128"/>
              <a:gd name="T29" fmla="*/ 64 h 128"/>
              <a:gd name="T30" fmla="*/ 64 w 128"/>
              <a:gd name="T31" fmla="*/ 0 h 128"/>
              <a:gd name="T32" fmla="*/ 64 w 128"/>
              <a:gd name="T33" fmla="*/ 120 h 128"/>
              <a:gd name="T34" fmla="*/ 8 w 128"/>
              <a:gd name="T35" fmla="*/ 64 h 128"/>
              <a:gd name="T36" fmla="*/ 64 w 128"/>
              <a:gd name="T37" fmla="*/ 8 h 128"/>
              <a:gd name="T38" fmla="*/ 120 w 128"/>
              <a:gd name="T39" fmla="*/ 64 h 128"/>
              <a:gd name="T40" fmla="*/ 64 w 128"/>
              <a:gd name="T41" fmla="*/ 12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28" h="128">
                <a:moveTo>
                  <a:pt x="92" y="36"/>
                </a:moveTo>
                <a:cubicBezTo>
                  <a:pt x="90" y="35"/>
                  <a:pt x="88" y="36"/>
                  <a:pt x="87" y="38"/>
                </a:cubicBezTo>
                <a:cubicBezTo>
                  <a:pt x="61" y="82"/>
                  <a:pt x="61" y="82"/>
                  <a:pt x="61" y="82"/>
                </a:cubicBezTo>
                <a:cubicBezTo>
                  <a:pt x="47" y="69"/>
                  <a:pt x="47" y="69"/>
                  <a:pt x="47" y="69"/>
                </a:cubicBezTo>
                <a:cubicBezTo>
                  <a:pt x="45" y="67"/>
                  <a:pt x="43" y="67"/>
                  <a:pt x="41" y="69"/>
                </a:cubicBezTo>
                <a:cubicBezTo>
                  <a:pt x="39" y="70"/>
                  <a:pt x="39" y="73"/>
                  <a:pt x="41" y="74"/>
                </a:cubicBezTo>
                <a:cubicBezTo>
                  <a:pt x="59" y="91"/>
                  <a:pt x="59" y="91"/>
                  <a:pt x="59" y="91"/>
                </a:cubicBezTo>
                <a:cubicBezTo>
                  <a:pt x="61" y="93"/>
                  <a:pt x="63" y="93"/>
                  <a:pt x="65" y="91"/>
                </a:cubicBezTo>
                <a:cubicBezTo>
                  <a:pt x="65" y="91"/>
                  <a:pt x="66" y="90"/>
                  <a:pt x="66" y="90"/>
                </a:cubicBezTo>
                <a:cubicBezTo>
                  <a:pt x="94" y="42"/>
                  <a:pt x="94" y="42"/>
                  <a:pt x="94" y="42"/>
                </a:cubicBezTo>
                <a:cubicBezTo>
                  <a:pt x="95" y="40"/>
                  <a:pt x="94" y="37"/>
                  <a:pt x="92" y="36"/>
                </a:cubicBezTo>
                <a:close/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99"/>
                  <a:pt x="29" y="128"/>
                  <a:pt x="64" y="128"/>
                </a:cubicBezTo>
                <a:cubicBezTo>
                  <a:pt x="99" y="128"/>
                  <a:pt x="128" y="99"/>
                  <a:pt x="128" y="64"/>
                </a:cubicBezTo>
                <a:cubicBezTo>
                  <a:pt x="128" y="29"/>
                  <a:pt x="99" y="0"/>
                  <a:pt x="64" y="0"/>
                </a:cubicBezTo>
                <a:close/>
                <a:moveTo>
                  <a:pt x="64" y="120"/>
                </a:moveTo>
                <a:cubicBezTo>
                  <a:pt x="33" y="120"/>
                  <a:pt x="8" y="95"/>
                  <a:pt x="8" y="64"/>
                </a:cubicBezTo>
                <a:cubicBezTo>
                  <a:pt x="8" y="33"/>
                  <a:pt x="33" y="8"/>
                  <a:pt x="64" y="8"/>
                </a:cubicBezTo>
                <a:cubicBezTo>
                  <a:pt x="95" y="8"/>
                  <a:pt x="120" y="33"/>
                  <a:pt x="120" y="64"/>
                </a:cubicBezTo>
                <a:cubicBezTo>
                  <a:pt x="120" y="95"/>
                  <a:pt x="95" y="120"/>
                  <a:pt x="64" y="12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61" name="Freeform 26"/>
          <p:cNvSpPr>
            <a:spLocks noEditPoints="1"/>
          </p:cNvSpPr>
          <p:nvPr/>
        </p:nvSpPr>
        <p:spPr bwMode="auto">
          <a:xfrm>
            <a:off x="8909049" y="4825606"/>
            <a:ext cx="249238" cy="249238"/>
          </a:xfrm>
          <a:custGeom>
            <a:avLst/>
            <a:gdLst>
              <a:gd name="T0" fmla="*/ 92 w 128"/>
              <a:gd name="T1" fmla="*/ 36 h 128"/>
              <a:gd name="T2" fmla="*/ 87 w 128"/>
              <a:gd name="T3" fmla="*/ 38 h 128"/>
              <a:gd name="T4" fmla="*/ 61 w 128"/>
              <a:gd name="T5" fmla="*/ 82 h 128"/>
              <a:gd name="T6" fmla="*/ 47 w 128"/>
              <a:gd name="T7" fmla="*/ 69 h 128"/>
              <a:gd name="T8" fmla="*/ 41 w 128"/>
              <a:gd name="T9" fmla="*/ 69 h 128"/>
              <a:gd name="T10" fmla="*/ 41 w 128"/>
              <a:gd name="T11" fmla="*/ 74 h 128"/>
              <a:gd name="T12" fmla="*/ 59 w 128"/>
              <a:gd name="T13" fmla="*/ 91 h 128"/>
              <a:gd name="T14" fmla="*/ 65 w 128"/>
              <a:gd name="T15" fmla="*/ 91 h 128"/>
              <a:gd name="T16" fmla="*/ 66 w 128"/>
              <a:gd name="T17" fmla="*/ 90 h 128"/>
              <a:gd name="T18" fmla="*/ 94 w 128"/>
              <a:gd name="T19" fmla="*/ 42 h 128"/>
              <a:gd name="T20" fmla="*/ 92 w 128"/>
              <a:gd name="T21" fmla="*/ 36 h 128"/>
              <a:gd name="T22" fmla="*/ 64 w 128"/>
              <a:gd name="T23" fmla="*/ 0 h 128"/>
              <a:gd name="T24" fmla="*/ 0 w 128"/>
              <a:gd name="T25" fmla="*/ 64 h 128"/>
              <a:gd name="T26" fmla="*/ 64 w 128"/>
              <a:gd name="T27" fmla="*/ 128 h 128"/>
              <a:gd name="T28" fmla="*/ 128 w 128"/>
              <a:gd name="T29" fmla="*/ 64 h 128"/>
              <a:gd name="T30" fmla="*/ 64 w 128"/>
              <a:gd name="T31" fmla="*/ 0 h 128"/>
              <a:gd name="T32" fmla="*/ 64 w 128"/>
              <a:gd name="T33" fmla="*/ 120 h 128"/>
              <a:gd name="T34" fmla="*/ 8 w 128"/>
              <a:gd name="T35" fmla="*/ 64 h 128"/>
              <a:gd name="T36" fmla="*/ 64 w 128"/>
              <a:gd name="T37" fmla="*/ 8 h 128"/>
              <a:gd name="T38" fmla="*/ 120 w 128"/>
              <a:gd name="T39" fmla="*/ 64 h 128"/>
              <a:gd name="T40" fmla="*/ 64 w 128"/>
              <a:gd name="T41" fmla="*/ 12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28" h="128">
                <a:moveTo>
                  <a:pt x="92" y="36"/>
                </a:moveTo>
                <a:cubicBezTo>
                  <a:pt x="90" y="35"/>
                  <a:pt x="88" y="36"/>
                  <a:pt x="87" y="38"/>
                </a:cubicBezTo>
                <a:cubicBezTo>
                  <a:pt x="61" y="82"/>
                  <a:pt x="61" y="82"/>
                  <a:pt x="61" y="82"/>
                </a:cubicBezTo>
                <a:cubicBezTo>
                  <a:pt x="47" y="69"/>
                  <a:pt x="47" y="69"/>
                  <a:pt x="47" y="69"/>
                </a:cubicBezTo>
                <a:cubicBezTo>
                  <a:pt x="45" y="67"/>
                  <a:pt x="43" y="67"/>
                  <a:pt x="41" y="69"/>
                </a:cubicBezTo>
                <a:cubicBezTo>
                  <a:pt x="39" y="70"/>
                  <a:pt x="39" y="73"/>
                  <a:pt x="41" y="74"/>
                </a:cubicBezTo>
                <a:cubicBezTo>
                  <a:pt x="59" y="91"/>
                  <a:pt x="59" y="91"/>
                  <a:pt x="59" y="91"/>
                </a:cubicBezTo>
                <a:cubicBezTo>
                  <a:pt x="61" y="93"/>
                  <a:pt x="63" y="93"/>
                  <a:pt x="65" y="91"/>
                </a:cubicBezTo>
                <a:cubicBezTo>
                  <a:pt x="65" y="91"/>
                  <a:pt x="66" y="90"/>
                  <a:pt x="66" y="90"/>
                </a:cubicBezTo>
                <a:cubicBezTo>
                  <a:pt x="94" y="42"/>
                  <a:pt x="94" y="42"/>
                  <a:pt x="94" y="42"/>
                </a:cubicBezTo>
                <a:cubicBezTo>
                  <a:pt x="95" y="40"/>
                  <a:pt x="94" y="37"/>
                  <a:pt x="92" y="36"/>
                </a:cubicBezTo>
                <a:close/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99"/>
                  <a:pt x="29" y="128"/>
                  <a:pt x="64" y="128"/>
                </a:cubicBezTo>
                <a:cubicBezTo>
                  <a:pt x="99" y="128"/>
                  <a:pt x="128" y="99"/>
                  <a:pt x="128" y="64"/>
                </a:cubicBezTo>
                <a:cubicBezTo>
                  <a:pt x="128" y="29"/>
                  <a:pt x="99" y="0"/>
                  <a:pt x="64" y="0"/>
                </a:cubicBezTo>
                <a:close/>
                <a:moveTo>
                  <a:pt x="64" y="120"/>
                </a:moveTo>
                <a:cubicBezTo>
                  <a:pt x="33" y="120"/>
                  <a:pt x="8" y="95"/>
                  <a:pt x="8" y="64"/>
                </a:cubicBezTo>
                <a:cubicBezTo>
                  <a:pt x="8" y="33"/>
                  <a:pt x="33" y="8"/>
                  <a:pt x="64" y="8"/>
                </a:cubicBezTo>
                <a:cubicBezTo>
                  <a:pt x="95" y="8"/>
                  <a:pt x="120" y="33"/>
                  <a:pt x="120" y="64"/>
                </a:cubicBezTo>
                <a:cubicBezTo>
                  <a:pt x="120" y="95"/>
                  <a:pt x="95" y="120"/>
                  <a:pt x="64" y="12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62" name="Freeform 26"/>
          <p:cNvSpPr>
            <a:spLocks noEditPoints="1"/>
          </p:cNvSpPr>
          <p:nvPr/>
        </p:nvSpPr>
        <p:spPr bwMode="auto">
          <a:xfrm>
            <a:off x="8909049" y="5257802"/>
            <a:ext cx="249238" cy="249238"/>
          </a:xfrm>
          <a:custGeom>
            <a:avLst/>
            <a:gdLst>
              <a:gd name="T0" fmla="*/ 92 w 128"/>
              <a:gd name="T1" fmla="*/ 36 h 128"/>
              <a:gd name="T2" fmla="*/ 87 w 128"/>
              <a:gd name="T3" fmla="*/ 38 h 128"/>
              <a:gd name="T4" fmla="*/ 61 w 128"/>
              <a:gd name="T5" fmla="*/ 82 h 128"/>
              <a:gd name="T6" fmla="*/ 47 w 128"/>
              <a:gd name="T7" fmla="*/ 69 h 128"/>
              <a:gd name="T8" fmla="*/ 41 w 128"/>
              <a:gd name="T9" fmla="*/ 69 h 128"/>
              <a:gd name="T10" fmla="*/ 41 w 128"/>
              <a:gd name="T11" fmla="*/ 74 h 128"/>
              <a:gd name="T12" fmla="*/ 59 w 128"/>
              <a:gd name="T13" fmla="*/ 91 h 128"/>
              <a:gd name="T14" fmla="*/ 65 w 128"/>
              <a:gd name="T15" fmla="*/ 91 h 128"/>
              <a:gd name="T16" fmla="*/ 66 w 128"/>
              <a:gd name="T17" fmla="*/ 90 h 128"/>
              <a:gd name="T18" fmla="*/ 94 w 128"/>
              <a:gd name="T19" fmla="*/ 42 h 128"/>
              <a:gd name="T20" fmla="*/ 92 w 128"/>
              <a:gd name="T21" fmla="*/ 36 h 128"/>
              <a:gd name="T22" fmla="*/ 64 w 128"/>
              <a:gd name="T23" fmla="*/ 0 h 128"/>
              <a:gd name="T24" fmla="*/ 0 w 128"/>
              <a:gd name="T25" fmla="*/ 64 h 128"/>
              <a:gd name="T26" fmla="*/ 64 w 128"/>
              <a:gd name="T27" fmla="*/ 128 h 128"/>
              <a:gd name="T28" fmla="*/ 128 w 128"/>
              <a:gd name="T29" fmla="*/ 64 h 128"/>
              <a:gd name="T30" fmla="*/ 64 w 128"/>
              <a:gd name="T31" fmla="*/ 0 h 128"/>
              <a:gd name="T32" fmla="*/ 64 w 128"/>
              <a:gd name="T33" fmla="*/ 120 h 128"/>
              <a:gd name="T34" fmla="*/ 8 w 128"/>
              <a:gd name="T35" fmla="*/ 64 h 128"/>
              <a:gd name="T36" fmla="*/ 64 w 128"/>
              <a:gd name="T37" fmla="*/ 8 h 128"/>
              <a:gd name="T38" fmla="*/ 120 w 128"/>
              <a:gd name="T39" fmla="*/ 64 h 128"/>
              <a:gd name="T40" fmla="*/ 64 w 128"/>
              <a:gd name="T41" fmla="*/ 12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28" h="128">
                <a:moveTo>
                  <a:pt x="92" y="36"/>
                </a:moveTo>
                <a:cubicBezTo>
                  <a:pt x="90" y="35"/>
                  <a:pt x="88" y="36"/>
                  <a:pt x="87" y="38"/>
                </a:cubicBezTo>
                <a:cubicBezTo>
                  <a:pt x="61" y="82"/>
                  <a:pt x="61" y="82"/>
                  <a:pt x="61" y="82"/>
                </a:cubicBezTo>
                <a:cubicBezTo>
                  <a:pt x="47" y="69"/>
                  <a:pt x="47" y="69"/>
                  <a:pt x="47" y="69"/>
                </a:cubicBezTo>
                <a:cubicBezTo>
                  <a:pt x="45" y="67"/>
                  <a:pt x="43" y="67"/>
                  <a:pt x="41" y="69"/>
                </a:cubicBezTo>
                <a:cubicBezTo>
                  <a:pt x="39" y="70"/>
                  <a:pt x="39" y="73"/>
                  <a:pt x="41" y="74"/>
                </a:cubicBezTo>
                <a:cubicBezTo>
                  <a:pt x="59" y="91"/>
                  <a:pt x="59" y="91"/>
                  <a:pt x="59" y="91"/>
                </a:cubicBezTo>
                <a:cubicBezTo>
                  <a:pt x="61" y="93"/>
                  <a:pt x="63" y="93"/>
                  <a:pt x="65" y="91"/>
                </a:cubicBezTo>
                <a:cubicBezTo>
                  <a:pt x="65" y="91"/>
                  <a:pt x="66" y="90"/>
                  <a:pt x="66" y="90"/>
                </a:cubicBezTo>
                <a:cubicBezTo>
                  <a:pt x="94" y="42"/>
                  <a:pt x="94" y="42"/>
                  <a:pt x="94" y="42"/>
                </a:cubicBezTo>
                <a:cubicBezTo>
                  <a:pt x="95" y="40"/>
                  <a:pt x="94" y="37"/>
                  <a:pt x="92" y="36"/>
                </a:cubicBezTo>
                <a:close/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99"/>
                  <a:pt x="29" y="128"/>
                  <a:pt x="64" y="128"/>
                </a:cubicBezTo>
                <a:cubicBezTo>
                  <a:pt x="99" y="128"/>
                  <a:pt x="128" y="99"/>
                  <a:pt x="128" y="64"/>
                </a:cubicBezTo>
                <a:cubicBezTo>
                  <a:pt x="128" y="29"/>
                  <a:pt x="99" y="0"/>
                  <a:pt x="64" y="0"/>
                </a:cubicBezTo>
                <a:close/>
                <a:moveTo>
                  <a:pt x="64" y="120"/>
                </a:moveTo>
                <a:cubicBezTo>
                  <a:pt x="33" y="120"/>
                  <a:pt x="8" y="95"/>
                  <a:pt x="8" y="64"/>
                </a:cubicBezTo>
                <a:cubicBezTo>
                  <a:pt x="8" y="33"/>
                  <a:pt x="33" y="8"/>
                  <a:pt x="64" y="8"/>
                </a:cubicBezTo>
                <a:cubicBezTo>
                  <a:pt x="95" y="8"/>
                  <a:pt x="120" y="33"/>
                  <a:pt x="120" y="64"/>
                </a:cubicBezTo>
                <a:cubicBezTo>
                  <a:pt x="120" y="95"/>
                  <a:pt x="95" y="120"/>
                  <a:pt x="64" y="12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4543918" y="1539601"/>
            <a:ext cx="2657475" cy="307777"/>
          </a:xfrm>
          <a:prstGeom prst="rect">
            <a:avLst/>
          </a:prstGeom>
          <a:noFill/>
          <a:ln w="6350">
            <a:solidFill>
              <a:schemeClr val="accent1">
                <a:alpha val="4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chemeClr val="accent1"/>
                </a:solidFill>
              </a:rPr>
              <a:t>一个年轻、朝气的精英团队</a:t>
            </a:r>
            <a:endParaRPr lang="zh-CN" altLang="en-US" sz="1400" dirty="0">
              <a:solidFill>
                <a:schemeClr val="accent1"/>
              </a:solidFill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7269153" y="1537007"/>
            <a:ext cx="378717" cy="317417"/>
          </a:xfrm>
          <a:prstGeom prst="rect">
            <a:avLst/>
          </a:prstGeom>
          <a:solidFill>
            <a:schemeClr val="accent1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8437 -0.52222 L 2.5E-6 1.11111E-6 " pathEditMode="relative" rAng="0" ptsTypes="AA">
                                      <p:cBhvr>
                                        <p:cTn id="9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219" y="26111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6" presetClass="emp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3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  <p:from x="81457" y="81457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8" grpId="0" animBg="1"/>
      <p:bldP spid="59" grpId="0" animBg="1"/>
      <p:bldP spid="60" grpId="0" animBg="1"/>
      <p:bldP spid="61" grpId="0" animBg="1"/>
      <p:bldP spid="6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6" cstate="screen"/>
          <a:srcRect/>
          <a:stretch>
            <a:fillRect/>
          </a:stretch>
        </p:blipFill>
        <p:spPr>
          <a:xfrm>
            <a:off x="0" y="0"/>
            <a:ext cx="12192000" cy="3438525"/>
          </a:xfrm>
          <a:prstGeom prst="rect">
            <a:avLst/>
          </a:prstGeom>
        </p:spPr>
      </p:pic>
      <p:sp useBgFill="1">
        <p:nvSpPr>
          <p:cNvPr id="29" name="椭圆 28"/>
          <p:cNvSpPr/>
          <p:nvPr/>
        </p:nvSpPr>
        <p:spPr>
          <a:xfrm>
            <a:off x="9948068" y="2871787"/>
            <a:ext cx="1014413" cy="101441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25" name="椭圆 24"/>
          <p:cNvSpPr/>
          <p:nvPr/>
        </p:nvSpPr>
        <p:spPr>
          <a:xfrm>
            <a:off x="1229520" y="2871787"/>
            <a:ext cx="1014413" cy="101441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26" name="椭圆 25"/>
          <p:cNvSpPr/>
          <p:nvPr/>
        </p:nvSpPr>
        <p:spPr>
          <a:xfrm>
            <a:off x="3398441" y="2886075"/>
            <a:ext cx="1014413" cy="101441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27" name="椭圆 26"/>
          <p:cNvSpPr/>
          <p:nvPr/>
        </p:nvSpPr>
        <p:spPr>
          <a:xfrm>
            <a:off x="5581650" y="2871787"/>
            <a:ext cx="1014413" cy="101441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28" name="椭圆 27"/>
          <p:cNvSpPr/>
          <p:nvPr/>
        </p:nvSpPr>
        <p:spPr>
          <a:xfrm>
            <a:off x="7764859" y="2886075"/>
            <a:ext cx="1014413" cy="101441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4410075" y="791654"/>
            <a:ext cx="33718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000" dirty="0">
                <a:solidFill>
                  <a:schemeClr val="accent1"/>
                </a:solidFill>
                <a:latin typeface="+mj-ea"/>
                <a:ea typeface="+mj-ea"/>
              </a:rPr>
              <a:t>客户</a:t>
            </a:r>
            <a:r>
              <a:rPr lang="zh-CN" altLang="en-US" sz="4000" dirty="0" smtClean="0">
                <a:solidFill>
                  <a:schemeClr val="accent1"/>
                </a:solidFill>
                <a:latin typeface="+mj-ea"/>
                <a:ea typeface="+mj-ea"/>
              </a:rPr>
              <a:t>人群</a:t>
            </a:r>
            <a:endParaRPr lang="zh-CN" altLang="en-US" sz="4000" dirty="0">
              <a:solidFill>
                <a:schemeClr val="accent1"/>
              </a:solidFill>
              <a:latin typeface="+mj-ea"/>
              <a:ea typeface="+mj-ea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7833360" y="2950844"/>
            <a:ext cx="883920" cy="883920"/>
            <a:chOff x="7833360" y="2965132"/>
            <a:chExt cx="883920" cy="883920"/>
          </a:xfrm>
        </p:grpSpPr>
        <p:sp>
          <p:nvSpPr>
            <p:cNvPr id="12" name="椭圆 11"/>
            <p:cNvSpPr/>
            <p:nvPr/>
          </p:nvSpPr>
          <p:spPr>
            <a:xfrm>
              <a:off x="7833360" y="2965132"/>
              <a:ext cx="883920" cy="8839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Freeform 177"/>
            <p:cNvSpPr>
              <a:spLocks noEditPoints="1"/>
            </p:cNvSpPr>
            <p:nvPr/>
          </p:nvSpPr>
          <p:spPr bwMode="auto">
            <a:xfrm>
              <a:off x="8040370" y="3156987"/>
              <a:ext cx="469900" cy="465138"/>
            </a:xfrm>
            <a:custGeom>
              <a:avLst/>
              <a:gdLst>
                <a:gd name="T0" fmla="*/ 119 w 125"/>
                <a:gd name="T1" fmla="*/ 24 h 124"/>
                <a:gd name="T2" fmla="*/ 108 w 125"/>
                <a:gd name="T3" fmla="*/ 34 h 124"/>
                <a:gd name="T4" fmla="*/ 91 w 125"/>
                <a:gd name="T5" fmla="*/ 34 h 124"/>
                <a:gd name="T6" fmla="*/ 91 w 125"/>
                <a:gd name="T7" fmla="*/ 17 h 124"/>
                <a:gd name="T8" fmla="*/ 101 w 125"/>
                <a:gd name="T9" fmla="*/ 6 h 124"/>
                <a:gd name="T10" fmla="*/ 59 w 125"/>
                <a:gd name="T11" fmla="*/ 14 h 124"/>
                <a:gd name="T12" fmla="*/ 50 w 125"/>
                <a:gd name="T13" fmla="*/ 52 h 124"/>
                <a:gd name="T14" fmla="*/ 7 w 125"/>
                <a:gd name="T15" fmla="*/ 95 h 124"/>
                <a:gd name="T16" fmla="*/ 7 w 125"/>
                <a:gd name="T17" fmla="*/ 118 h 124"/>
                <a:gd name="T18" fmla="*/ 30 w 125"/>
                <a:gd name="T19" fmla="*/ 118 h 124"/>
                <a:gd name="T20" fmla="*/ 73 w 125"/>
                <a:gd name="T21" fmla="*/ 75 h 124"/>
                <a:gd name="T22" fmla="*/ 111 w 125"/>
                <a:gd name="T23" fmla="*/ 66 h 124"/>
                <a:gd name="T24" fmla="*/ 119 w 125"/>
                <a:gd name="T25" fmla="*/ 24 h 124"/>
                <a:gd name="T26" fmla="*/ 106 w 125"/>
                <a:gd name="T27" fmla="*/ 60 h 124"/>
                <a:gd name="T28" fmla="*/ 72 w 125"/>
                <a:gd name="T29" fmla="*/ 65 h 124"/>
                <a:gd name="T30" fmla="*/ 59 w 125"/>
                <a:gd name="T31" fmla="*/ 78 h 124"/>
                <a:gd name="T32" fmla="*/ 59 w 125"/>
                <a:gd name="T33" fmla="*/ 78 h 124"/>
                <a:gd name="T34" fmla="*/ 54 w 125"/>
                <a:gd name="T35" fmla="*/ 83 h 124"/>
                <a:gd name="T36" fmla="*/ 53 w 125"/>
                <a:gd name="T37" fmla="*/ 83 h 124"/>
                <a:gd name="T38" fmla="*/ 24 w 125"/>
                <a:gd name="T39" fmla="*/ 112 h 124"/>
                <a:gd name="T40" fmla="*/ 13 w 125"/>
                <a:gd name="T41" fmla="*/ 112 h 124"/>
                <a:gd name="T42" fmla="*/ 13 w 125"/>
                <a:gd name="T43" fmla="*/ 101 h 124"/>
                <a:gd name="T44" fmla="*/ 42 w 125"/>
                <a:gd name="T45" fmla="*/ 71 h 124"/>
                <a:gd name="T46" fmla="*/ 60 w 125"/>
                <a:gd name="T47" fmla="*/ 53 h 124"/>
                <a:gd name="T48" fmla="*/ 65 w 125"/>
                <a:gd name="T49" fmla="*/ 20 h 124"/>
                <a:gd name="T50" fmla="*/ 85 w 125"/>
                <a:gd name="T51" fmla="*/ 11 h 124"/>
                <a:gd name="T52" fmla="*/ 85 w 125"/>
                <a:gd name="T53" fmla="*/ 40 h 124"/>
                <a:gd name="T54" fmla="*/ 114 w 125"/>
                <a:gd name="T55" fmla="*/ 40 h 124"/>
                <a:gd name="T56" fmla="*/ 106 w 125"/>
                <a:gd name="T57" fmla="*/ 6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5" h="124">
                  <a:moveTo>
                    <a:pt x="119" y="24"/>
                  </a:moveTo>
                  <a:cubicBezTo>
                    <a:pt x="117" y="27"/>
                    <a:pt x="113" y="30"/>
                    <a:pt x="108" y="34"/>
                  </a:cubicBezTo>
                  <a:cubicBezTo>
                    <a:pt x="103" y="39"/>
                    <a:pt x="96" y="39"/>
                    <a:pt x="91" y="34"/>
                  </a:cubicBezTo>
                  <a:cubicBezTo>
                    <a:pt x="86" y="29"/>
                    <a:pt x="86" y="22"/>
                    <a:pt x="91" y="17"/>
                  </a:cubicBezTo>
                  <a:cubicBezTo>
                    <a:pt x="96" y="12"/>
                    <a:pt x="101" y="6"/>
                    <a:pt x="101" y="6"/>
                  </a:cubicBezTo>
                  <a:cubicBezTo>
                    <a:pt x="87" y="0"/>
                    <a:pt x="70" y="3"/>
                    <a:pt x="59" y="14"/>
                  </a:cubicBezTo>
                  <a:cubicBezTo>
                    <a:pt x="49" y="24"/>
                    <a:pt x="46" y="39"/>
                    <a:pt x="50" y="52"/>
                  </a:cubicBezTo>
                  <a:cubicBezTo>
                    <a:pt x="7" y="95"/>
                    <a:pt x="7" y="95"/>
                    <a:pt x="7" y="95"/>
                  </a:cubicBezTo>
                  <a:cubicBezTo>
                    <a:pt x="0" y="101"/>
                    <a:pt x="0" y="112"/>
                    <a:pt x="7" y="118"/>
                  </a:cubicBezTo>
                  <a:cubicBezTo>
                    <a:pt x="13" y="124"/>
                    <a:pt x="24" y="124"/>
                    <a:pt x="30" y="118"/>
                  </a:cubicBezTo>
                  <a:cubicBezTo>
                    <a:pt x="73" y="75"/>
                    <a:pt x="73" y="75"/>
                    <a:pt x="73" y="75"/>
                  </a:cubicBezTo>
                  <a:cubicBezTo>
                    <a:pt x="86" y="79"/>
                    <a:pt x="101" y="76"/>
                    <a:pt x="111" y="66"/>
                  </a:cubicBezTo>
                  <a:cubicBezTo>
                    <a:pt x="123" y="55"/>
                    <a:pt x="125" y="38"/>
                    <a:pt x="119" y="24"/>
                  </a:cubicBezTo>
                  <a:close/>
                  <a:moveTo>
                    <a:pt x="106" y="60"/>
                  </a:moveTo>
                  <a:cubicBezTo>
                    <a:pt x="96" y="69"/>
                    <a:pt x="83" y="71"/>
                    <a:pt x="72" y="65"/>
                  </a:cubicBezTo>
                  <a:cubicBezTo>
                    <a:pt x="59" y="78"/>
                    <a:pt x="59" y="78"/>
                    <a:pt x="59" y="78"/>
                  </a:cubicBezTo>
                  <a:cubicBezTo>
                    <a:pt x="59" y="78"/>
                    <a:pt x="59" y="78"/>
                    <a:pt x="59" y="78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53" y="83"/>
                    <a:pt x="53" y="83"/>
                    <a:pt x="53" y="83"/>
                  </a:cubicBezTo>
                  <a:cubicBezTo>
                    <a:pt x="24" y="112"/>
                    <a:pt x="24" y="112"/>
                    <a:pt x="24" y="112"/>
                  </a:cubicBezTo>
                  <a:cubicBezTo>
                    <a:pt x="21" y="115"/>
                    <a:pt x="16" y="115"/>
                    <a:pt x="13" y="112"/>
                  </a:cubicBezTo>
                  <a:cubicBezTo>
                    <a:pt x="9" y="109"/>
                    <a:pt x="9" y="104"/>
                    <a:pt x="13" y="101"/>
                  </a:cubicBezTo>
                  <a:cubicBezTo>
                    <a:pt x="42" y="71"/>
                    <a:pt x="42" y="71"/>
                    <a:pt x="42" y="71"/>
                  </a:cubicBezTo>
                  <a:cubicBezTo>
                    <a:pt x="60" y="53"/>
                    <a:pt x="60" y="53"/>
                    <a:pt x="60" y="53"/>
                  </a:cubicBezTo>
                  <a:cubicBezTo>
                    <a:pt x="54" y="43"/>
                    <a:pt x="56" y="29"/>
                    <a:pt x="65" y="20"/>
                  </a:cubicBezTo>
                  <a:cubicBezTo>
                    <a:pt x="70" y="14"/>
                    <a:pt x="78" y="11"/>
                    <a:pt x="85" y="11"/>
                  </a:cubicBezTo>
                  <a:cubicBezTo>
                    <a:pt x="77" y="19"/>
                    <a:pt x="77" y="32"/>
                    <a:pt x="85" y="40"/>
                  </a:cubicBezTo>
                  <a:cubicBezTo>
                    <a:pt x="93" y="48"/>
                    <a:pt x="106" y="48"/>
                    <a:pt x="114" y="40"/>
                  </a:cubicBezTo>
                  <a:cubicBezTo>
                    <a:pt x="114" y="47"/>
                    <a:pt x="111" y="55"/>
                    <a:pt x="106" y="6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5654040" y="2936557"/>
            <a:ext cx="883920" cy="883920"/>
            <a:chOff x="5562600" y="3550920"/>
            <a:chExt cx="883920" cy="883920"/>
          </a:xfrm>
        </p:grpSpPr>
        <p:sp>
          <p:nvSpPr>
            <p:cNvPr id="13" name="椭圆 12"/>
            <p:cNvSpPr/>
            <p:nvPr/>
          </p:nvSpPr>
          <p:spPr>
            <a:xfrm>
              <a:off x="5562600" y="3550920"/>
              <a:ext cx="883920" cy="8839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Freeform 182"/>
            <p:cNvSpPr>
              <a:spLocks noEditPoints="1"/>
            </p:cNvSpPr>
            <p:nvPr/>
          </p:nvSpPr>
          <p:spPr bwMode="auto">
            <a:xfrm>
              <a:off x="5748458" y="3771350"/>
              <a:ext cx="495300" cy="492125"/>
            </a:xfrm>
            <a:custGeom>
              <a:avLst/>
              <a:gdLst>
                <a:gd name="T0" fmla="*/ 127 w 132"/>
                <a:gd name="T1" fmla="*/ 5 h 131"/>
                <a:gd name="T2" fmla="*/ 108 w 132"/>
                <a:gd name="T3" fmla="*/ 6 h 131"/>
                <a:gd name="T4" fmla="*/ 83 w 132"/>
                <a:gd name="T5" fmla="*/ 32 h 131"/>
                <a:gd name="T6" fmla="*/ 35 w 132"/>
                <a:gd name="T7" fmla="*/ 14 h 131"/>
                <a:gd name="T8" fmla="*/ 21 w 132"/>
                <a:gd name="T9" fmla="*/ 17 h 131"/>
                <a:gd name="T10" fmla="*/ 21 w 132"/>
                <a:gd name="T11" fmla="*/ 35 h 131"/>
                <a:gd name="T12" fmla="*/ 53 w 132"/>
                <a:gd name="T13" fmla="*/ 61 h 131"/>
                <a:gd name="T14" fmla="*/ 32 w 132"/>
                <a:gd name="T15" fmla="*/ 83 h 131"/>
                <a:gd name="T16" fmla="*/ 12 w 132"/>
                <a:gd name="T17" fmla="*/ 78 h 131"/>
                <a:gd name="T18" fmla="*/ 6 w 132"/>
                <a:gd name="T19" fmla="*/ 79 h 131"/>
                <a:gd name="T20" fmla="*/ 3 w 132"/>
                <a:gd name="T21" fmla="*/ 88 h 131"/>
                <a:gd name="T22" fmla="*/ 26 w 132"/>
                <a:gd name="T23" fmla="*/ 106 h 131"/>
                <a:gd name="T24" fmla="*/ 44 w 132"/>
                <a:gd name="T25" fmla="*/ 129 h 131"/>
                <a:gd name="T26" fmla="*/ 53 w 132"/>
                <a:gd name="T27" fmla="*/ 126 h 131"/>
                <a:gd name="T28" fmla="*/ 54 w 132"/>
                <a:gd name="T29" fmla="*/ 120 h 131"/>
                <a:gd name="T30" fmla="*/ 50 w 132"/>
                <a:gd name="T31" fmla="*/ 100 h 131"/>
                <a:gd name="T32" fmla="*/ 71 w 132"/>
                <a:gd name="T33" fmla="*/ 79 h 131"/>
                <a:gd name="T34" fmla="*/ 97 w 132"/>
                <a:gd name="T35" fmla="*/ 112 h 131"/>
                <a:gd name="T36" fmla="*/ 115 w 132"/>
                <a:gd name="T37" fmla="*/ 112 h 131"/>
                <a:gd name="T38" fmla="*/ 118 w 132"/>
                <a:gd name="T39" fmla="*/ 97 h 131"/>
                <a:gd name="T40" fmla="*/ 100 w 132"/>
                <a:gd name="T41" fmla="*/ 49 h 131"/>
                <a:gd name="T42" fmla="*/ 126 w 132"/>
                <a:gd name="T43" fmla="*/ 24 h 131"/>
                <a:gd name="T44" fmla="*/ 127 w 132"/>
                <a:gd name="T45" fmla="*/ 5 h 131"/>
                <a:gd name="T46" fmla="*/ 121 w 132"/>
                <a:gd name="T47" fmla="*/ 19 h 131"/>
                <a:gd name="T48" fmla="*/ 92 w 132"/>
                <a:gd name="T49" fmla="*/ 49 h 131"/>
                <a:gd name="T50" fmla="*/ 110 w 132"/>
                <a:gd name="T51" fmla="*/ 98 h 131"/>
                <a:gd name="T52" fmla="*/ 109 w 132"/>
                <a:gd name="T53" fmla="*/ 106 h 131"/>
                <a:gd name="T54" fmla="*/ 102 w 132"/>
                <a:gd name="T55" fmla="*/ 106 h 131"/>
                <a:gd name="T56" fmla="*/ 73 w 132"/>
                <a:gd name="T57" fmla="*/ 67 h 131"/>
                <a:gd name="T58" fmla="*/ 41 w 132"/>
                <a:gd name="T59" fmla="*/ 99 h 131"/>
                <a:gd name="T60" fmla="*/ 47 w 132"/>
                <a:gd name="T61" fmla="*/ 120 h 131"/>
                <a:gd name="T62" fmla="*/ 31 w 132"/>
                <a:gd name="T63" fmla="*/ 100 h 131"/>
                <a:gd name="T64" fmla="*/ 12 w 132"/>
                <a:gd name="T65" fmla="*/ 85 h 131"/>
                <a:gd name="T66" fmla="*/ 32 w 132"/>
                <a:gd name="T67" fmla="*/ 91 h 131"/>
                <a:gd name="T68" fmla="*/ 65 w 132"/>
                <a:gd name="T69" fmla="*/ 59 h 131"/>
                <a:gd name="T70" fmla="*/ 26 w 132"/>
                <a:gd name="T71" fmla="*/ 30 h 131"/>
                <a:gd name="T72" fmla="*/ 26 w 132"/>
                <a:gd name="T73" fmla="*/ 23 h 131"/>
                <a:gd name="T74" fmla="*/ 34 w 132"/>
                <a:gd name="T75" fmla="*/ 22 h 131"/>
                <a:gd name="T76" fmla="*/ 83 w 132"/>
                <a:gd name="T77" fmla="*/ 40 h 131"/>
                <a:gd name="T78" fmla="*/ 113 w 132"/>
                <a:gd name="T79" fmla="*/ 11 h 131"/>
                <a:gd name="T80" fmla="*/ 122 w 132"/>
                <a:gd name="T81" fmla="*/ 11 h 131"/>
                <a:gd name="T82" fmla="*/ 121 w 132"/>
                <a:gd name="T83" fmla="*/ 19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2" h="131">
                  <a:moveTo>
                    <a:pt x="127" y="5"/>
                  </a:moveTo>
                  <a:cubicBezTo>
                    <a:pt x="122" y="0"/>
                    <a:pt x="113" y="1"/>
                    <a:pt x="108" y="6"/>
                  </a:cubicBezTo>
                  <a:cubicBezTo>
                    <a:pt x="83" y="32"/>
                    <a:pt x="83" y="32"/>
                    <a:pt x="83" y="32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1" y="13"/>
                    <a:pt x="26" y="12"/>
                    <a:pt x="21" y="17"/>
                  </a:cubicBezTo>
                  <a:cubicBezTo>
                    <a:pt x="18" y="20"/>
                    <a:pt x="12" y="26"/>
                    <a:pt x="21" y="35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32" y="83"/>
                    <a:pt x="32" y="83"/>
                    <a:pt x="32" y="83"/>
                  </a:cubicBezTo>
                  <a:cubicBezTo>
                    <a:pt x="12" y="78"/>
                    <a:pt x="12" y="78"/>
                    <a:pt x="12" y="78"/>
                  </a:cubicBezTo>
                  <a:cubicBezTo>
                    <a:pt x="9" y="77"/>
                    <a:pt x="7" y="77"/>
                    <a:pt x="6" y="79"/>
                  </a:cubicBezTo>
                  <a:cubicBezTo>
                    <a:pt x="5" y="80"/>
                    <a:pt x="0" y="84"/>
                    <a:pt x="3" y="88"/>
                  </a:cubicBezTo>
                  <a:cubicBezTo>
                    <a:pt x="26" y="106"/>
                    <a:pt x="26" y="106"/>
                    <a:pt x="26" y="106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7" y="131"/>
                    <a:pt x="49" y="130"/>
                    <a:pt x="53" y="126"/>
                  </a:cubicBezTo>
                  <a:cubicBezTo>
                    <a:pt x="55" y="124"/>
                    <a:pt x="55" y="123"/>
                    <a:pt x="54" y="120"/>
                  </a:cubicBezTo>
                  <a:cubicBezTo>
                    <a:pt x="50" y="100"/>
                    <a:pt x="50" y="100"/>
                    <a:pt x="50" y="100"/>
                  </a:cubicBezTo>
                  <a:cubicBezTo>
                    <a:pt x="71" y="79"/>
                    <a:pt x="71" y="79"/>
                    <a:pt x="71" y="79"/>
                  </a:cubicBezTo>
                  <a:cubicBezTo>
                    <a:pt x="97" y="112"/>
                    <a:pt x="97" y="112"/>
                    <a:pt x="97" y="112"/>
                  </a:cubicBezTo>
                  <a:cubicBezTo>
                    <a:pt x="106" y="120"/>
                    <a:pt x="112" y="114"/>
                    <a:pt x="115" y="112"/>
                  </a:cubicBezTo>
                  <a:cubicBezTo>
                    <a:pt x="120" y="106"/>
                    <a:pt x="119" y="101"/>
                    <a:pt x="118" y="97"/>
                  </a:cubicBezTo>
                  <a:cubicBezTo>
                    <a:pt x="100" y="49"/>
                    <a:pt x="100" y="49"/>
                    <a:pt x="100" y="49"/>
                  </a:cubicBezTo>
                  <a:cubicBezTo>
                    <a:pt x="126" y="24"/>
                    <a:pt x="126" y="24"/>
                    <a:pt x="126" y="24"/>
                  </a:cubicBezTo>
                  <a:cubicBezTo>
                    <a:pt x="131" y="19"/>
                    <a:pt x="132" y="10"/>
                    <a:pt x="127" y="5"/>
                  </a:cubicBezTo>
                  <a:close/>
                  <a:moveTo>
                    <a:pt x="121" y="19"/>
                  </a:moveTo>
                  <a:cubicBezTo>
                    <a:pt x="92" y="49"/>
                    <a:pt x="92" y="49"/>
                    <a:pt x="92" y="49"/>
                  </a:cubicBezTo>
                  <a:cubicBezTo>
                    <a:pt x="110" y="98"/>
                    <a:pt x="110" y="98"/>
                    <a:pt x="110" y="98"/>
                  </a:cubicBezTo>
                  <a:cubicBezTo>
                    <a:pt x="111" y="101"/>
                    <a:pt x="110" y="105"/>
                    <a:pt x="109" y="106"/>
                  </a:cubicBezTo>
                  <a:cubicBezTo>
                    <a:pt x="106" y="109"/>
                    <a:pt x="103" y="107"/>
                    <a:pt x="102" y="106"/>
                  </a:cubicBezTo>
                  <a:cubicBezTo>
                    <a:pt x="73" y="67"/>
                    <a:pt x="73" y="67"/>
                    <a:pt x="73" y="67"/>
                  </a:cubicBezTo>
                  <a:cubicBezTo>
                    <a:pt x="41" y="99"/>
                    <a:pt x="41" y="99"/>
                    <a:pt x="41" y="99"/>
                  </a:cubicBezTo>
                  <a:cubicBezTo>
                    <a:pt x="47" y="120"/>
                    <a:pt x="47" y="120"/>
                    <a:pt x="47" y="120"/>
                  </a:cubicBezTo>
                  <a:cubicBezTo>
                    <a:pt x="45" y="118"/>
                    <a:pt x="32" y="100"/>
                    <a:pt x="31" y="100"/>
                  </a:cubicBezTo>
                  <a:cubicBezTo>
                    <a:pt x="31" y="100"/>
                    <a:pt x="14" y="87"/>
                    <a:pt x="12" y="85"/>
                  </a:cubicBezTo>
                  <a:cubicBezTo>
                    <a:pt x="32" y="91"/>
                    <a:pt x="32" y="91"/>
                    <a:pt x="32" y="91"/>
                  </a:cubicBezTo>
                  <a:cubicBezTo>
                    <a:pt x="65" y="59"/>
                    <a:pt x="65" y="59"/>
                    <a:pt x="65" y="59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25" y="29"/>
                    <a:pt x="23" y="26"/>
                    <a:pt x="26" y="23"/>
                  </a:cubicBezTo>
                  <a:cubicBezTo>
                    <a:pt x="28" y="22"/>
                    <a:pt x="31" y="22"/>
                    <a:pt x="34" y="22"/>
                  </a:cubicBezTo>
                  <a:cubicBezTo>
                    <a:pt x="83" y="40"/>
                    <a:pt x="83" y="40"/>
                    <a:pt x="83" y="40"/>
                  </a:cubicBezTo>
                  <a:cubicBezTo>
                    <a:pt x="113" y="11"/>
                    <a:pt x="113" y="11"/>
                    <a:pt x="113" y="11"/>
                  </a:cubicBezTo>
                  <a:cubicBezTo>
                    <a:pt x="116" y="9"/>
                    <a:pt x="120" y="9"/>
                    <a:pt x="122" y="11"/>
                  </a:cubicBezTo>
                  <a:cubicBezTo>
                    <a:pt x="123" y="13"/>
                    <a:pt x="124" y="17"/>
                    <a:pt x="121" y="1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477975" y="2951321"/>
            <a:ext cx="883920" cy="883920"/>
            <a:chOff x="4198620" y="3550920"/>
            <a:chExt cx="883920" cy="883920"/>
          </a:xfrm>
        </p:grpSpPr>
        <p:sp>
          <p:nvSpPr>
            <p:cNvPr id="10" name="椭圆 9"/>
            <p:cNvSpPr/>
            <p:nvPr/>
          </p:nvSpPr>
          <p:spPr>
            <a:xfrm>
              <a:off x="4198620" y="3550920"/>
              <a:ext cx="883920" cy="8839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Freeform 183"/>
            <p:cNvSpPr>
              <a:spLocks noEditPoints="1"/>
            </p:cNvSpPr>
            <p:nvPr/>
          </p:nvSpPr>
          <p:spPr bwMode="auto">
            <a:xfrm>
              <a:off x="4404134" y="3771350"/>
              <a:ext cx="484188" cy="476250"/>
            </a:xfrm>
            <a:custGeom>
              <a:avLst/>
              <a:gdLst>
                <a:gd name="T0" fmla="*/ 122 w 129"/>
                <a:gd name="T1" fmla="*/ 15 h 127"/>
                <a:gd name="T2" fmla="*/ 111 w 129"/>
                <a:gd name="T3" fmla="*/ 3 h 127"/>
                <a:gd name="T4" fmla="*/ 99 w 129"/>
                <a:gd name="T5" fmla="*/ 3 h 127"/>
                <a:gd name="T6" fmla="*/ 82 w 129"/>
                <a:gd name="T7" fmla="*/ 26 h 127"/>
                <a:gd name="T8" fmla="*/ 82 w 129"/>
                <a:gd name="T9" fmla="*/ 38 h 127"/>
                <a:gd name="T10" fmla="*/ 89 w 129"/>
                <a:gd name="T11" fmla="*/ 45 h 127"/>
                <a:gd name="T12" fmla="*/ 70 w 129"/>
                <a:gd name="T13" fmla="*/ 66 h 127"/>
                <a:gd name="T14" fmla="*/ 46 w 129"/>
                <a:gd name="T15" fmla="*/ 88 h 127"/>
                <a:gd name="T16" fmla="*/ 39 w 129"/>
                <a:gd name="T17" fmla="*/ 81 h 127"/>
                <a:gd name="T18" fmla="*/ 27 w 129"/>
                <a:gd name="T19" fmla="*/ 81 h 127"/>
                <a:gd name="T20" fmla="*/ 4 w 129"/>
                <a:gd name="T21" fmla="*/ 98 h 127"/>
                <a:gd name="T22" fmla="*/ 4 w 129"/>
                <a:gd name="T23" fmla="*/ 109 h 127"/>
                <a:gd name="T24" fmla="*/ 16 w 129"/>
                <a:gd name="T25" fmla="*/ 121 h 127"/>
                <a:gd name="T26" fmla="*/ 39 w 129"/>
                <a:gd name="T27" fmla="*/ 121 h 127"/>
                <a:gd name="T28" fmla="*/ 86 w 129"/>
                <a:gd name="T29" fmla="*/ 85 h 127"/>
                <a:gd name="T30" fmla="*/ 122 w 129"/>
                <a:gd name="T31" fmla="*/ 38 h 127"/>
                <a:gd name="T32" fmla="*/ 122 w 129"/>
                <a:gd name="T33" fmla="*/ 15 h 127"/>
                <a:gd name="T34" fmla="*/ 117 w 129"/>
                <a:gd name="T35" fmla="*/ 32 h 127"/>
                <a:gd name="T36" fmla="*/ 82 w 129"/>
                <a:gd name="T37" fmla="*/ 78 h 127"/>
                <a:gd name="T38" fmla="*/ 33 w 129"/>
                <a:gd name="T39" fmla="*/ 115 h 127"/>
                <a:gd name="T40" fmla="*/ 21 w 129"/>
                <a:gd name="T41" fmla="*/ 115 h 127"/>
                <a:gd name="T42" fmla="*/ 14 w 129"/>
                <a:gd name="T43" fmla="*/ 107 h 127"/>
                <a:gd name="T44" fmla="*/ 14 w 129"/>
                <a:gd name="T45" fmla="*/ 100 h 127"/>
                <a:gd name="T46" fmla="*/ 28 w 129"/>
                <a:gd name="T47" fmla="*/ 89 h 127"/>
                <a:gd name="T48" fmla="*/ 36 w 129"/>
                <a:gd name="T49" fmla="*/ 89 h 127"/>
                <a:gd name="T50" fmla="*/ 45 w 129"/>
                <a:gd name="T51" fmla="*/ 98 h 127"/>
                <a:gd name="T52" fmla="*/ 100 w 129"/>
                <a:gd name="T53" fmla="*/ 44 h 127"/>
                <a:gd name="T54" fmla="*/ 90 w 129"/>
                <a:gd name="T55" fmla="*/ 35 h 127"/>
                <a:gd name="T56" fmla="*/ 90 w 129"/>
                <a:gd name="T57" fmla="*/ 27 h 127"/>
                <a:gd name="T58" fmla="*/ 101 w 129"/>
                <a:gd name="T59" fmla="*/ 13 h 127"/>
                <a:gd name="T60" fmla="*/ 109 w 129"/>
                <a:gd name="T61" fmla="*/ 13 h 127"/>
                <a:gd name="T62" fmla="*/ 116 w 129"/>
                <a:gd name="T63" fmla="*/ 20 h 127"/>
                <a:gd name="T64" fmla="*/ 117 w 129"/>
                <a:gd name="T65" fmla="*/ 32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9" h="127">
                  <a:moveTo>
                    <a:pt x="122" y="15"/>
                  </a:moveTo>
                  <a:cubicBezTo>
                    <a:pt x="111" y="3"/>
                    <a:pt x="111" y="3"/>
                    <a:pt x="111" y="3"/>
                  </a:cubicBezTo>
                  <a:cubicBezTo>
                    <a:pt x="108" y="0"/>
                    <a:pt x="102" y="0"/>
                    <a:pt x="99" y="3"/>
                  </a:cubicBezTo>
                  <a:cubicBezTo>
                    <a:pt x="82" y="26"/>
                    <a:pt x="82" y="26"/>
                    <a:pt x="82" y="26"/>
                  </a:cubicBezTo>
                  <a:cubicBezTo>
                    <a:pt x="79" y="30"/>
                    <a:pt x="79" y="35"/>
                    <a:pt x="82" y="38"/>
                  </a:cubicBezTo>
                  <a:cubicBezTo>
                    <a:pt x="89" y="45"/>
                    <a:pt x="89" y="45"/>
                    <a:pt x="89" y="45"/>
                  </a:cubicBezTo>
                  <a:cubicBezTo>
                    <a:pt x="84" y="52"/>
                    <a:pt x="78" y="59"/>
                    <a:pt x="70" y="66"/>
                  </a:cubicBezTo>
                  <a:cubicBezTo>
                    <a:pt x="63" y="74"/>
                    <a:pt x="54" y="82"/>
                    <a:pt x="46" y="88"/>
                  </a:cubicBezTo>
                  <a:cubicBezTo>
                    <a:pt x="39" y="81"/>
                    <a:pt x="39" y="81"/>
                    <a:pt x="39" y="81"/>
                  </a:cubicBezTo>
                  <a:cubicBezTo>
                    <a:pt x="36" y="78"/>
                    <a:pt x="31" y="78"/>
                    <a:pt x="27" y="81"/>
                  </a:cubicBezTo>
                  <a:cubicBezTo>
                    <a:pt x="4" y="98"/>
                    <a:pt x="4" y="98"/>
                    <a:pt x="4" y="98"/>
                  </a:cubicBezTo>
                  <a:cubicBezTo>
                    <a:pt x="0" y="101"/>
                    <a:pt x="1" y="106"/>
                    <a:pt x="4" y="109"/>
                  </a:cubicBezTo>
                  <a:cubicBezTo>
                    <a:pt x="16" y="121"/>
                    <a:pt x="16" y="121"/>
                    <a:pt x="16" y="121"/>
                  </a:cubicBezTo>
                  <a:cubicBezTo>
                    <a:pt x="22" y="127"/>
                    <a:pt x="30" y="125"/>
                    <a:pt x="39" y="121"/>
                  </a:cubicBezTo>
                  <a:cubicBezTo>
                    <a:pt x="39" y="121"/>
                    <a:pt x="64" y="107"/>
                    <a:pt x="86" y="85"/>
                  </a:cubicBezTo>
                  <a:cubicBezTo>
                    <a:pt x="106" y="65"/>
                    <a:pt x="122" y="38"/>
                    <a:pt x="122" y="38"/>
                  </a:cubicBezTo>
                  <a:cubicBezTo>
                    <a:pt x="126" y="29"/>
                    <a:pt x="129" y="21"/>
                    <a:pt x="122" y="15"/>
                  </a:cubicBezTo>
                  <a:close/>
                  <a:moveTo>
                    <a:pt x="117" y="32"/>
                  </a:moveTo>
                  <a:cubicBezTo>
                    <a:pt x="110" y="45"/>
                    <a:pt x="95" y="65"/>
                    <a:pt x="82" y="78"/>
                  </a:cubicBezTo>
                  <a:cubicBezTo>
                    <a:pt x="67" y="94"/>
                    <a:pt x="33" y="115"/>
                    <a:pt x="33" y="115"/>
                  </a:cubicBezTo>
                  <a:cubicBezTo>
                    <a:pt x="30" y="117"/>
                    <a:pt x="23" y="117"/>
                    <a:pt x="21" y="115"/>
                  </a:cubicBezTo>
                  <a:cubicBezTo>
                    <a:pt x="14" y="107"/>
                    <a:pt x="14" y="107"/>
                    <a:pt x="14" y="107"/>
                  </a:cubicBezTo>
                  <a:cubicBezTo>
                    <a:pt x="12" y="105"/>
                    <a:pt x="12" y="102"/>
                    <a:pt x="14" y="100"/>
                  </a:cubicBezTo>
                  <a:cubicBezTo>
                    <a:pt x="28" y="89"/>
                    <a:pt x="28" y="89"/>
                    <a:pt x="28" y="89"/>
                  </a:cubicBezTo>
                  <a:cubicBezTo>
                    <a:pt x="31" y="87"/>
                    <a:pt x="34" y="87"/>
                    <a:pt x="36" y="89"/>
                  </a:cubicBezTo>
                  <a:cubicBezTo>
                    <a:pt x="45" y="98"/>
                    <a:pt x="45" y="98"/>
                    <a:pt x="45" y="98"/>
                  </a:cubicBezTo>
                  <a:cubicBezTo>
                    <a:pt x="47" y="97"/>
                    <a:pt x="81" y="74"/>
                    <a:pt x="100" y="44"/>
                  </a:cubicBezTo>
                  <a:cubicBezTo>
                    <a:pt x="90" y="35"/>
                    <a:pt x="90" y="35"/>
                    <a:pt x="90" y="35"/>
                  </a:cubicBezTo>
                  <a:cubicBezTo>
                    <a:pt x="88" y="33"/>
                    <a:pt x="89" y="30"/>
                    <a:pt x="90" y="27"/>
                  </a:cubicBezTo>
                  <a:cubicBezTo>
                    <a:pt x="101" y="13"/>
                    <a:pt x="101" y="13"/>
                    <a:pt x="101" y="13"/>
                  </a:cubicBezTo>
                  <a:cubicBezTo>
                    <a:pt x="103" y="10"/>
                    <a:pt x="107" y="11"/>
                    <a:pt x="109" y="13"/>
                  </a:cubicBezTo>
                  <a:cubicBezTo>
                    <a:pt x="116" y="20"/>
                    <a:pt x="116" y="20"/>
                    <a:pt x="116" y="20"/>
                  </a:cubicBezTo>
                  <a:cubicBezTo>
                    <a:pt x="119" y="23"/>
                    <a:pt x="118" y="29"/>
                    <a:pt x="117" y="3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1295400" y="2936557"/>
            <a:ext cx="883920" cy="883920"/>
            <a:chOff x="2834640" y="3550920"/>
            <a:chExt cx="883920" cy="883920"/>
          </a:xfrm>
        </p:grpSpPr>
        <p:sp>
          <p:nvSpPr>
            <p:cNvPr id="9" name="椭圆 8"/>
            <p:cNvSpPr/>
            <p:nvPr/>
          </p:nvSpPr>
          <p:spPr>
            <a:xfrm>
              <a:off x="2834640" y="3550920"/>
              <a:ext cx="883920" cy="8839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Freeform 204"/>
            <p:cNvSpPr>
              <a:spLocks noEditPoints="1"/>
            </p:cNvSpPr>
            <p:nvPr/>
          </p:nvSpPr>
          <p:spPr bwMode="auto">
            <a:xfrm>
              <a:off x="3021421" y="3771350"/>
              <a:ext cx="481013" cy="450850"/>
            </a:xfrm>
            <a:custGeom>
              <a:avLst/>
              <a:gdLst>
                <a:gd name="T0" fmla="*/ 112 w 128"/>
                <a:gd name="T1" fmla="*/ 16 h 120"/>
                <a:gd name="T2" fmla="*/ 88 w 128"/>
                <a:gd name="T3" fmla="*/ 16 h 120"/>
                <a:gd name="T4" fmla="*/ 88 w 128"/>
                <a:gd name="T5" fmla="*/ 8 h 120"/>
                <a:gd name="T6" fmla="*/ 80 w 128"/>
                <a:gd name="T7" fmla="*/ 0 h 120"/>
                <a:gd name="T8" fmla="*/ 48 w 128"/>
                <a:gd name="T9" fmla="*/ 0 h 120"/>
                <a:gd name="T10" fmla="*/ 40 w 128"/>
                <a:gd name="T11" fmla="*/ 8 h 120"/>
                <a:gd name="T12" fmla="*/ 40 w 128"/>
                <a:gd name="T13" fmla="*/ 16 h 120"/>
                <a:gd name="T14" fmla="*/ 16 w 128"/>
                <a:gd name="T15" fmla="*/ 16 h 120"/>
                <a:gd name="T16" fmla="*/ 0 w 128"/>
                <a:gd name="T17" fmla="*/ 32 h 120"/>
                <a:gd name="T18" fmla="*/ 0 w 128"/>
                <a:gd name="T19" fmla="*/ 104 h 120"/>
                <a:gd name="T20" fmla="*/ 16 w 128"/>
                <a:gd name="T21" fmla="*/ 120 h 120"/>
                <a:gd name="T22" fmla="*/ 112 w 128"/>
                <a:gd name="T23" fmla="*/ 120 h 120"/>
                <a:gd name="T24" fmla="*/ 128 w 128"/>
                <a:gd name="T25" fmla="*/ 104 h 120"/>
                <a:gd name="T26" fmla="*/ 128 w 128"/>
                <a:gd name="T27" fmla="*/ 32 h 120"/>
                <a:gd name="T28" fmla="*/ 112 w 128"/>
                <a:gd name="T29" fmla="*/ 16 h 120"/>
                <a:gd name="T30" fmla="*/ 48 w 128"/>
                <a:gd name="T31" fmla="*/ 12 h 120"/>
                <a:gd name="T32" fmla="*/ 52 w 128"/>
                <a:gd name="T33" fmla="*/ 8 h 120"/>
                <a:gd name="T34" fmla="*/ 76 w 128"/>
                <a:gd name="T35" fmla="*/ 8 h 120"/>
                <a:gd name="T36" fmla="*/ 80 w 128"/>
                <a:gd name="T37" fmla="*/ 12 h 120"/>
                <a:gd name="T38" fmla="*/ 80 w 128"/>
                <a:gd name="T39" fmla="*/ 16 h 120"/>
                <a:gd name="T40" fmla="*/ 76 w 128"/>
                <a:gd name="T41" fmla="*/ 16 h 120"/>
                <a:gd name="T42" fmla="*/ 52 w 128"/>
                <a:gd name="T43" fmla="*/ 16 h 120"/>
                <a:gd name="T44" fmla="*/ 48 w 128"/>
                <a:gd name="T45" fmla="*/ 16 h 120"/>
                <a:gd name="T46" fmla="*/ 48 w 128"/>
                <a:gd name="T47" fmla="*/ 12 h 120"/>
                <a:gd name="T48" fmla="*/ 120 w 128"/>
                <a:gd name="T49" fmla="*/ 104 h 120"/>
                <a:gd name="T50" fmla="*/ 112 w 128"/>
                <a:gd name="T51" fmla="*/ 112 h 120"/>
                <a:gd name="T52" fmla="*/ 16 w 128"/>
                <a:gd name="T53" fmla="*/ 112 h 120"/>
                <a:gd name="T54" fmla="*/ 8 w 128"/>
                <a:gd name="T55" fmla="*/ 104 h 120"/>
                <a:gd name="T56" fmla="*/ 8 w 128"/>
                <a:gd name="T57" fmla="*/ 60 h 120"/>
                <a:gd name="T58" fmla="*/ 49 w 128"/>
                <a:gd name="T59" fmla="*/ 60 h 120"/>
                <a:gd name="T60" fmla="*/ 48 w 128"/>
                <a:gd name="T61" fmla="*/ 64 h 120"/>
                <a:gd name="T62" fmla="*/ 64 w 128"/>
                <a:gd name="T63" fmla="*/ 80 h 120"/>
                <a:gd name="T64" fmla="*/ 80 w 128"/>
                <a:gd name="T65" fmla="*/ 64 h 120"/>
                <a:gd name="T66" fmla="*/ 79 w 128"/>
                <a:gd name="T67" fmla="*/ 60 h 120"/>
                <a:gd name="T68" fmla="*/ 120 w 128"/>
                <a:gd name="T69" fmla="*/ 60 h 120"/>
                <a:gd name="T70" fmla="*/ 120 w 128"/>
                <a:gd name="T71" fmla="*/ 104 h 120"/>
                <a:gd name="T72" fmla="*/ 56 w 128"/>
                <a:gd name="T73" fmla="*/ 64 h 120"/>
                <a:gd name="T74" fmla="*/ 57 w 128"/>
                <a:gd name="T75" fmla="*/ 60 h 120"/>
                <a:gd name="T76" fmla="*/ 71 w 128"/>
                <a:gd name="T77" fmla="*/ 60 h 120"/>
                <a:gd name="T78" fmla="*/ 72 w 128"/>
                <a:gd name="T79" fmla="*/ 64 h 120"/>
                <a:gd name="T80" fmla="*/ 64 w 128"/>
                <a:gd name="T81" fmla="*/ 72 h 120"/>
                <a:gd name="T82" fmla="*/ 56 w 128"/>
                <a:gd name="T83" fmla="*/ 64 h 120"/>
                <a:gd name="T84" fmla="*/ 120 w 128"/>
                <a:gd name="T85" fmla="*/ 52 h 120"/>
                <a:gd name="T86" fmla="*/ 8 w 128"/>
                <a:gd name="T87" fmla="*/ 52 h 120"/>
                <a:gd name="T88" fmla="*/ 8 w 128"/>
                <a:gd name="T89" fmla="*/ 32 h 120"/>
                <a:gd name="T90" fmla="*/ 16 w 128"/>
                <a:gd name="T91" fmla="*/ 24 h 120"/>
                <a:gd name="T92" fmla="*/ 112 w 128"/>
                <a:gd name="T93" fmla="*/ 24 h 120"/>
                <a:gd name="T94" fmla="*/ 120 w 128"/>
                <a:gd name="T95" fmla="*/ 32 h 120"/>
                <a:gd name="T96" fmla="*/ 120 w 128"/>
                <a:gd name="T97" fmla="*/ 5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8" h="120">
                  <a:moveTo>
                    <a:pt x="112" y="16"/>
                  </a:moveTo>
                  <a:cubicBezTo>
                    <a:pt x="88" y="16"/>
                    <a:pt x="88" y="16"/>
                    <a:pt x="88" y="16"/>
                  </a:cubicBezTo>
                  <a:cubicBezTo>
                    <a:pt x="88" y="8"/>
                    <a:pt x="88" y="8"/>
                    <a:pt x="88" y="8"/>
                  </a:cubicBezTo>
                  <a:cubicBezTo>
                    <a:pt x="88" y="4"/>
                    <a:pt x="84" y="0"/>
                    <a:pt x="80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4" y="0"/>
                    <a:pt x="40" y="4"/>
                    <a:pt x="40" y="8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7" y="16"/>
                    <a:pt x="0" y="23"/>
                    <a:pt x="0" y="32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13"/>
                    <a:pt x="7" y="120"/>
                    <a:pt x="16" y="120"/>
                  </a:cubicBezTo>
                  <a:cubicBezTo>
                    <a:pt x="112" y="120"/>
                    <a:pt x="112" y="120"/>
                    <a:pt x="112" y="120"/>
                  </a:cubicBezTo>
                  <a:cubicBezTo>
                    <a:pt x="121" y="120"/>
                    <a:pt x="128" y="113"/>
                    <a:pt x="128" y="104"/>
                  </a:cubicBezTo>
                  <a:cubicBezTo>
                    <a:pt x="128" y="32"/>
                    <a:pt x="128" y="32"/>
                    <a:pt x="128" y="32"/>
                  </a:cubicBezTo>
                  <a:cubicBezTo>
                    <a:pt x="128" y="23"/>
                    <a:pt x="121" y="16"/>
                    <a:pt x="112" y="16"/>
                  </a:cubicBezTo>
                  <a:close/>
                  <a:moveTo>
                    <a:pt x="48" y="12"/>
                  </a:moveTo>
                  <a:cubicBezTo>
                    <a:pt x="48" y="10"/>
                    <a:pt x="50" y="8"/>
                    <a:pt x="52" y="8"/>
                  </a:cubicBezTo>
                  <a:cubicBezTo>
                    <a:pt x="76" y="8"/>
                    <a:pt x="76" y="8"/>
                    <a:pt x="76" y="8"/>
                  </a:cubicBezTo>
                  <a:cubicBezTo>
                    <a:pt x="78" y="8"/>
                    <a:pt x="80" y="10"/>
                    <a:pt x="80" y="12"/>
                  </a:cubicBezTo>
                  <a:cubicBezTo>
                    <a:pt x="80" y="16"/>
                    <a:pt x="80" y="16"/>
                    <a:pt x="80" y="16"/>
                  </a:cubicBezTo>
                  <a:cubicBezTo>
                    <a:pt x="78" y="16"/>
                    <a:pt x="78" y="16"/>
                    <a:pt x="76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0" y="16"/>
                    <a:pt x="50" y="16"/>
                    <a:pt x="48" y="16"/>
                  </a:cubicBezTo>
                  <a:lnTo>
                    <a:pt x="48" y="12"/>
                  </a:lnTo>
                  <a:close/>
                  <a:moveTo>
                    <a:pt x="120" y="104"/>
                  </a:moveTo>
                  <a:cubicBezTo>
                    <a:pt x="120" y="108"/>
                    <a:pt x="116" y="112"/>
                    <a:pt x="112" y="112"/>
                  </a:cubicBezTo>
                  <a:cubicBezTo>
                    <a:pt x="16" y="112"/>
                    <a:pt x="16" y="112"/>
                    <a:pt x="16" y="112"/>
                  </a:cubicBezTo>
                  <a:cubicBezTo>
                    <a:pt x="12" y="112"/>
                    <a:pt x="8" y="108"/>
                    <a:pt x="8" y="104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48" y="61"/>
                    <a:pt x="48" y="63"/>
                    <a:pt x="48" y="64"/>
                  </a:cubicBezTo>
                  <a:cubicBezTo>
                    <a:pt x="48" y="73"/>
                    <a:pt x="55" y="80"/>
                    <a:pt x="64" y="80"/>
                  </a:cubicBezTo>
                  <a:cubicBezTo>
                    <a:pt x="73" y="80"/>
                    <a:pt x="80" y="73"/>
                    <a:pt x="80" y="64"/>
                  </a:cubicBezTo>
                  <a:cubicBezTo>
                    <a:pt x="80" y="63"/>
                    <a:pt x="80" y="61"/>
                    <a:pt x="79" y="60"/>
                  </a:cubicBezTo>
                  <a:cubicBezTo>
                    <a:pt x="120" y="60"/>
                    <a:pt x="120" y="60"/>
                    <a:pt x="120" y="60"/>
                  </a:cubicBezTo>
                  <a:lnTo>
                    <a:pt x="120" y="104"/>
                  </a:lnTo>
                  <a:close/>
                  <a:moveTo>
                    <a:pt x="56" y="64"/>
                  </a:moveTo>
                  <a:cubicBezTo>
                    <a:pt x="56" y="63"/>
                    <a:pt x="56" y="61"/>
                    <a:pt x="57" y="60"/>
                  </a:cubicBezTo>
                  <a:cubicBezTo>
                    <a:pt x="71" y="60"/>
                    <a:pt x="71" y="60"/>
                    <a:pt x="71" y="60"/>
                  </a:cubicBezTo>
                  <a:cubicBezTo>
                    <a:pt x="72" y="61"/>
                    <a:pt x="72" y="63"/>
                    <a:pt x="72" y="64"/>
                  </a:cubicBezTo>
                  <a:cubicBezTo>
                    <a:pt x="72" y="68"/>
                    <a:pt x="68" y="72"/>
                    <a:pt x="64" y="72"/>
                  </a:cubicBezTo>
                  <a:cubicBezTo>
                    <a:pt x="60" y="72"/>
                    <a:pt x="56" y="68"/>
                    <a:pt x="56" y="64"/>
                  </a:cubicBezTo>
                  <a:close/>
                  <a:moveTo>
                    <a:pt x="120" y="52"/>
                  </a:moveTo>
                  <a:cubicBezTo>
                    <a:pt x="8" y="52"/>
                    <a:pt x="8" y="52"/>
                    <a:pt x="8" y="5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28"/>
                    <a:pt x="12" y="24"/>
                    <a:pt x="16" y="24"/>
                  </a:cubicBezTo>
                  <a:cubicBezTo>
                    <a:pt x="112" y="24"/>
                    <a:pt x="112" y="24"/>
                    <a:pt x="112" y="24"/>
                  </a:cubicBezTo>
                  <a:cubicBezTo>
                    <a:pt x="116" y="24"/>
                    <a:pt x="120" y="28"/>
                    <a:pt x="120" y="32"/>
                  </a:cubicBezTo>
                  <a:lnTo>
                    <a:pt x="120" y="5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995790" y="4232547"/>
            <a:ext cx="1444416" cy="425670"/>
            <a:chOff x="995790" y="4475434"/>
            <a:chExt cx="1444416" cy="425670"/>
          </a:xfrm>
        </p:grpSpPr>
        <p:grpSp>
          <p:nvGrpSpPr>
            <p:cNvPr id="38" name="组合 37"/>
            <p:cNvGrpSpPr/>
            <p:nvPr/>
          </p:nvGrpSpPr>
          <p:grpSpPr>
            <a:xfrm>
              <a:off x="995790" y="4475434"/>
              <a:ext cx="1444416" cy="425670"/>
              <a:chOff x="3196066" y="5675585"/>
              <a:chExt cx="1444416" cy="425670"/>
            </a:xfrm>
          </p:grpSpPr>
          <p:sp>
            <p:nvSpPr>
              <p:cNvPr id="34" name="椭圆 33"/>
              <p:cNvSpPr/>
              <p:nvPr/>
            </p:nvSpPr>
            <p:spPr>
              <a:xfrm>
                <a:off x="3196066" y="5675585"/>
                <a:ext cx="425670" cy="425670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" name="矩形 34"/>
              <p:cNvSpPr/>
              <p:nvPr/>
            </p:nvSpPr>
            <p:spPr>
              <a:xfrm>
                <a:off x="3407232" y="5675585"/>
                <a:ext cx="1021893" cy="42480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" name="椭圆 35"/>
              <p:cNvSpPr/>
              <p:nvPr/>
            </p:nvSpPr>
            <p:spPr>
              <a:xfrm>
                <a:off x="4214812" y="5675585"/>
                <a:ext cx="425670" cy="425670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9" name="文本框 18"/>
            <p:cNvSpPr txBox="1"/>
            <p:nvPr/>
          </p:nvSpPr>
          <p:spPr>
            <a:xfrm>
              <a:off x="1214437" y="4488214"/>
              <a:ext cx="97155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</a:rPr>
                <a:t>白领</a:t>
              </a:r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3188921" y="4232547"/>
            <a:ext cx="1444416" cy="425670"/>
            <a:chOff x="3188921" y="4475434"/>
            <a:chExt cx="1444416" cy="425670"/>
          </a:xfrm>
        </p:grpSpPr>
        <p:grpSp>
          <p:nvGrpSpPr>
            <p:cNvPr id="39" name="组合 38"/>
            <p:cNvGrpSpPr/>
            <p:nvPr/>
          </p:nvGrpSpPr>
          <p:grpSpPr>
            <a:xfrm>
              <a:off x="3188921" y="4475434"/>
              <a:ext cx="1444416" cy="425670"/>
              <a:chOff x="3196066" y="5675585"/>
              <a:chExt cx="1444416" cy="425670"/>
            </a:xfrm>
          </p:grpSpPr>
          <p:sp>
            <p:nvSpPr>
              <p:cNvPr id="40" name="椭圆 39"/>
              <p:cNvSpPr/>
              <p:nvPr/>
            </p:nvSpPr>
            <p:spPr>
              <a:xfrm>
                <a:off x="3196066" y="5675585"/>
                <a:ext cx="425670" cy="425670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" name="矩形 40"/>
              <p:cNvSpPr/>
              <p:nvPr/>
            </p:nvSpPr>
            <p:spPr>
              <a:xfrm>
                <a:off x="3407232" y="5675585"/>
                <a:ext cx="1021893" cy="42480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" name="椭圆 41"/>
              <p:cNvSpPr/>
              <p:nvPr/>
            </p:nvSpPr>
            <p:spPr>
              <a:xfrm>
                <a:off x="4214812" y="5675585"/>
                <a:ext cx="425670" cy="425670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0" name="文本框 19"/>
            <p:cNvSpPr txBox="1"/>
            <p:nvPr/>
          </p:nvSpPr>
          <p:spPr>
            <a:xfrm>
              <a:off x="3425427" y="4488214"/>
              <a:ext cx="97155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bg1"/>
                  </a:solidFill>
                </a:rPr>
                <a:t>推销员</a:t>
              </a:r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5382052" y="4232547"/>
            <a:ext cx="1461662" cy="425670"/>
            <a:chOff x="5382052" y="4475434"/>
            <a:chExt cx="1461662" cy="425670"/>
          </a:xfrm>
        </p:grpSpPr>
        <p:grpSp>
          <p:nvGrpSpPr>
            <p:cNvPr id="43" name="组合 42"/>
            <p:cNvGrpSpPr/>
            <p:nvPr/>
          </p:nvGrpSpPr>
          <p:grpSpPr>
            <a:xfrm>
              <a:off x="5382052" y="4475434"/>
              <a:ext cx="1444416" cy="425670"/>
              <a:chOff x="3196066" y="5675585"/>
              <a:chExt cx="1444416" cy="425670"/>
            </a:xfrm>
          </p:grpSpPr>
          <p:sp>
            <p:nvSpPr>
              <p:cNvPr id="44" name="椭圆 43"/>
              <p:cNvSpPr/>
              <p:nvPr/>
            </p:nvSpPr>
            <p:spPr>
              <a:xfrm>
                <a:off x="3196066" y="5675585"/>
                <a:ext cx="425670" cy="425670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" name="矩形 44"/>
              <p:cNvSpPr/>
              <p:nvPr/>
            </p:nvSpPr>
            <p:spPr>
              <a:xfrm>
                <a:off x="3407232" y="5675585"/>
                <a:ext cx="1021893" cy="42480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" name="椭圆 45"/>
              <p:cNvSpPr/>
              <p:nvPr/>
            </p:nvSpPr>
            <p:spPr>
              <a:xfrm>
                <a:off x="4214812" y="5675585"/>
                <a:ext cx="425670" cy="425670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1" name="文本框 20"/>
            <p:cNvSpPr txBox="1"/>
            <p:nvPr/>
          </p:nvSpPr>
          <p:spPr>
            <a:xfrm>
              <a:off x="5400674" y="4488214"/>
              <a:ext cx="14430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bg1"/>
                  </a:solidFill>
                </a:rPr>
                <a:t>商务人士</a:t>
              </a:r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9768314" y="4232547"/>
            <a:ext cx="1444416" cy="425670"/>
            <a:chOff x="9768314" y="4475434"/>
            <a:chExt cx="1444416" cy="425670"/>
          </a:xfrm>
        </p:grpSpPr>
        <p:grpSp>
          <p:nvGrpSpPr>
            <p:cNvPr id="51" name="组合 50"/>
            <p:cNvGrpSpPr/>
            <p:nvPr/>
          </p:nvGrpSpPr>
          <p:grpSpPr>
            <a:xfrm>
              <a:off x="9768314" y="4475434"/>
              <a:ext cx="1444416" cy="425670"/>
              <a:chOff x="3196066" y="5675585"/>
              <a:chExt cx="1444416" cy="425670"/>
            </a:xfrm>
          </p:grpSpPr>
          <p:sp>
            <p:nvSpPr>
              <p:cNvPr id="52" name="椭圆 51"/>
              <p:cNvSpPr/>
              <p:nvPr/>
            </p:nvSpPr>
            <p:spPr>
              <a:xfrm>
                <a:off x="3196066" y="5675585"/>
                <a:ext cx="425670" cy="425670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" name="矩形 52"/>
              <p:cNvSpPr/>
              <p:nvPr/>
            </p:nvSpPr>
            <p:spPr>
              <a:xfrm>
                <a:off x="3407232" y="5675585"/>
                <a:ext cx="1021893" cy="42480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" name="椭圆 53"/>
              <p:cNvSpPr/>
              <p:nvPr/>
            </p:nvSpPr>
            <p:spPr>
              <a:xfrm>
                <a:off x="4214812" y="5675585"/>
                <a:ext cx="425670" cy="425670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文本框 21"/>
            <p:cNvSpPr txBox="1"/>
            <p:nvPr/>
          </p:nvSpPr>
          <p:spPr>
            <a:xfrm>
              <a:off x="10019109" y="4488214"/>
              <a:ext cx="97155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bg1"/>
                  </a:solidFill>
                </a:rPr>
                <a:t>其他</a:t>
              </a:r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7575183" y="4232547"/>
            <a:ext cx="1444416" cy="425670"/>
            <a:chOff x="7575183" y="4475434"/>
            <a:chExt cx="1444416" cy="425670"/>
          </a:xfrm>
        </p:grpSpPr>
        <p:grpSp>
          <p:nvGrpSpPr>
            <p:cNvPr id="47" name="组合 46"/>
            <p:cNvGrpSpPr/>
            <p:nvPr/>
          </p:nvGrpSpPr>
          <p:grpSpPr>
            <a:xfrm>
              <a:off x="7575183" y="4475434"/>
              <a:ext cx="1444416" cy="425670"/>
              <a:chOff x="3196066" y="5675585"/>
              <a:chExt cx="1444416" cy="425670"/>
            </a:xfrm>
          </p:grpSpPr>
          <p:sp>
            <p:nvSpPr>
              <p:cNvPr id="48" name="椭圆 47"/>
              <p:cNvSpPr/>
              <p:nvPr/>
            </p:nvSpPr>
            <p:spPr>
              <a:xfrm>
                <a:off x="3196066" y="5675585"/>
                <a:ext cx="425670" cy="425670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" name="矩形 48"/>
              <p:cNvSpPr/>
              <p:nvPr/>
            </p:nvSpPr>
            <p:spPr>
              <a:xfrm>
                <a:off x="3407232" y="5675585"/>
                <a:ext cx="1021893" cy="42480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" name="椭圆 49"/>
              <p:cNvSpPr/>
              <p:nvPr/>
            </p:nvSpPr>
            <p:spPr>
              <a:xfrm>
                <a:off x="4214812" y="5675585"/>
                <a:ext cx="425670" cy="425670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3" name="文本框 22"/>
            <p:cNvSpPr txBox="1"/>
            <p:nvPr/>
          </p:nvSpPr>
          <p:spPr>
            <a:xfrm>
              <a:off x="7800974" y="4488214"/>
              <a:ext cx="97155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bg1"/>
                  </a:solidFill>
                </a:rPr>
                <a:t>工人</a:t>
              </a:r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10012680" y="2936557"/>
            <a:ext cx="883920" cy="883920"/>
            <a:chOff x="10012680" y="2936557"/>
            <a:chExt cx="883920" cy="883920"/>
          </a:xfrm>
        </p:grpSpPr>
        <p:sp>
          <p:nvSpPr>
            <p:cNvPr id="11" name="椭圆 10"/>
            <p:cNvSpPr/>
            <p:nvPr/>
          </p:nvSpPr>
          <p:spPr>
            <a:xfrm>
              <a:off x="10012680" y="2936557"/>
              <a:ext cx="883920" cy="8839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Freeform 158"/>
            <p:cNvSpPr>
              <a:spLocks noEditPoints="1"/>
            </p:cNvSpPr>
            <p:nvPr/>
          </p:nvSpPr>
          <p:spPr bwMode="auto">
            <a:xfrm>
              <a:off x="10259007" y="3206344"/>
              <a:ext cx="406400" cy="420688"/>
            </a:xfrm>
            <a:custGeom>
              <a:avLst/>
              <a:gdLst>
                <a:gd name="T0" fmla="*/ 107 w 108"/>
                <a:gd name="T1" fmla="*/ 7 h 112"/>
                <a:gd name="T2" fmla="*/ 108 w 108"/>
                <a:gd name="T3" fmla="*/ 4 h 112"/>
                <a:gd name="T4" fmla="*/ 105 w 108"/>
                <a:gd name="T5" fmla="*/ 0 h 112"/>
                <a:gd name="T6" fmla="*/ 104 w 108"/>
                <a:gd name="T7" fmla="*/ 0 h 112"/>
                <a:gd name="T8" fmla="*/ 4 w 108"/>
                <a:gd name="T9" fmla="*/ 0 h 112"/>
                <a:gd name="T10" fmla="*/ 1 w 108"/>
                <a:gd name="T11" fmla="*/ 1 h 112"/>
                <a:gd name="T12" fmla="*/ 1 w 108"/>
                <a:gd name="T13" fmla="*/ 7 h 112"/>
                <a:gd name="T14" fmla="*/ 52 w 108"/>
                <a:gd name="T15" fmla="*/ 70 h 112"/>
                <a:gd name="T16" fmla="*/ 52 w 108"/>
                <a:gd name="T17" fmla="*/ 104 h 112"/>
                <a:gd name="T18" fmla="*/ 36 w 108"/>
                <a:gd name="T19" fmla="*/ 104 h 112"/>
                <a:gd name="T20" fmla="*/ 32 w 108"/>
                <a:gd name="T21" fmla="*/ 108 h 112"/>
                <a:gd name="T22" fmla="*/ 36 w 108"/>
                <a:gd name="T23" fmla="*/ 112 h 112"/>
                <a:gd name="T24" fmla="*/ 76 w 108"/>
                <a:gd name="T25" fmla="*/ 112 h 112"/>
                <a:gd name="T26" fmla="*/ 80 w 108"/>
                <a:gd name="T27" fmla="*/ 108 h 112"/>
                <a:gd name="T28" fmla="*/ 76 w 108"/>
                <a:gd name="T29" fmla="*/ 104 h 112"/>
                <a:gd name="T30" fmla="*/ 60 w 108"/>
                <a:gd name="T31" fmla="*/ 104 h 112"/>
                <a:gd name="T32" fmla="*/ 60 w 108"/>
                <a:gd name="T33" fmla="*/ 69 h 112"/>
                <a:gd name="T34" fmla="*/ 107 w 108"/>
                <a:gd name="T35" fmla="*/ 7 h 112"/>
                <a:gd name="T36" fmla="*/ 56 w 108"/>
                <a:gd name="T37" fmla="*/ 62 h 112"/>
                <a:gd name="T38" fmla="*/ 12 w 108"/>
                <a:gd name="T39" fmla="*/ 8 h 112"/>
                <a:gd name="T40" fmla="*/ 96 w 108"/>
                <a:gd name="T41" fmla="*/ 8 h 112"/>
                <a:gd name="T42" fmla="*/ 56 w 108"/>
                <a:gd name="T43" fmla="*/ 6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8" h="112">
                  <a:moveTo>
                    <a:pt x="107" y="7"/>
                  </a:moveTo>
                  <a:cubicBezTo>
                    <a:pt x="107" y="6"/>
                    <a:pt x="108" y="5"/>
                    <a:pt x="108" y="4"/>
                  </a:cubicBezTo>
                  <a:cubicBezTo>
                    <a:pt x="108" y="2"/>
                    <a:pt x="107" y="1"/>
                    <a:pt x="105" y="0"/>
                  </a:cubicBezTo>
                  <a:cubicBezTo>
                    <a:pt x="105" y="0"/>
                    <a:pt x="104" y="0"/>
                    <a:pt x="10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0" y="3"/>
                    <a:pt x="0" y="5"/>
                    <a:pt x="1" y="7"/>
                  </a:cubicBezTo>
                  <a:cubicBezTo>
                    <a:pt x="52" y="70"/>
                    <a:pt x="52" y="70"/>
                    <a:pt x="52" y="70"/>
                  </a:cubicBezTo>
                  <a:cubicBezTo>
                    <a:pt x="52" y="104"/>
                    <a:pt x="52" y="104"/>
                    <a:pt x="52" y="104"/>
                  </a:cubicBezTo>
                  <a:cubicBezTo>
                    <a:pt x="36" y="104"/>
                    <a:pt x="36" y="104"/>
                    <a:pt x="36" y="104"/>
                  </a:cubicBezTo>
                  <a:cubicBezTo>
                    <a:pt x="34" y="104"/>
                    <a:pt x="32" y="106"/>
                    <a:pt x="32" y="108"/>
                  </a:cubicBezTo>
                  <a:cubicBezTo>
                    <a:pt x="32" y="110"/>
                    <a:pt x="34" y="112"/>
                    <a:pt x="36" y="112"/>
                  </a:cubicBezTo>
                  <a:cubicBezTo>
                    <a:pt x="76" y="112"/>
                    <a:pt x="76" y="112"/>
                    <a:pt x="76" y="112"/>
                  </a:cubicBezTo>
                  <a:cubicBezTo>
                    <a:pt x="78" y="112"/>
                    <a:pt x="80" y="110"/>
                    <a:pt x="80" y="108"/>
                  </a:cubicBezTo>
                  <a:cubicBezTo>
                    <a:pt x="80" y="106"/>
                    <a:pt x="78" y="104"/>
                    <a:pt x="76" y="104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69"/>
                    <a:pt x="60" y="69"/>
                    <a:pt x="60" y="69"/>
                  </a:cubicBezTo>
                  <a:lnTo>
                    <a:pt x="107" y="7"/>
                  </a:lnTo>
                  <a:close/>
                  <a:moveTo>
                    <a:pt x="56" y="62"/>
                  </a:moveTo>
                  <a:cubicBezTo>
                    <a:pt x="12" y="8"/>
                    <a:pt x="12" y="8"/>
                    <a:pt x="12" y="8"/>
                  </a:cubicBezTo>
                  <a:cubicBezTo>
                    <a:pt x="96" y="8"/>
                    <a:pt x="96" y="8"/>
                    <a:pt x="96" y="8"/>
                  </a:cubicBezTo>
                  <a:lnTo>
                    <a:pt x="56" y="6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4543918" y="1539601"/>
            <a:ext cx="2657475" cy="307777"/>
          </a:xfrm>
          <a:prstGeom prst="rect">
            <a:avLst/>
          </a:prstGeom>
          <a:noFill/>
          <a:ln w="6350">
            <a:solidFill>
              <a:schemeClr val="accent1">
                <a:alpha val="4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chemeClr val="accent1"/>
                </a:solidFill>
              </a:rPr>
              <a:t>一个年轻、朝气的精英团队</a:t>
            </a:r>
            <a:endParaRPr lang="zh-CN" altLang="en-US" sz="1400" dirty="0">
              <a:solidFill>
                <a:schemeClr val="accent1"/>
              </a:solidFill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7269153" y="1537007"/>
            <a:ext cx="378717" cy="317417"/>
          </a:xfrm>
          <a:prstGeom prst="rect">
            <a:avLst/>
          </a:prstGeom>
          <a:solidFill>
            <a:schemeClr val="accent1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graphicFrame>
        <p:nvGraphicFramePr>
          <p:cNvPr id="71" name="图表 70"/>
          <p:cNvGraphicFramePr/>
          <p:nvPr/>
        </p:nvGraphicFramePr>
        <p:xfrm>
          <a:off x="1097759" y="4976832"/>
          <a:ext cx="1293016" cy="1295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graphicFrame>
        <p:nvGraphicFramePr>
          <p:cNvPr id="77" name="图表 76"/>
          <p:cNvGraphicFramePr/>
          <p:nvPr/>
        </p:nvGraphicFramePr>
        <p:xfrm>
          <a:off x="5467353" y="4976832"/>
          <a:ext cx="1293016" cy="1295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8" name="图表 77"/>
          <p:cNvGraphicFramePr/>
          <p:nvPr/>
        </p:nvGraphicFramePr>
        <p:xfrm>
          <a:off x="7652150" y="4976832"/>
          <a:ext cx="1293016" cy="1295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9" name="图表 78"/>
          <p:cNvGraphicFramePr/>
          <p:nvPr/>
        </p:nvGraphicFramePr>
        <p:xfrm>
          <a:off x="3282556" y="4976832"/>
          <a:ext cx="1293016" cy="1295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0" name="图表 79"/>
          <p:cNvGraphicFramePr/>
          <p:nvPr/>
        </p:nvGraphicFramePr>
        <p:xfrm>
          <a:off x="9836947" y="4976832"/>
          <a:ext cx="1293016" cy="1295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81" name="文本框 80"/>
          <p:cNvSpPr txBox="1"/>
          <p:nvPr/>
        </p:nvSpPr>
        <p:spPr>
          <a:xfrm>
            <a:off x="1321555" y="5453737"/>
            <a:ext cx="828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accent1"/>
                </a:solidFill>
              </a:rPr>
              <a:t>65%</a:t>
            </a:r>
            <a:endParaRPr lang="zh-CN" altLang="en-US" dirty="0">
              <a:solidFill>
                <a:schemeClr val="accent1"/>
              </a:solidFill>
            </a:endParaRPr>
          </a:p>
        </p:txBody>
      </p:sp>
      <p:sp>
        <p:nvSpPr>
          <p:cNvPr id="82" name="文本框 81"/>
          <p:cNvSpPr txBox="1"/>
          <p:nvPr/>
        </p:nvSpPr>
        <p:spPr>
          <a:xfrm>
            <a:off x="1321555" y="5453737"/>
            <a:ext cx="828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accent1"/>
                </a:solidFill>
              </a:rPr>
              <a:t>64%</a:t>
            </a:r>
            <a:endParaRPr lang="zh-CN" altLang="en-US" dirty="0">
              <a:solidFill>
                <a:schemeClr val="accent1"/>
              </a:solidFill>
            </a:endParaRPr>
          </a:p>
        </p:txBody>
      </p:sp>
      <p:sp>
        <p:nvSpPr>
          <p:cNvPr id="83" name="文本框 82"/>
          <p:cNvSpPr txBox="1"/>
          <p:nvPr/>
        </p:nvSpPr>
        <p:spPr>
          <a:xfrm>
            <a:off x="1321555" y="5453737"/>
            <a:ext cx="828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accent1"/>
                </a:solidFill>
              </a:rPr>
              <a:t>63%</a:t>
            </a:r>
            <a:endParaRPr lang="zh-CN" altLang="en-US" dirty="0">
              <a:solidFill>
                <a:schemeClr val="accent1"/>
              </a:solidFill>
            </a:endParaRPr>
          </a:p>
        </p:txBody>
      </p:sp>
      <p:sp>
        <p:nvSpPr>
          <p:cNvPr id="84" name="文本框 83"/>
          <p:cNvSpPr txBox="1"/>
          <p:nvPr/>
        </p:nvSpPr>
        <p:spPr>
          <a:xfrm>
            <a:off x="1321555" y="5453737"/>
            <a:ext cx="828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accent1"/>
                </a:solidFill>
              </a:rPr>
              <a:t>62%</a:t>
            </a:r>
            <a:endParaRPr lang="zh-CN" altLang="en-US" dirty="0">
              <a:solidFill>
                <a:schemeClr val="accent1"/>
              </a:solidFill>
            </a:endParaRPr>
          </a:p>
        </p:txBody>
      </p:sp>
      <p:sp>
        <p:nvSpPr>
          <p:cNvPr id="85" name="文本框 84"/>
          <p:cNvSpPr txBox="1"/>
          <p:nvPr/>
        </p:nvSpPr>
        <p:spPr>
          <a:xfrm>
            <a:off x="1321555" y="5453737"/>
            <a:ext cx="828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accent1"/>
                </a:solidFill>
              </a:rPr>
              <a:t>61%</a:t>
            </a:r>
            <a:endParaRPr lang="zh-CN" altLang="en-US" dirty="0">
              <a:solidFill>
                <a:schemeClr val="accent1"/>
              </a:solidFill>
            </a:endParaRPr>
          </a:p>
        </p:txBody>
      </p:sp>
      <p:sp>
        <p:nvSpPr>
          <p:cNvPr id="87" name="文本框 86"/>
          <p:cNvSpPr txBox="1"/>
          <p:nvPr/>
        </p:nvSpPr>
        <p:spPr>
          <a:xfrm>
            <a:off x="3563547" y="5470240"/>
            <a:ext cx="828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accent1"/>
                </a:solidFill>
              </a:rPr>
              <a:t>15%</a:t>
            </a:r>
            <a:endParaRPr lang="zh-CN" altLang="en-US" dirty="0">
              <a:solidFill>
                <a:schemeClr val="accent1"/>
              </a:solidFill>
            </a:endParaRPr>
          </a:p>
        </p:txBody>
      </p:sp>
      <p:sp>
        <p:nvSpPr>
          <p:cNvPr id="88" name="文本框 87"/>
          <p:cNvSpPr txBox="1"/>
          <p:nvPr/>
        </p:nvSpPr>
        <p:spPr>
          <a:xfrm>
            <a:off x="3563547" y="5470240"/>
            <a:ext cx="828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accent1"/>
                </a:solidFill>
              </a:rPr>
              <a:t>14%</a:t>
            </a:r>
            <a:endParaRPr lang="zh-CN" altLang="en-US" dirty="0">
              <a:solidFill>
                <a:schemeClr val="accent1"/>
              </a:solidFill>
            </a:endParaRPr>
          </a:p>
        </p:txBody>
      </p:sp>
      <p:sp>
        <p:nvSpPr>
          <p:cNvPr id="89" name="文本框 88"/>
          <p:cNvSpPr txBox="1"/>
          <p:nvPr/>
        </p:nvSpPr>
        <p:spPr>
          <a:xfrm>
            <a:off x="3563547" y="5470240"/>
            <a:ext cx="828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accent1"/>
                </a:solidFill>
              </a:rPr>
              <a:t>1</a:t>
            </a:r>
            <a:r>
              <a:rPr lang="en-US" altLang="zh-CN" dirty="0" smtClean="0">
                <a:solidFill>
                  <a:schemeClr val="accent1"/>
                </a:solidFill>
              </a:rPr>
              <a:t>3%</a:t>
            </a:r>
            <a:endParaRPr lang="zh-CN" altLang="en-US" dirty="0">
              <a:solidFill>
                <a:schemeClr val="accent1"/>
              </a:solidFill>
            </a:endParaRPr>
          </a:p>
        </p:txBody>
      </p:sp>
      <p:sp>
        <p:nvSpPr>
          <p:cNvPr id="90" name="文本框 89"/>
          <p:cNvSpPr txBox="1"/>
          <p:nvPr/>
        </p:nvSpPr>
        <p:spPr>
          <a:xfrm>
            <a:off x="3563547" y="5470240"/>
            <a:ext cx="828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accent1"/>
                </a:solidFill>
              </a:rPr>
              <a:t>1</a:t>
            </a:r>
            <a:r>
              <a:rPr lang="en-US" altLang="zh-CN" dirty="0" smtClean="0">
                <a:solidFill>
                  <a:schemeClr val="accent1"/>
                </a:solidFill>
              </a:rPr>
              <a:t>2%</a:t>
            </a:r>
            <a:endParaRPr lang="zh-CN" altLang="en-US" dirty="0">
              <a:solidFill>
                <a:schemeClr val="accent1"/>
              </a:solidFill>
            </a:endParaRPr>
          </a:p>
        </p:txBody>
      </p:sp>
      <p:sp>
        <p:nvSpPr>
          <p:cNvPr id="91" name="文本框 90"/>
          <p:cNvSpPr txBox="1"/>
          <p:nvPr/>
        </p:nvSpPr>
        <p:spPr>
          <a:xfrm>
            <a:off x="3563547" y="5470240"/>
            <a:ext cx="828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accent1"/>
                </a:solidFill>
              </a:rPr>
              <a:t>1</a:t>
            </a:r>
            <a:r>
              <a:rPr lang="en-US" altLang="zh-CN" dirty="0" smtClean="0">
                <a:solidFill>
                  <a:schemeClr val="accent1"/>
                </a:solidFill>
              </a:rPr>
              <a:t>1%</a:t>
            </a:r>
            <a:endParaRPr lang="zh-CN" altLang="en-US" dirty="0">
              <a:solidFill>
                <a:schemeClr val="accent1"/>
              </a:solidFill>
            </a:endParaRPr>
          </a:p>
        </p:txBody>
      </p:sp>
      <p:sp>
        <p:nvSpPr>
          <p:cNvPr id="92" name="文本框 91"/>
          <p:cNvSpPr txBox="1"/>
          <p:nvPr/>
        </p:nvSpPr>
        <p:spPr>
          <a:xfrm>
            <a:off x="5757863" y="5457403"/>
            <a:ext cx="828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accent1"/>
                </a:solidFill>
              </a:rPr>
              <a:t>5%</a:t>
            </a:r>
            <a:endParaRPr lang="zh-CN" altLang="en-US" dirty="0">
              <a:solidFill>
                <a:schemeClr val="accent1"/>
              </a:solidFill>
            </a:endParaRPr>
          </a:p>
        </p:txBody>
      </p:sp>
      <p:sp>
        <p:nvSpPr>
          <p:cNvPr id="93" name="文本框 92"/>
          <p:cNvSpPr txBox="1"/>
          <p:nvPr/>
        </p:nvSpPr>
        <p:spPr>
          <a:xfrm>
            <a:off x="5757863" y="5457403"/>
            <a:ext cx="828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accent1"/>
                </a:solidFill>
              </a:rPr>
              <a:t>4%</a:t>
            </a:r>
            <a:endParaRPr lang="zh-CN" altLang="en-US" dirty="0">
              <a:solidFill>
                <a:schemeClr val="accent1"/>
              </a:solidFill>
            </a:endParaRPr>
          </a:p>
        </p:txBody>
      </p:sp>
      <p:sp>
        <p:nvSpPr>
          <p:cNvPr id="94" name="文本框 93"/>
          <p:cNvSpPr txBox="1"/>
          <p:nvPr/>
        </p:nvSpPr>
        <p:spPr>
          <a:xfrm>
            <a:off x="5757863" y="5457403"/>
            <a:ext cx="828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accent1"/>
                </a:solidFill>
              </a:rPr>
              <a:t>3%</a:t>
            </a:r>
            <a:endParaRPr lang="zh-CN" altLang="en-US" dirty="0">
              <a:solidFill>
                <a:schemeClr val="accent1"/>
              </a:solidFill>
            </a:endParaRPr>
          </a:p>
        </p:txBody>
      </p:sp>
      <p:sp>
        <p:nvSpPr>
          <p:cNvPr id="95" name="文本框 94"/>
          <p:cNvSpPr txBox="1"/>
          <p:nvPr/>
        </p:nvSpPr>
        <p:spPr>
          <a:xfrm>
            <a:off x="5757863" y="5457403"/>
            <a:ext cx="828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accent1"/>
                </a:solidFill>
              </a:rPr>
              <a:t>2%</a:t>
            </a:r>
            <a:endParaRPr lang="zh-CN" altLang="en-US" dirty="0">
              <a:solidFill>
                <a:schemeClr val="accent1"/>
              </a:solidFill>
            </a:endParaRPr>
          </a:p>
        </p:txBody>
      </p:sp>
      <p:sp>
        <p:nvSpPr>
          <p:cNvPr id="96" name="文本框 95"/>
          <p:cNvSpPr txBox="1"/>
          <p:nvPr/>
        </p:nvSpPr>
        <p:spPr>
          <a:xfrm>
            <a:off x="5757863" y="5457403"/>
            <a:ext cx="828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accent1"/>
                </a:solidFill>
              </a:rPr>
              <a:t>1%</a:t>
            </a:r>
            <a:endParaRPr lang="zh-CN" altLang="en-US" dirty="0">
              <a:solidFill>
                <a:schemeClr val="accent1"/>
              </a:solidFill>
            </a:endParaRPr>
          </a:p>
        </p:txBody>
      </p:sp>
      <p:sp>
        <p:nvSpPr>
          <p:cNvPr id="97" name="文本框 96"/>
          <p:cNvSpPr txBox="1"/>
          <p:nvPr/>
        </p:nvSpPr>
        <p:spPr>
          <a:xfrm>
            <a:off x="7910613" y="5453737"/>
            <a:ext cx="828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accent1"/>
                </a:solidFill>
              </a:rPr>
              <a:t>65%</a:t>
            </a:r>
            <a:endParaRPr lang="zh-CN" altLang="en-US" dirty="0">
              <a:solidFill>
                <a:schemeClr val="accent1"/>
              </a:solidFill>
            </a:endParaRPr>
          </a:p>
        </p:txBody>
      </p:sp>
      <p:sp>
        <p:nvSpPr>
          <p:cNvPr id="98" name="文本框 97"/>
          <p:cNvSpPr txBox="1"/>
          <p:nvPr/>
        </p:nvSpPr>
        <p:spPr>
          <a:xfrm>
            <a:off x="7910613" y="5453737"/>
            <a:ext cx="828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accent1"/>
                </a:solidFill>
              </a:rPr>
              <a:t>64%</a:t>
            </a:r>
            <a:endParaRPr lang="zh-CN" altLang="en-US" dirty="0">
              <a:solidFill>
                <a:schemeClr val="accent1"/>
              </a:solidFill>
            </a:endParaRPr>
          </a:p>
        </p:txBody>
      </p:sp>
      <p:sp>
        <p:nvSpPr>
          <p:cNvPr id="99" name="文本框 98"/>
          <p:cNvSpPr txBox="1"/>
          <p:nvPr/>
        </p:nvSpPr>
        <p:spPr>
          <a:xfrm>
            <a:off x="7910613" y="5453737"/>
            <a:ext cx="828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accent1"/>
                </a:solidFill>
              </a:rPr>
              <a:t>63%</a:t>
            </a:r>
            <a:endParaRPr lang="zh-CN" altLang="en-US" dirty="0">
              <a:solidFill>
                <a:schemeClr val="accent1"/>
              </a:solidFill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7910613" y="5453737"/>
            <a:ext cx="828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accent1"/>
                </a:solidFill>
              </a:rPr>
              <a:t>62%</a:t>
            </a:r>
            <a:endParaRPr lang="zh-CN" altLang="en-US" dirty="0">
              <a:solidFill>
                <a:schemeClr val="accent1"/>
              </a:solidFill>
            </a:endParaRPr>
          </a:p>
        </p:txBody>
      </p:sp>
      <p:sp>
        <p:nvSpPr>
          <p:cNvPr id="101" name="文本框 100"/>
          <p:cNvSpPr txBox="1"/>
          <p:nvPr/>
        </p:nvSpPr>
        <p:spPr>
          <a:xfrm>
            <a:off x="7910613" y="5453737"/>
            <a:ext cx="828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accent1"/>
                </a:solidFill>
              </a:rPr>
              <a:t>61%</a:t>
            </a:r>
            <a:endParaRPr lang="zh-CN" altLang="en-US" dirty="0">
              <a:solidFill>
                <a:schemeClr val="accent1"/>
              </a:solidFill>
            </a:endParaRPr>
          </a:p>
        </p:txBody>
      </p:sp>
      <p:sp>
        <p:nvSpPr>
          <p:cNvPr id="102" name="文本框 101"/>
          <p:cNvSpPr txBox="1"/>
          <p:nvPr/>
        </p:nvSpPr>
        <p:spPr>
          <a:xfrm>
            <a:off x="10129378" y="5453737"/>
            <a:ext cx="828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accent1"/>
                </a:solidFill>
              </a:rPr>
              <a:t>65%</a:t>
            </a:r>
            <a:endParaRPr lang="zh-CN" altLang="en-US" dirty="0">
              <a:solidFill>
                <a:schemeClr val="accent1"/>
              </a:solidFill>
            </a:endParaRPr>
          </a:p>
        </p:txBody>
      </p:sp>
      <p:sp>
        <p:nvSpPr>
          <p:cNvPr id="103" name="文本框 102"/>
          <p:cNvSpPr txBox="1"/>
          <p:nvPr/>
        </p:nvSpPr>
        <p:spPr>
          <a:xfrm>
            <a:off x="10129378" y="5453737"/>
            <a:ext cx="828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accent1"/>
                </a:solidFill>
              </a:rPr>
              <a:t>64%</a:t>
            </a:r>
            <a:endParaRPr lang="zh-CN" altLang="en-US" dirty="0">
              <a:solidFill>
                <a:schemeClr val="accent1"/>
              </a:solidFill>
            </a:endParaRPr>
          </a:p>
        </p:txBody>
      </p:sp>
      <p:sp>
        <p:nvSpPr>
          <p:cNvPr id="104" name="文本框 103"/>
          <p:cNvSpPr txBox="1"/>
          <p:nvPr/>
        </p:nvSpPr>
        <p:spPr>
          <a:xfrm>
            <a:off x="10129378" y="5453737"/>
            <a:ext cx="828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accent1"/>
                </a:solidFill>
              </a:rPr>
              <a:t>63%</a:t>
            </a:r>
            <a:endParaRPr lang="zh-CN" altLang="en-US" dirty="0">
              <a:solidFill>
                <a:schemeClr val="accent1"/>
              </a:solidFill>
            </a:endParaRPr>
          </a:p>
        </p:txBody>
      </p:sp>
      <p:sp>
        <p:nvSpPr>
          <p:cNvPr id="105" name="文本框 104"/>
          <p:cNvSpPr txBox="1"/>
          <p:nvPr/>
        </p:nvSpPr>
        <p:spPr>
          <a:xfrm>
            <a:off x="10129378" y="5453737"/>
            <a:ext cx="828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accent1"/>
                </a:solidFill>
              </a:rPr>
              <a:t>62%</a:t>
            </a:r>
            <a:endParaRPr lang="zh-CN" altLang="en-US" dirty="0">
              <a:solidFill>
                <a:schemeClr val="accent1"/>
              </a:solidFill>
            </a:endParaRPr>
          </a:p>
        </p:txBody>
      </p:sp>
      <p:sp>
        <p:nvSpPr>
          <p:cNvPr id="106" name="文本框 105"/>
          <p:cNvSpPr txBox="1"/>
          <p:nvPr/>
        </p:nvSpPr>
        <p:spPr>
          <a:xfrm>
            <a:off x="10129378" y="5453737"/>
            <a:ext cx="828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accent1"/>
                </a:solidFill>
              </a:rPr>
              <a:t>61%</a:t>
            </a:r>
            <a:endParaRPr lang="zh-CN" altLang="en-US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9375 -0.050694 L 0 0 E" pathEditMode="relative" ptsTypes="">
                                      <p:cBhvr>
                                        <p:cTn id="9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" presetID="6" presetClass="emp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24"/>
                                        </p:tgtEl>
                                      </p:cBhvr>
                                      <p:by x="150000" y="150000"/>
                                      <p:from x="121884" y="121884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1000"/>
                                        <p:tgtEl>
                                          <p:spTgt spid="71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1000"/>
                                        <p:tgtEl>
                                          <p:spTgt spid="71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1000"/>
                                        <p:tgtEl>
                                          <p:spTgt spid="79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1000"/>
                                        <p:tgtEl>
                                          <p:spTgt spid="79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1000"/>
                                        <p:tgtEl>
                                          <p:spTgt spid="7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1000"/>
                                        <p:tgtEl>
                                          <p:spTgt spid="77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1000"/>
                                        <p:tgtEl>
                                          <p:spTgt spid="78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1000"/>
                                        <p:tgtEl>
                                          <p:spTgt spid="78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1000"/>
                                        <p:tgtEl>
                                          <p:spTgt spid="8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1000"/>
                                        <p:tgtEl>
                                          <p:spTgt spid="80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xit" presetSubtype="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xit" presetSubtype="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xit" presetSubtype="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xit" presetSubtype="0" fill="hold" grpId="1" nodeType="withEffect">
                                  <p:stCondLst>
                                    <p:cond delay="44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ntr" presetSubtype="0" fill="hold" grpId="0" nodeType="withEffect">
                                  <p:stCondLst>
                                    <p:cond delay="44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xit" presetSubtype="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xit" presetSubtype="0" fill="hold" grpId="1" nodeType="withEffect">
                                  <p:stCondLst>
                                    <p:cond delay="44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ntr" presetSubtype="0" fill="hold" grpId="0" nodeType="withEffect">
                                  <p:stCondLst>
                                    <p:cond delay="44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xit" presetSubtype="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exit" presetSubtype="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" presetClass="exit" presetSubtype="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1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1" presetClass="exit" presetSubtype="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1" grpId="0" uiExpand="1">
        <p:bldSub>
          <a:bldChart bld="category"/>
        </p:bldSub>
      </p:bldGraphic>
      <p:bldGraphic spid="77" grpId="0" uiExpand="1">
        <p:bldSub>
          <a:bldChart bld="category"/>
        </p:bldSub>
      </p:bldGraphic>
      <p:bldGraphic spid="78" grpId="0" uiExpand="1">
        <p:bldSub>
          <a:bldChart bld="category"/>
        </p:bldSub>
      </p:bldGraphic>
      <p:bldGraphic spid="79" grpId="0" uiExpand="1">
        <p:bldSub>
          <a:bldChart bld="category"/>
        </p:bldSub>
      </p:bldGraphic>
      <p:bldGraphic spid="80" grpId="0">
        <p:bldSub>
          <a:bldChart bld="category"/>
        </p:bldSub>
      </p:bldGraphic>
      <p:bldP spid="81" grpId="0"/>
      <p:bldP spid="82" grpId="0"/>
      <p:bldP spid="82" grpId="1"/>
      <p:bldP spid="83" grpId="0"/>
      <p:bldP spid="83" grpId="1"/>
      <p:bldP spid="84" grpId="0"/>
      <p:bldP spid="84" grpId="1"/>
      <p:bldP spid="85" grpId="0"/>
      <p:bldP spid="85" grpId="1"/>
      <p:bldP spid="87" grpId="0"/>
      <p:bldP spid="88" grpId="0"/>
      <p:bldP spid="88" grpId="1"/>
      <p:bldP spid="89" grpId="0"/>
      <p:bldP spid="89" grpId="1"/>
      <p:bldP spid="90" grpId="0"/>
      <p:bldP spid="90" grpId="1"/>
      <p:bldP spid="91" grpId="0"/>
      <p:bldP spid="91" grpId="1"/>
      <p:bldP spid="92" grpId="0"/>
      <p:bldP spid="93" grpId="0"/>
      <p:bldP spid="93" grpId="1"/>
      <p:bldP spid="94" grpId="0"/>
      <p:bldP spid="94" grpId="1"/>
      <p:bldP spid="95" grpId="0"/>
      <p:bldP spid="95" grpId="1"/>
      <p:bldP spid="96" grpId="0"/>
      <p:bldP spid="96" grpId="1"/>
      <p:bldP spid="97" grpId="0"/>
      <p:bldP spid="98" grpId="0"/>
      <p:bldP spid="98" grpId="1"/>
      <p:bldP spid="99" grpId="0"/>
      <p:bldP spid="99" grpId="1"/>
      <p:bldP spid="100" grpId="0"/>
      <p:bldP spid="100" grpId="1"/>
      <p:bldP spid="101" grpId="0"/>
      <p:bldP spid="101" grpId="1"/>
      <p:bldP spid="102" grpId="0"/>
      <p:bldP spid="103" grpId="0"/>
      <p:bldP spid="103" grpId="1"/>
      <p:bldP spid="104" grpId="0"/>
      <p:bldP spid="104" grpId="1"/>
      <p:bldP spid="105" grpId="0"/>
      <p:bldP spid="105" grpId="1"/>
      <p:bldP spid="106" grpId="0"/>
      <p:bldP spid="106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椭圆 13"/>
          <p:cNvSpPr/>
          <p:nvPr/>
        </p:nvSpPr>
        <p:spPr>
          <a:xfrm>
            <a:off x="5900738" y="4972052"/>
            <a:ext cx="414338" cy="17145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4410075" y="791654"/>
            <a:ext cx="33718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000" dirty="0" smtClean="0">
                <a:solidFill>
                  <a:schemeClr val="accent1"/>
                </a:solidFill>
                <a:latin typeface="+mj-ea"/>
                <a:ea typeface="+mj-ea"/>
              </a:rPr>
              <a:t>优质服务</a:t>
            </a:r>
            <a:endParaRPr lang="zh-CN" altLang="en-US" sz="4000" dirty="0">
              <a:solidFill>
                <a:schemeClr val="accent1"/>
              </a:solidFill>
              <a:latin typeface="+mj-ea"/>
              <a:ea typeface="+mj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543918" y="1539601"/>
            <a:ext cx="2657475" cy="307777"/>
          </a:xfrm>
          <a:prstGeom prst="rect">
            <a:avLst/>
          </a:prstGeom>
          <a:noFill/>
          <a:ln w="6350">
            <a:solidFill>
              <a:schemeClr val="accent1">
                <a:alpha val="4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chemeClr val="accent1"/>
                </a:solidFill>
              </a:rPr>
              <a:t>一个年轻、朝气的精英团队</a:t>
            </a:r>
            <a:endParaRPr lang="zh-CN" altLang="en-US" sz="1400" dirty="0">
              <a:solidFill>
                <a:schemeClr val="accent1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7269153" y="1537007"/>
            <a:ext cx="378717" cy="317417"/>
          </a:xfrm>
          <a:prstGeom prst="rect">
            <a:avLst/>
          </a:prstGeom>
          <a:solidFill>
            <a:schemeClr val="accent1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3" name="组合 12"/>
          <p:cNvGrpSpPr/>
          <p:nvPr/>
        </p:nvGrpSpPr>
        <p:grpSpPr>
          <a:xfrm>
            <a:off x="5039146" y="2939415"/>
            <a:ext cx="2114550" cy="1463040"/>
            <a:chOff x="5024858" y="2939415"/>
            <a:chExt cx="2114550" cy="1463040"/>
          </a:xfrm>
        </p:grpSpPr>
        <p:sp>
          <p:nvSpPr>
            <p:cNvPr id="11" name="泪滴形 10"/>
            <p:cNvSpPr/>
            <p:nvPr/>
          </p:nvSpPr>
          <p:spPr>
            <a:xfrm rot="8100000">
              <a:off x="5350613" y="2939415"/>
              <a:ext cx="1463040" cy="1463040"/>
            </a:xfrm>
            <a:prstGeom prst="teardrop">
              <a:avLst>
                <a:gd name="adj" fmla="val 124859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5024858" y="3443288"/>
              <a:ext cx="21145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 smtClean="0">
                  <a:solidFill>
                    <a:schemeClr val="bg1"/>
                  </a:solidFill>
                  <a:latin typeface="+mn-ea"/>
                </a:rPr>
                <a:t>SERVICE</a:t>
              </a:r>
              <a:endParaRPr lang="zh-CN" altLang="en-US" sz="2400" dirty="0">
                <a:solidFill>
                  <a:schemeClr val="bg1"/>
                </a:solidFill>
                <a:latin typeface="+mn-ea"/>
              </a:endParaRPr>
            </a:p>
          </p:txBody>
        </p:sp>
      </p:grpSp>
      <p:sp>
        <p:nvSpPr>
          <p:cNvPr id="16" name="椭圆 15"/>
          <p:cNvSpPr/>
          <p:nvPr/>
        </p:nvSpPr>
        <p:spPr>
          <a:xfrm>
            <a:off x="5659044" y="4872041"/>
            <a:ext cx="897726" cy="371472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5259862" y="4686302"/>
            <a:ext cx="1696090" cy="757236"/>
          </a:xfrm>
          <a:prstGeom prst="ellipse">
            <a:avLst/>
          </a:prstGeom>
          <a:noFill/>
          <a:ln w="6350">
            <a:solidFill>
              <a:schemeClr val="accent1">
                <a:alpha val="4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4803010" y="4471988"/>
            <a:ext cx="2609794" cy="1228726"/>
          </a:xfrm>
          <a:prstGeom prst="ellipse">
            <a:avLst/>
          </a:prstGeom>
          <a:noFill/>
          <a:ln w="3175">
            <a:solidFill>
              <a:schemeClr val="accent1">
                <a:alpha val="4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3224998" y="3729039"/>
            <a:ext cx="5765818" cy="2714624"/>
          </a:xfrm>
          <a:prstGeom prst="ellipse">
            <a:avLst/>
          </a:prstGeom>
          <a:noFill/>
          <a:ln w="1270">
            <a:solidFill>
              <a:schemeClr val="accent1">
                <a:alpha val="23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4196084" y="4186239"/>
            <a:ext cx="3823646" cy="1800224"/>
          </a:xfrm>
          <a:prstGeom prst="ellipse">
            <a:avLst/>
          </a:prstGeom>
          <a:noFill/>
          <a:ln w="1270">
            <a:solidFill>
              <a:schemeClr val="accent1">
                <a:alpha val="23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6" name="组合 35"/>
          <p:cNvGrpSpPr/>
          <p:nvPr/>
        </p:nvGrpSpPr>
        <p:grpSpPr>
          <a:xfrm>
            <a:off x="8086724" y="2443161"/>
            <a:ext cx="1171576" cy="1171576"/>
            <a:chOff x="8086724" y="2443161"/>
            <a:chExt cx="1171576" cy="1171576"/>
          </a:xfrm>
        </p:grpSpPr>
        <p:sp>
          <p:nvSpPr>
            <p:cNvPr id="22" name="椭圆 21"/>
            <p:cNvSpPr/>
            <p:nvPr/>
          </p:nvSpPr>
          <p:spPr>
            <a:xfrm>
              <a:off x="8086724" y="2443161"/>
              <a:ext cx="1171576" cy="117157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Freeform 164"/>
            <p:cNvSpPr>
              <a:spLocks noEditPoints="1"/>
            </p:cNvSpPr>
            <p:nvPr/>
          </p:nvSpPr>
          <p:spPr bwMode="auto">
            <a:xfrm>
              <a:off x="8349798" y="2706575"/>
              <a:ext cx="665616" cy="665614"/>
            </a:xfrm>
            <a:custGeom>
              <a:avLst/>
              <a:gdLst>
                <a:gd name="T0" fmla="*/ 36 w 128"/>
                <a:gd name="T1" fmla="*/ 40 h 128"/>
                <a:gd name="T2" fmla="*/ 32 w 128"/>
                <a:gd name="T3" fmla="*/ 44 h 128"/>
                <a:gd name="T4" fmla="*/ 32 w 128"/>
                <a:gd name="T5" fmla="*/ 84 h 128"/>
                <a:gd name="T6" fmla="*/ 36 w 128"/>
                <a:gd name="T7" fmla="*/ 88 h 128"/>
                <a:gd name="T8" fmla="*/ 40 w 128"/>
                <a:gd name="T9" fmla="*/ 84 h 128"/>
                <a:gd name="T10" fmla="*/ 40 w 128"/>
                <a:gd name="T11" fmla="*/ 44 h 128"/>
                <a:gd name="T12" fmla="*/ 36 w 128"/>
                <a:gd name="T13" fmla="*/ 40 h 128"/>
                <a:gd name="T14" fmla="*/ 68 w 128"/>
                <a:gd name="T15" fmla="*/ 52 h 128"/>
                <a:gd name="T16" fmla="*/ 64 w 128"/>
                <a:gd name="T17" fmla="*/ 56 h 128"/>
                <a:gd name="T18" fmla="*/ 64 w 128"/>
                <a:gd name="T19" fmla="*/ 80 h 128"/>
                <a:gd name="T20" fmla="*/ 68 w 128"/>
                <a:gd name="T21" fmla="*/ 84 h 128"/>
                <a:gd name="T22" fmla="*/ 72 w 128"/>
                <a:gd name="T23" fmla="*/ 80 h 128"/>
                <a:gd name="T24" fmla="*/ 72 w 128"/>
                <a:gd name="T25" fmla="*/ 56 h 128"/>
                <a:gd name="T26" fmla="*/ 68 w 128"/>
                <a:gd name="T27" fmla="*/ 52 h 128"/>
                <a:gd name="T28" fmla="*/ 96 w 128"/>
                <a:gd name="T29" fmla="*/ 68 h 128"/>
                <a:gd name="T30" fmla="*/ 100 w 128"/>
                <a:gd name="T31" fmla="*/ 72 h 128"/>
                <a:gd name="T32" fmla="*/ 104 w 128"/>
                <a:gd name="T33" fmla="*/ 68 h 128"/>
                <a:gd name="T34" fmla="*/ 104 w 128"/>
                <a:gd name="T35" fmla="*/ 36 h 128"/>
                <a:gd name="T36" fmla="*/ 100 w 128"/>
                <a:gd name="T37" fmla="*/ 32 h 128"/>
                <a:gd name="T38" fmla="*/ 96 w 128"/>
                <a:gd name="T39" fmla="*/ 36 h 128"/>
                <a:gd name="T40" fmla="*/ 96 w 128"/>
                <a:gd name="T41" fmla="*/ 68 h 128"/>
                <a:gd name="T42" fmla="*/ 96 w 128"/>
                <a:gd name="T43" fmla="*/ 0 h 128"/>
                <a:gd name="T44" fmla="*/ 64 w 128"/>
                <a:gd name="T45" fmla="*/ 24 h 128"/>
                <a:gd name="T46" fmla="*/ 32 w 128"/>
                <a:gd name="T47" fmla="*/ 12 h 128"/>
                <a:gd name="T48" fmla="*/ 0 w 128"/>
                <a:gd name="T49" fmla="*/ 32 h 128"/>
                <a:gd name="T50" fmla="*/ 0 w 128"/>
                <a:gd name="T51" fmla="*/ 40 h 128"/>
                <a:gd name="T52" fmla="*/ 0 w 128"/>
                <a:gd name="T53" fmla="*/ 120 h 128"/>
                <a:gd name="T54" fmla="*/ 0 w 128"/>
                <a:gd name="T55" fmla="*/ 124 h 128"/>
                <a:gd name="T56" fmla="*/ 0 w 128"/>
                <a:gd name="T57" fmla="*/ 128 h 128"/>
                <a:gd name="T58" fmla="*/ 6 w 128"/>
                <a:gd name="T59" fmla="*/ 124 h 128"/>
                <a:gd name="T60" fmla="*/ 8 w 128"/>
                <a:gd name="T61" fmla="*/ 124 h 128"/>
                <a:gd name="T62" fmla="*/ 8 w 128"/>
                <a:gd name="T63" fmla="*/ 123 h 128"/>
                <a:gd name="T64" fmla="*/ 32 w 128"/>
                <a:gd name="T65" fmla="*/ 108 h 128"/>
                <a:gd name="T66" fmla="*/ 64 w 128"/>
                <a:gd name="T67" fmla="*/ 120 h 128"/>
                <a:gd name="T68" fmla="*/ 96 w 128"/>
                <a:gd name="T69" fmla="*/ 96 h 128"/>
                <a:gd name="T70" fmla="*/ 120 w 128"/>
                <a:gd name="T71" fmla="*/ 114 h 128"/>
                <a:gd name="T72" fmla="*/ 120 w 128"/>
                <a:gd name="T73" fmla="*/ 116 h 128"/>
                <a:gd name="T74" fmla="*/ 123 w 128"/>
                <a:gd name="T75" fmla="*/ 116 h 128"/>
                <a:gd name="T76" fmla="*/ 128 w 128"/>
                <a:gd name="T77" fmla="*/ 120 h 128"/>
                <a:gd name="T78" fmla="*/ 128 w 128"/>
                <a:gd name="T79" fmla="*/ 116 h 128"/>
                <a:gd name="T80" fmla="*/ 128 w 128"/>
                <a:gd name="T81" fmla="*/ 112 h 128"/>
                <a:gd name="T82" fmla="*/ 128 w 128"/>
                <a:gd name="T83" fmla="*/ 32 h 128"/>
                <a:gd name="T84" fmla="*/ 128 w 128"/>
                <a:gd name="T85" fmla="*/ 24 h 128"/>
                <a:gd name="T86" fmla="*/ 96 w 128"/>
                <a:gd name="T87" fmla="*/ 0 h 128"/>
                <a:gd name="T88" fmla="*/ 120 w 128"/>
                <a:gd name="T89" fmla="*/ 106 h 128"/>
                <a:gd name="T90" fmla="*/ 96 w 128"/>
                <a:gd name="T91" fmla="*/ 88 h 128"/>
                <a:gd name="T92" fmla="*/ 64 w 128"/>
                <a:gd name="T93" fmla="*/ 112 h 128"/>
                <a:gd name="T94" fmla="*/ 32 w 128"/>
                <a:gd name="T95" fmla="*/ 100 h 128"/>
                <a:gd name="T96" fmla="*/ 8 w 128"/>
                <a:gd name="T97" fmla="*/ 115 h 128"/>
                <a:gd name="T98" fmla="*/ 8 w 128"/>
                <a:gd name="T99" fmla="*/ 35 h 128"/>
                <a:gd name="T100" fmla="*/ 32 w 128"/>
                <a:gd name="T101" fmla="*/ 20 h 128"/>
                <a:gd name="T102" fmla="*/ 64 w 128"/>
                <a:gd name="T103" fmla="*/ 32 h 128"/>
                <a:gd name="T104" fmla="*/ 96 w 128"/>
                <a:gd name="T105" fmla="*/ 8 h 128"/>
                <a:gd name="T106" fmla="*/ 120 w 128"/>
                <a:gd name="T107" fmla="*/ 26 h 128"/>
                <a:gd name="T108" fmla="*/ 120 w 128"/>
                <a:gd name="T109" fmla="*/ 106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28" h="128">
                  <a:moveTo>
                    <a:pt x="36" y="40"/>
                  </a:moveTo>
                  <a:cubicBezTo>
                    <a:pt x="34" y="40"/>
                    <a:pt x="32" y="42"/>
                    <a:pt x="32" y="44"/>
                  </a:cubicBezTo>
                  <a:cubicBezTo>
                    <a:pt x="32" y="84"/>
                    <a:pt x="32" y="84"/>
                    <a:pt x="32" y="84"/>
                  </a:cubicBezTo>
                  <a:cubicBezTo>
                    <a:pt x="32" y="86"/>
                    <a:pt x="34" y="88"/>
                    <a:pt x="36" y="88"/>
                  </a:cubicBezTo>
                  <a:cubicBezTo>
                    <a:pt x="38" y="88"/>
                    <a:pt x="40" y="86"/>
                    <a:pt x="40" y="84"/>
                  </a:cubicBezTo>
                  <a:cubicBezTo>
                    <a:pt x="40" y="44"/>
                    <a:pt x="40" y="44"/>
                    <a:pt x="40" y="44"/>
                  </a:cubicBezTo>
                  <a:cubicBezTo>
                    <a:pt x="40" y="42"/>
                    <a:pt x="38" y="40"/>
                    <a:pt x="36" y="40"/>
                  </a:cubicBezTo>
                  <a:close/>
                  <a:moveTo>
                    <a:pt x="68" y="52"/>
                  </a:moveTo>
                  <a:cubicBezTo>
                    <a:pt x="66" y="52"/>
                    <a:pt x="64" y="54"/>
                    <a:pt x="64" y="56"/>
                  </a:cubicBezTo>
                  <a:cubicBezTo>
                    <a:pt x="64" y="80"/>
                    <a:pt x="64" y="80"/>
                    <a:pt x="64" y="80"/>
                  </a:cubicBezTo>
                  <a:cubicBezTo>
                    <a:pt x="64" y="82"/>
                    <a:pt x="66" y="84"/>
                    <a:pt x="68" y="84"/>
                  </a:cubicBezTo>
                  <a:cubicBezTo>
                    <a:pt x="70" y="84"/>
                    <a:pt x="72" y="82"/>
                    <a:pt x="72" y="80"/>
                  </a:cubicBezTo>
                  <a:cubicBezTo>
                    <a:pt x="72" y="56"/>
                    <a:pt x="72" y="56"/>
                    <a:pt x="72" y="56"/>
                  </a:cubicBezTo>
                  <a:cubicBezTo>
                    <a:pt x="72" y="54"/>
                    <a:pt x="70" y="52"/>
                    <a:pt x="68" y="52"/>
                  </a:cubicBezTo>
                  <a:close/>
                  <a:moveTo>
                    <a:pt x="96" y="68"/>
                  </a:moveTo>
                  <a:cubicBezTo>
                    <a:pt x="96" y="70"/>
                    <a:pt x="98" y="72"/>
                    <a:pt x="100" y="72"/>
                  </a:cubicBezTo>
                  <a:cubicBezTo>
                    <a:pt x="102" y="72"/>
                    <a:pt x="104" y="70"/>
                    <a:pt x="104" y="68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34"/>
                    <a:pt x="102" y="32"/>
                    <a:pt x="100" y="32"/>
                  </a:cubicBezTo>
                  <a:cubicBezTo>
                    <a:pt x="98" y="32"/>
                    <a:pt x="96" y="34"/>
                    <a:pt x="96" y="36"/>
                  </a:cubicBezTo>
                  <a:lnTo>
                    <a:pt x="96" y="68"/>
                  </a:lnTo>
                  <a:close/>
                  <a:moveTo>
                    <a:pt x="96" y="0"/>
                  </a:moveTo>
                  <a:cubicBezTo>
                    <a:pt x="64" y="24"/>
                    <a:pt x="64" y="24"/>
                    <a:pt x="64" y="24"/>
                  </a:cubicBezTo>
                  <a:cubicBezTo>
                    <a:pt x="32" y="12"/>
                    <a:pt x="32" y="12"/>
                    <a:pt x="32" y="1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6" y="124"/>
                    <a:pt x="6" y="124"/>
                    <a:pt x="6" y="124"/>
                  </a:cubicBezTo>
                  <a:cubicBezTo>
                    <a:pt x="8" y="124"/>
                    <a:pt x="8" y="124"/>
                    <a:pt x="8" y="124"/>
                  </a:cubicBezTo>
                  <a:cubicBezTo>
                    <a:pt x="8" y="123"/>
                    <a:pt x="8" y="123"/>
                    <a:pt x="8" y="123"/>
                  </a:cubicBezTo>
                  <a:cubicBezTo>
                    <a:pt x="32" y="108"/>
                    <a:pt x="32" y="108"/>
                    <a:pt x="32" y="108"/>
                  </a:cubicBezTo>
                  <a:cubicBezTo>
                    <a:pt x="64" y="120"/>
                    <a:pt x="64" y="120"/>
                    <a:pt x="64" y="120"/>
                  </a:cubicBezTo>
                  <a:cubicBezTo>
                    <a:pt x="96" y="96"/>
                    <a:pt x="96" y="96"/>
                    <a:pt x="96" y="96"/>
                  </a:cubicBezTo>
                  <a:cubicBezTo>
                    <a:pt x="120" y="114"/>
                    <a:pt x="120" y="114"/>
                    <a:pt x="120" y="114"/>
                  </a:cubicBezTo>
                  <a:cubicBezTo>
                    <a:pt x="120" y="116"/>
                    <a:pt x="120" y="116"/>
                    <a:pt x="120" y="116"/>
                  </a:cubicBezTo>
                  <a:cubicBezTo>
                    <a:pt x="123" y="116"/>
                    <a:pt x="123" y="116"/>
                    <a:pt x="123" y="116"/>
                  </a:cubicBezTo>
                  <a:cubicBezTo>
                    <a:pt x="128" y="120"/>
                    <a:pt x="128" y="120"/>
                    <a:pt x="128" y="120"/>
                  </a:cubicBezTo>
                  <a:cubicBezTo>
                    <a:pt x="128" y="116"/>
                    <a:pt x="128" y="116"/>
                    <a:pt x="128" y="116"/>
                  </a:cubicBezTo>
                  <a:cubicBezTo>
                    <a:pt x="128" y="112"/>
                    <a:pt x="128" y="112"/>
                    <a:pt x="128" y="112"/>
                  </a:cubicBezTo>
                  <a:cubicBezTo>
                    <a:pt x="128" y="32"/>
                    <a:pt x="128" y="32"/>
                    <a:pt x="128" y="32"/>
                  </a:cubicBezTo>
                  <a:cubicBezTo>
                    <a:pt x="128" y="24"/>
                    <a:pt x="128" y="24"/>
                    <a:pt x="128" y="24"/>
                  </a:cubicBezTo>
                  <a:lnTo>
                    <a:pt x="96" y="0"/>
                  </a:lnTo>
                  <a:close/>
                  <a:moveTo>
                    <a:pt x="120" y="106"/>
                  </a:moveTo>
                  <a:cubicBezTo>
                    <a:pt x="96" y="88"/>
                    <a:pt x="96" y="88"/>
                    <a:pt x="96" y="88"/>
                  </a:cubicBezTo>
                  <a:cubicBezTo>
                    <a:pt x="64" y="112"/>
                    <a:pt x="64" y="112"/>
                    <a:pt x="64" y="112"/>
                  </a:cubicBezTo>
                  <a:cubicBezTo>
                    <a:pt x="32" y="100"/>
                    <a:pt x="32" y="100"/>
                    <a:pt x="32" y="100"/>
                  </a:cubicBezTo>
                  <a:cubicBezTo>
                    <a:pt x="8" y="115"/>
                    <a:pt x="8" y="115"/>
                    <a:pt x="8" y="115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120" y="26"/>
                    <a:pt x="120" y="26"/>
                    <a:pt x="120" y="26"/>
                  </a:cubicBezTo>
                  <a:lnTo>
                    <a:pt x="120" y="10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3614738" y="4743451"/>
            <a:ext cx="1085850" cy="1085850"/>
            <a:chOff x="3614738" y="4743451"/>
            <a:chExt cx="1085850" cy="1085850"/>
          </a:xfrm>
        </p:grpSpPr>
        <p:sp>
          <p:nvSpPr>
            <p:cNvPr id="23" name="椭圆 22"/>
            <p:cNvSpPr/>
            <p:nvPr/>
          </p:nvSpPr>
          <p:spPr>
            <a:xfrm>
              <a:off x="3614738" y="4743451"/>
              <a:ext cx="1085850" cy="108585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Freeform 166"/>
            <p:cNvSpPr>
              <a:spLocks noEditPoints="1"/>
            </p:cNvSpPr>
            <p:nvPr/>
          </p:nvSpPr>
          <p:spPr bwMode="auto">
            <a:xfrm>
              <a:off x="3942444" y="5007201"/>
              <a:ext cx="412524" cy="550638"/>
            </a:xfrm>
            <a:custGeom>
              <a:avLst/>
              <a:gdLst>
                <a:gd name="T0" fmla="*/ 48 w 96"/>
                <a:gd name="T1" fmla="*/ 28 h 128"/>
                <a:gd name="T2" fmla="*/ 28 w 96"/>
                <a:gd name="T3" fmla="*/ 48 h 128"/>
                <a:gd name="T4" fmla="*/ 48 w 96"/>
                <a:gd name="T5" fmla="*/ 68 h 128"/>
                <a:gd name="T6" fmla="*/ 68 w 96"/>
                <a:gd name="T7" fmla="*/ 48 h 128"/>
                <a:gd name="T8" fmla="*/ 48 w 96"/>
                <a:gd name="T9" fmla="*/ 28 h 128"/>
                <a:gd name="T10" fmla="*/ 48 w 96"/>
                <a:gd name="T11" fmla="*/ 60 h 128"/>
                <a:gd name="T12" fmla="*/ 36 w 96"/>
                <a:gd name="T13" fmla="*/ 48 h 128"/>
                <a:gd name="T14" fmla="*/ 48 w 96"/>
                <a:gd name="T15" fmla="*/ 36 h 128"/>
                <a:gd name="T16" fmla="*/ 60 w 96"/>
                <a:gd name="T17" fmla="*/ 48 h 128"/>
                <a:gd name="T18" fmla="*/ 48 w 96"/>
                <a:gd name="T19" fmla="*/ 60 h 128"/>
                <a:gd name="T20" fmla="*/ 48 w 96"/>
                <a:gd name="T21" fmla="*/ 0 h 128"/>
                <a:gd name="T22" fmla="*/ 0 w 96"/>
                <a:gd name="T23" fmla="*/ 48 h 128"/>
                <a:gd name="T24" fmla="*/ 48 w 96"/>
                <a:gd name="T25" fmla="*/ 128 h 128"/>
                <a:gd name="T26" fmla="*/ 96 w 96"/>
                <a:gd name="T27" fmla="*/ 48 h 128"/>
                <a:gd name="T28" fmla="*/ 48 w 96"/>
                <a:gd name="T29" fmla="*/ 0 h 128"/>
                <a:gd name="T30" fmla="*/ 48 w 96"/>
                <a:gd name="T31" fmla="*/ 116 h 128"/>
                <a:gd name="T32" fmla="*/ 8 w 96"/>
                <a:gd name="T33" fmla="*/ 48 h 128"/>
                <a:gd name="T34" fmla="*/ 48 w 96"/>
                <a:gd name="T35" fmla="*/ 8 h 128"/>
                <a:gd name="T36" fmla="*/ 88 w 96"/>
                <a:gd name="T37" fmla="*/ 48 h 128"/>
                <a:gd name="T38" fmla="*/ 48 w 96"/>
                <a:gd name="T39" fmla="*/ 116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6" h="128">
                  <a:moveTo>
                    <a:pt x="48" y="28"/>
                  </a:moveTo>
                  <a:cubicBezTo>
                    <a:pt x="37" y="28"/>
                    <a:pt x="28" y="37"/>
                    <a:pt x="28" y="48"/>
                  </a:cubicBezTo>
                  <a:cubicBezTo>
                    <a:pt x="28" y="59"/>
                    <a:pt x="37" y="68"/>
                    <a:pt x="48" y="68"/>
                  </a:cubicBezTo>
                  <a:cubicBezTo>
                    <a:pt x="59" y="68"/>
                    <a:pt x="68" y="59"/>
                    <a:pt x="68" y="48"/>
                  </a:cubicBezTo>
                  <a:cubicBezTo>
                    <a:pt x="68" y="37"/>
                    <a:pt x="59" y="28"/>
                    <a:pt x="48" y="28"/>
                  </a:cubicBezTo>
                  <a:close/>
                  <a:moveTo>
                    <a:pt x="48" y="60"/>
                  </a:moveTo>
                  <a:cubicBezTo>
                    <a:pt x="41" y="60"/>
                    <a:pt x="36" y="55"/>
                    <a:pt x="36" y="48"/>
                  </a:cubicBezTo>
                  <a:cubicBezTo>
                    <a:pt x="36" y="41"/>
                    <a:pt x="41" y="36"/>
                    <a:pt x="48" y="36"/>
                  </a:cubicBezTo>
                  <a:cubicBezTo>
                    <a:pt x="55" y="36"/>
                    <a:pt x="60" y="41"/>
                    <a:pt x="60" y="48"/>
                  </a:cubicBezTo>
                  <a:cubicBezTo>
                    <a:pt x="60" y="55"/>
                    <a:pt x="55" y="60"/>
                    <a:pt x="48" y="60"/>
                  </a:cubicBezTo>
                  <a:close/>
                  <a:moveTo>
                    <a:pt x="48" y="0"/>
                  </a:moveTo>
                  <a:cubicBezTo>
                    <a:pt x="21" y="0"/>
                    <a:pt x="0" y="21"/>
                    <a:pt x="0" y="48"/>
                  </a:cubicBezTo>
                  <a:cubicBezTo>
                    <a:pt x="0" y="68"/>
                    <a:pt x="40" y="128"/>
                    <a:pt x="48" y="128"/>
                  </a:cubicBezTo>
                  <a:cubicBezTo>
                    <a:pt x="56" y="128"/>
                    <a:pt x="96" y="68"/>
                    <a:pt x="96" y="48"/>
                  </a:cubicBezTo>
                  <a:cubicBezTo>
                    <a:pt x="96" y="21"/>
                    <a:pt x="75" y="0"/>
                    <a:pt x="48" y="0"/>
                  </a:cubicBezTo>
                  <a:close/>
                  <a:moveTo>
                    <a:pt x="48" y="116"/>
                  </a:moveTo>
                  <a:cubicBezTo>
                    <a:pt x="41" y="116"/>
                    <a:pt x="8" y="65"/>
                    <a:pt x="8" y="48"/>
                  </a:cubicBezTo>
                  <a:cubicBezTo>
                    <a:pt x="8" y="26"/>
                    <a:pt x="26" y="8"/>
                    <a:pt x="48" y="8"/>
                  </a:cubicBezTo>
                  <a:cubicBezTo>
                    <a:pt x="70" y="8"/>
                    <a:pt x="88" y="26"/>
                    <a:pt x="88" y="48"/>
                  </a:cubicBezTo>
                  <a:cubicBezTo>
                    <a:pt x="88" y="64"/>
                    <a:pt x="55" y="116"/>
                    <a:pt x="48" y="11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8072438" y="4686300"/>
            <a:ext cx="657225" cy="657225"/>
            <a:chOff x="8072438" y="4686300"/>
            <a:chExt cx="657225" cy="657225"/>
          </a:xfrm>
        </p:grpSpPr>
        <p:sp>
          <p:nvSpPr>
            <p:cNvPr id="24" name="椭圆 23"/>
            <p:cNvSpPr/>
            <p:nvPr/>
          </p:nvSpPr>
          <p:spPr>
            <a:xfrm>
              <a:off x="8072438" y="4686300"/>
              <a:ext cx="657225" cy="65722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Freeform 174"/>
            <p:cNvSpPr>
              <a:spLocks noEditPoints="1"/>
            </p:cNvSpPr>
            <p:nvPr/>
          </p:nvSpPr>
          <p:spPr bwMode="auto">
            <a:xfrm>
              <a:off x="8221212" y="4898935"/>
              <a:ext cx="379864" cy="236944"/>
            </a:xfrm>
            <a:custGeom>
              <a:avLst/>
              <a:gdLst>
                <a:gd name="T0" fmla="*/ 88 w 128"/>
                <a:gd name="T1" fmla="*/ 0 h 80"/>
                <a:gd name="T2" fmla="*/ 40 w 128"/>
                <a:gd name="T3" fmla="*/ 0 h 80"/>
                <a:gd name="T4" fmla="*/ 0 w 128"/>
                <a:gd name="T5" fmla="*/ 40 h 80"/>
                <a:gd name="T6" fmla="*/ 40 w 128"/>
                <a:gd name="T7" fmla="*/ 80 h 80"/>
                <a:gd name="T8" fmla="*/ 88 w 128"/>
                <a:gd name="T9" fmla="*/ 80 h 80"/>
                <a:gd name="T10" fmla="*/ 128 w 128"/>
                <a:gd name="T11" fmla="*/ 40 h 80"/>
                <a:gd name="T12" fmla="*/ 88 w 128"/>
                <a:gd name="T13" fmla="*/ 0 h 80"/>
                <a:gd name="T14" fmla="*/ 88 w 128"/>
                <a:gd name="T15" fmla="*/ 72 h 80"/>
                <a:gd name="T16" fmla="*/ 40 w 128"/>
                <a:gd name="T17" fmla="*/ 72 h 80"/>
                <a:gd name="T18" fmla="*/ 8 w 128"/>
                <a:gd name="T19" fmla="*/ 40 h 80"/>
                <a:gd name="T20" fmla="*/ 40 w 128"/>
                <a:gd name="T21" fmla="*/ 8 h 80"/>
                <a:gd name="T22" fmla="*/ 88 w 128"/>
                <a:gd name="T23" fmla="*/ 8 h 80"/>
                <a:gd name="T24" fmla="*/ 120 w 128"/>
                <a:gd name="T25" fmla="*/ 40 h 80"/>
                <a:gd name="T26" fmla="*/ 88 w 128"/>
                <a:gd name="T27" fmla="*/ 72 h 80"/>
                <a:gd name="T28" fmla="*/ 40 w 128"/>
                <a:gd name="T29" fmla="*/ 16 h 80"/>
                <a:gd name="T30" fmla="*/ 16 w 128"/>
                <a:gd name="T31" fmla="*/ 40 h 80"/>
                <a:gd name="T32" fmla="*/ 40 w 128"/>
                <a:gd name="T33" fmla="*/ 64 h 80"/>
                <a:gd name="T34" fmla="*/ 64 w 128"/>
                <a:gd name="T35" fmla="*/ 40 h 80"/>
                <a:gd name="T36" fmla="*/ 40 w 128"/>
                <a:gd name="T37" fmla="*/ 16 h 80"/>
                <a:gd name="T38" fmla="*/ 40 w 128"/>
                <a:gd name="T39" fmla="*/ 56 h 80"/>
                <a:gd name="T40" fmla="*/ 24 w 128"/>
                <a:gd name="T41" fmla="*/ 40 h 80"/>
                <a:gd name="T42" fmla="*/ 40 w 128"/>
                <a:gd name="T43" fmla="*/ 24 h 80"/>
                <a:gd name="T44" fmla="*/ 56 w 128"/>
                <a:gd name="T45" fmla="*/ 40 h 80"/>
                <a:gd name="T46" fmla="*/ 40 w 128"/>
                <a:gd name="T47" fmla="*/ 5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28" h="80">
                  <a:moveTo>
                    <a:pt x="88" y="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62"/>
                    <a:pt x="18" y="80"/>
                    <a:pt x="40" y="80"/>
                  </a:cubicBezTo>
                  <a:cubicBezTo>
                    <a:pt x="88" y="80"/>
                    <a:pt x="88" y="80"/>
                    <a:pt x="88" y="80"/>
                  </a:cubicBezTo>
                  <a:cubicBezTo>
                    <a:pt x="110" y="80"/>
                    <a:pt x="128" y="62"/>
                    <a:pt x="128" y="40"/>
                  </a:cubicBezTo>
                  <a:cubicBezTo>
                    <a:pt x="128" y="18"/>
                    <a:pt x="110" y="0"/>
                    <a:pt x="88" y="0"/>
                  </a:cubicBezTo>
                  <a:close/>
                  <a:moveTo>
                    <a:pt x="88" y="72"/>
                  </a:moveTo>
                  <a:cubicBezTo>
                    <a:pt x="40" y="72"/>
                    <a:pt x="40" y="72"/>
                    <a:pt x="40" y="72"/>
                  </a:cubicBezTo>
                  <a:cubicBezTo>
                    <a:pt x="22" y="72"/>
                    <a:pt x="8" y="58"/>
                    <a:pt x="8" y="40"/>
                  </a:cubicBezTo>
                  <a:cubicBezTo>
                    <a:pt x="8" y="22"/>
                    <a:pt x="22" y="8"/>
                    <a:pt x="40" y="8"/>
                  </a:cubicBezTo>
                  <a:cubicBezTo>
                    <a:pt x="88" y="8"/>
                    <a:pt x="88" y="8"/>
                    <a:pt x="88" y="8"/>
                  </a:cubicBezTo>
                  <a:cubicBezTo>
                    <a:pt x="106" y="8"/>
                    <a:pt x="120" y="22"/>
                    <a:pt x="120" y="40"/>
                  </a:cubicBezTo>
                  <a:cubicBezTo>
                    <a:pt x="120" y="58"/>
                    <a:pt x="106" y="72"/>
                    <a:pt x="88" y="72"/>
                  </a:cubicBezTo>
                  <a:close/>
                  <a:moveTo>
                    <a:pt x="40" y="16"/>
                  </a:moveTo>
                  <a:cubicBezTo>
                    <a:pt x="27" y="16"/>
                    <a:pt x="16" y="27"/>
                    <a:pt x="16" y="40"/>
                  </a:cubicBezTo>
                  <a:cubicBezTo>
                    <a:pt x="16" y="53"/>
                    <a:pt x="27" y="64"/>
                    <a:pt x="40" y="64"/>
                  </a:cubicBezTo>
                  <a:cubicBezTo>
                    <a:pt x="53" y="64"/>
                    <a:pt x="64" y="53"/>
                    <a:pt x="64" y="40"/>
                  </a:cubicBezTo>
                  <a:cubicBezTo>
                    <a:pt x="64" y="27"/>
                    <a:pt x="53" y="16"/>
                    <a:pt x="40" y="16"/>
                  </a:cubicBezTo>
                  <a:close/>
                  <a:moveTo>
                    <a:pt x="40" y="56"/>
                  </a:moveTo>
                  <a:cubicBezTo>
                    <a:pt x="31" y="56"/>
                    <a:pt x="24" y="49"/>
                    <a:pt x="24" y="40"/>
                  </a:cubicBezTo>
                  <a:cubicBezTo>
                    <a:pt x="24" y="31"/>
                    <a:pt x="31" y="24"/>
                    <a:pt x="40" y="24"/>
                  </a:cubicBezTo>
                  <a:cubicBezTo>
                    <a:pt x="49" y="24"/>
                    <a:pt x="56" y="31"/>
                    <a:pt x="56" y="40"/>
                  </a:cubicBezTo>
                  <a:cubicBezTo>
                    <a:pt x="56" y="49"/>
                    <a:pt x="49" y="56"/>
                    <a:pt x="40" y="5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3057526" y="2671763"/>
            <a:ext cx="814388" cy="814388"/>
            <a:chOff x="3057526" y="2671763"/>
            <a:chExt cx="814388" cy="814388"/>
          </a:xfrm>
        </p:grpSpPr>
        <p:sp>
          <p:nvSpPr>
            <p:cNvPr id="21" name="椭圆 20"/>
            <p:cNvSpPr/>
            <p:nvPr/>
          </p:nvSpPr>
          <p:spPr>
            <a:xfrm>
              <a:off x="3057526" y="2671763"/>
              <a:ext cx="814388" cy="81438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Freeform 176"/>
            <p:cNvSpPr>
              <a:spLocks noEditPoints="1"/>
            </p:cNvSpPr>
            <p:nvPr/>
          </p:nvSpPr>
          <p:spPr bwMode="auto">
            <a:xfrm>
              <a:off x="3247799" y="2862375"/>
              <a:ext cx="458788" cy="450850"/>
            </a:xfrm>
            <a:custGeom>
              <a:avLst/>
              <a:gdLst>
                <a:gd name="T0" fmla="*/ 108 w 122"/>
                <a:gd name="T1" fmla="*/ 69 h 120"/>
                <a:gd name="T2" fmla="*/ 108 w 122"/>
                <a:gd name="T3" fmla="*/ 51 h 120"/>
                <a:gd name="T4" fmla="*/ 120 w 122"/>
                <a:gd name="T5" fmla="*/ 35 h 120"/>
                <a:gd name="T6" fmla="*/ 101 w 122"/>
                <a:gd name="T7" fmla="*/ 18 h 120"/>
                <a:gd name="T8" fmla="*/ 77 w 122"/>
                <a:gd name="T9" fmla="*/ 15 h 120"/>
                <a:gd name="T10" fmla="*/ 69 w 122"/>
                <a:gd name="T11" fmla="*/ 0 h 120"/>
                <a:gd name="T12" fmla="*/ 45 w 122"/>
                <a:gd name="T13" fmla="*/ 8 h 120"/>
                <a:gd name="T14" fmla="*/ 30 w 122"/>
                <a:gd name="T15" fmla="*/ 24 h 120"/>
                <a:gd name="T16" fmla="*/ 10 w 122"/>
                <a:gd name="T17" fmla="*/ 21 h 120"/>
                <a:gd name="T18" fmla="*/ 5 w 122"/>
                <a:gd name="T19" fmla="*/ 46 h 120"/>
                <a:gd name="T20" fmla="*/ 13 w 122"/>
                <a:gd name="T21" fmla="*/ 60 h 120"/>
                <a:gd name="T22" fmla="*/ 5 w 122"/>
                <a:gd name="T23" fmla="*/ 74 h 120"/>
                <a:gd name="T24" fmla="*/ 10 w 122"/>
                <a:gd name="T25" fmla="*/ 99 h 120"/>
                <a:gd name="T26" fmla="*/ 30 w 122"/>
                <a:gd name="T27" fmla="*/ 96 h 120"/>
                <a:gd name="T28" fmla="*/ 45 w 122"/>
                <a:gd name="T29" fmla="*/ 112 h 120"/>
                <a:gd name="T30" fmla="*/ 69 w 122"/>
                <a:gd name="T31" fmla="*/ 120 h 120"/>
                <a:gd name="T32" fmla="*/ 77 w 122"/>
                <a:gd name="T33" fmla="*/ 105 h 120"/>
                <a:gd name="T34" fmla="*/ 101 w 122"/>
                <a:gd name="T35" fmla="*/ 102 h 120"/>
                <a:gd name="T36" fmla="*/ 120 w 122"/>
                <a:gd name="T37" fmla="*/ 85 h 120"/>
                <a:gd name="T38" fmla="*/ 111 w 122"/>
                <a:gd name="T39" fmla="*/ 85 h 120"/>
                <a:gd name="T40" fmla="*/ 102 w 122"/>
                <a:gd name="T41" fmla="*/ 93 h 120"/>
                <a:gd name="T42" fmla="*/ 69 w 122"/>
                <a:gd name="T43" fmla="*/ 99 h 120"/>
                <a:gd name="T44" fmla="*/ 65 w 122"/>
                <a:gd name="T45" fmla="*/ 112 h 120"/>
                <a:gd name="T46" fmla="*/ 53 w 122"/>
                <a:gd name="T47" fmla="*/ 108 h 120"/>
                <a:gd name="T48" fmla="*/ 31 w 122"/>
                <a:gd name="T49" fmla="*/ 87 h 120"/>
                <a:gd name="T50" fmla="*/ 15 w 122"/>
                <a:gd name="T51" fmla="*/ 91 h 120"/>
                <a:gd name="T52" fmla="*/ 12 w 122"/>
                <a:gd name="T53" fmla="*/ 79 h 120"/>
                <a:gd name="T54" fmla="*/ 21 w 122"/>
                <a:gd name="T55" fmla="*/ 60 h 120"/>
                <a:gd name="T56" fmla="*/ 12 w 122"/>
                <a:gd name="T57" fmla="*/ 41 h 120"/>
                <a:gd name="T58" fmla="*/ 15 w 122"/>
                <a:gd name="T59" fmla="*/ 29 h 120"/>
                <a:gd name="T60" fmla="*/ 31 w 122"/>
                <a:gd name="T61" fmla="*/ 33 h 120"/>
                <a:gd name="T62" fmla="*/ 53 w 122"/>
                <a:gd name="T63" fmla="*/ 12 h 120"/>
                <a:gd name="T64" fmla="*/ 65 w 122"/>
                <a:gd name="T65" fmla="*/ 8 h 120"/>
                <a:gd name="T66" fmla="*/ 69 w 122"/>
                <a:gd name="T67" fmla="*/ 21 h 120"/>
                <a:gd name="T68" fmla="*/ 102 w 122"/>
                <a:gd name="T69" fmla="*/ 27 h 120"/>
                <a:gd name="T70" fmla="*/ 111 w 122"/>
                <a:gd name="T71" fmla="*/ 35 h 120"/>
                <a:gd name="T72" fmla="*/ 99 w 122"/>
                <a:gd name="T73" fmla="*/ 47 h 120"/>
                <a:gd name="T74" fmla="*/ 99 w 122"/>
                <a:gd name="T75" fmla="*/ 73 h 120"/>
                <a:gd name="T76" fmla="*/ 111 w 122"/>
                <a:gd name="T77" fmla="*/ 85 h 120"/>
                <a:gd name="T78" fmla="*/ 41 w 122"/>
                <a:gd name="T79" fmla="*/ 60 h 120"/>
                <a:gd name="T80" fmla="*/ 81 w 122"/>
                <a:gd name="T81" fmla="*/ 60 h 120"/>
                <a:gd name="T82" fmla="*/ 61 w 122"/>
                <a:gd name="T83" fmla="*/ 72 h 120"/>
                <a:gd name="T84" fmla="*/ 61 w 122"/>
                <a:gd name="T85" fmla="*/ 48 h 120"/>
                <a:gd name="T86" fmla="*/ 61 w 122"/>
                <a:gd name="T87" fmla="*/ 7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22" h="120">
                  <a:moveTo>
                    <a:pt x="117" y="74"/>
                  </a:moveTo>
                  <a:cubicBezTo>
                    <a:pt x="108" y="69"/>
                    <a:pt x="108" y="69"/>
                    <a:pt x="108" y="69"/>
                  </a:cubicBezTo>
                  <a:cubicBezTo>
                    <a:pt x="108" y="66"/>
                    <a:pt x="109" y="63"/>
                    <a:pt x="109" y="60"/>
                  </a:cubicBezTo>
                  <a:cubicBezTo>
                    <a:pt x="109" y="57"/>
                    <a:pt x="108" y="54"/>
                    <a:pt x="108" y="51"/>
                  </a:cubicBezTo>
                  <a:cubicBezTo>
                    <a:pt x="117" y="46"/>
                    <a:pt x="117" y="46"/>
                    <a:pt x="117" y="46"/>
                  </a:cubicBezTo>
                  <a:cubicBezTo>
                    <a:pt x="121" y="44"/>
                    <a:pt x="122" y="39"/>
                    <a:pt x="120" y="35"/>
                  </a:cubicBezTo>
                  <a:cubicBezTo>
                    <a:pt x="112" y="21"/>
                    <a:pt x="112" y="21"/>
                    <a:pt x="112" y="21"/>
                  </a:cubicBezTo>
                  <a:cubicBezTo>
                    <a:pt x="110" y="17"/>
                    <a:pt x="105" y="16"/>
                    <a:pt x="101" y="18"/>
                  </a:cubicBezTo>
                  <a:cubicBezTo>
                    <a:pt x="92" y="24"/>
                    <a:pt x="92" y="24"/>
                    <a:pt x="92" y="24"/>
                  </a:cubicBezTo>
                  <a:cubicBezTo>
                    <a:pt x="87" y="20"/>
                    <a:pt x="82" y="17"/>
                    <a:pt x="77" y="15"/>
                  </a:cubicBezTo>
                  <a:cubicBezTo>
                    <a:pt x="77" y="8"/>
                    <a:pt x="77" y="8"/>
                    <a:pt x="77" y="8"/>
                  </a:cubicBezTo>
                  <a:cubicBezTo>
                    <a:pt x="77" y="4"/>
                    <a:pt x="73" y="0"/>
                    <a:pt x="69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49" y="0"/>
                    <a:pt x="45" y="4"/>
                    <a:pt x="45" y="8"/>
                  </a:cubicBezTo>
                  <a:cubicBezTo>
                    <a:pt x="45" y="15"/>
                    <a:pt x="45" y="15"/>
                    <a:pt x="45" y="15"/>
                  </a:cubicBezTo>
                  <a:cubicBezTo>
                    <a:pt x="40" y="17"/>
                    <a:pt x="35" y="20"/>
                    <a:pt x="30" y="24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17" y="16"/>
                    <a:pt x="12" y="17"/>
                    <a:pt x="10" y="21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0" y="39"/>
                    <a:pt x="1" y="44"/>
                    <a:pt x="5" y="46"/>
                  </a:cubicBezTo>
                  <a:cubicBezTo>
                    <a:pt x="14" y="51"/>
                    <a:pt x="14" y="51"/>
                    <a:pt x="14" y="51"/>
                  </a:cubicBezTo>
                  <a:cubicBezTo>
                    <a:pt x="14" y="54"/>
                    <a:pt x="13" y="57"/>
                    <a:pt x="13" y="60"/>
                  </a:cubicBezTo>
                  <a:cubicBezTo>
                    <a:pt x="13" y="63"/>
                    <a:pt x="14" y="66"/>
                    <a:pt x="14" y="69"/>
                  </a:cubicBezTo>
                  <a:cubicBezTo>
                    <a:pt x="5" y="74"/>
                    <a:pt x="5" y="74"/>
                    <a:pt x="5" y="74"/>
                  </a:cubicBezTo>
                  <a:cubicBezTo>
                    <a:pt x="1" y="76"/>
                    <a:pt x="0" y="81"/>
                    <a:pt x="2" y="85"/>
                  </a:cubicBezTo>
                  <a:cubicBezTo>
                    <a:pt x="10" y="99"/>
                    <a:pt x="10" y="99"/>
                    <a:pt x="10" y="99"/>
                  </a:cubicBezTo>
                  <a:cubicBezTo>
                    <a:pt x="12" y="103"/>
                    <a:pt x="17" y="104"/>
                    <a:pt x="21" y="102"/>
                  </a:cubicBezTo>
                  <a:cubicBezTo>
                    <a:pt x="30" y="96"/>
                    <a:pt x="30" y="96"/>
                    <a:pt x="30" y="96"/>
                  </a:cubicBezTo>
                  <a:cubicBezTo>
                    <a:pt x="35" y="100"/>
                    <a:pt x="40" y="103"/>
                    <a:pt x="45" y="105"/>
                  </a:cubicBezTo>
                  <a:cubicBezTo>
                    <a:pt x="45" y="112"/>
                    <a:pt x="45" y="112"/>
                    <a:pt x="45" y="112"/>
                  </a:cubicBezTo>
                  <a:cubicBezTo>
                    <a:pt x="45" y="116"/>
                    <a:pt x="49" y="120"/>
                    <a:pt x="53" y="120"/>
                  </a:cubicBezTo>
                  <a:cubicBezTo>
                    <a:pt x="69" y="120"/>
                    <a:pt x="69" y="120"/>
                    <a:pt x="69" y="120"/>
                  </a:cubicBezTo>
                  <a:cubicBezTo>
                    <a:pt x="73" y="120"/>
                    <a:pt x="77" y="116"/>
                    <a:pt x="77" y="112"/>
                  </a:cubicBezTo>
                  <a:cubicBezTo>
                    <a:pt x="77" y="105"/>
                    <a:pt x="77" y="105"/>
                    <a:pt x="77" y="105"/>
                  </a:cubicBezTo>
                  <a:cubicBezTo>
                    <a:pt x="82" y="103"/>
                    <a:pt x="87" y="100"/>
                    <a:pt x="92" y="96"/>
                  </a:cubicBezTo>
                  <a:cubicBezTo>
                    <a:pt x="101" y="102"/>
                    <a:pt x="101" y="102"/>
                    <a:pt x="101" y="102"/>
                  </a:cubicBezTo>
                  <a:cubicBezTo>
                    <a:pt x="105" y="104"/>
                    <a:pt x="110" y="103"/>
                    <a:pt x="112" y="99"/>
                  </a:cubicBezTo>
                  <a:cubicBezTo>
                    <a:pt x="120" y="85"/>
                    <a:pt x="120" y="85"/>
                    <a:pt x="120" y="85"/>
                  </a:cubicBezTo>
                  <a:cubicBezTo>
                    <a:pt x="122" y="81"/>
                    <a:pt x="121" y="76"/>
                    <a:pt x="117" y="74"/>
                  </a:cubicBezTo>
                  <a:close/>
                  <a:moveTo>
                    <a:pt x="111" y="85"/>
                  </a:moveTo>
                  <a:cubicBezTo>
                    <a:pt x="107" y="91"/>
                    <a:pt x="107" y="91"/>
                    <a:pt x="107" y="91"/>
                  </a:cubicBezTo>
                  <a:cubicBezTo>
                    <a:pt x="106" y="93"/>
                    <a:pt x="104" y="94"/>
                    <a:pt x="102" y="93"/>
                  </a:cubicBezTo>
                  <a:cubicBezTo>
                    <a:pt x="91" y="87"/>
                    <a:pt x="91" y="87"/>
                    <a:pt x="91" y="87"/>
                  </a:cubicBezTo>
                  <a:cubicBezTo>
                    <a:pt x="85" y="93"/>
                    <a:pt x="78" y="97"/>
                    <a:pt x="69" y="99"/>
                  </a:cubicBezTo>
                  <a:cubicBezTo>
                    <a:pt x="69" y="108"/>
                    <a:pt x="69" y="108"/>
                    <a:pt x="69" y="108"/>
                  </a:cubicBezTo>
                  <a:cubicBezTo>
                    <a:pt x="69" y="110"/>
                    <a:pt x="67" y="112"/>
                    <a:pt x="65" y="112"/>
                  </a:cubicBezTo>
                  <a:cubicBezTo>
                    <a:pt x="57" y="112"/>
                    <a:pt x="57" y="112"/>
                    <a:pt x="57" y="112"/>
                  </a:cubicBezTo>
                  <a:cubicBezTo>
                    <a:pt x="55" y="112"/>
                    <a:pt x="53" y="110"/>
                    <a:pt x="53" y="108"/>
                  </a:cubicBezTo>
                  <a:cubicBezTo>
                    <a:pt x="53" y="99"/>
                    <a:pt x="53" y="99"/>
                    <a:pt x="53" y="99"/>
                  </a:cubicBezTo>
                  <a:cubicBezTo>
                    <a:pt x="44" y="97"/>
                    <a:pt x="37" y="93"/>
                    <a:pt x="31" y="87"/>
                  </a:cubicBezTo>
                  <a:cubicBezTo>
                    <a:pt x="20" y="93"/>
                    <a:pt x="20" y="93"/>
                    <a:pt x="20" y="93"/>
                  </a:cubicBezTo>
                  <a:cubicBezTo>
                    <a:pt x="18" y="94"/>
                    <a:pt x="16" y="93"/>
                    <a:pt x="15" y="91"/>
                  </a:cubicBezTo>
                  <a:cubicBezTo>
                    <a:pt x="11" y="85"/>
                    <a:pt x="11" y="85"/>
                    <a:pt x="11" y="85"/>
                  </a:cubicBezTo>
                  <a:cubicBezTo>
                    <a:pt x="10" y="83"/>
                    <a:pt x="10" y="80"/>
                    <a:pt x="12" y="79"/>
                  </a:cubicBezTo>
                  <a:cubicBezTo>
                    <a:pt x="23" y="73"/>
                    <a:pt x="23" y="73"/>
                    <a:pt x="23" y="73"/>
                  </a:cubicBezTo>
                  <a:cubicBezTo>
                    <a:pt x="22" y="69"/>
                    <a:pt x="21" y="64"/>
                    <a:pt x="21" y="60"/>
                  </a:cubicBezTo>
                  <a:cubicBezTo>
                    <a:pt x="21" y="56"/>
                    <a:pt x="22" y="51"/>
                    <a:pt x="23" y="47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0" y="40"/>
                    <a:pt x="10" y="37"/>
                    <a:pt x="11" y="35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6" y="27"/>
                    <a:pt x="18" y="26"/>
                    <a:pt x="20" y="27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37" y="27"/>
                    <a:pt x="44" y="23"/>
                    <a:pt x="53" y="21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0"/>
                    <a:pt x="55" y="8"/>
                    <a:pt x="57" y="8"/>
                  </a:cubicBezTo>
                  <a:cubicBezTo>
                    <a:pt x="65" y="8"/>
                    <a:pt x="65" y="8"/>
                    <a:pt x="65" y="8"/>
                  </a:cubicBezTo>
                  <a:cubicBezTo>
                    <a:pt x="67" y="8"/>
                    <a:pt x="69" y="10"/>
                    <a:pt x="69" y="12"/>
                  </a:cubicBezTo>
                  <a:cubicBezTo>
                    <a:pt x="69" y="21"/>
                    <a:pt x="69" y="21"/>
                    <a:pt x="69" y="21"/>
                  </a:cubicBezTo>
                  <a:cubicBezTo>
                    <a:pt x="78" y="23"/>
                    <a:pt x="85" y="27"/>
                    <a:pt x="91" y="33"/>
                  </a:cubicBezTo>
                  <a:cubicBezTo>
                    <a:pt x="102" y="27"/>
                    <a:pt x="102" y="27"/>
                    <a:pt x="102" y="27"/>
                  </a:cubicBezTo>
                  <a:cubicBezTo>
                    <a:pt x="104" y="26"/>
                    <a:pt x="106" y="27"/>
                    <a:pt x="107" y="29"/>
                  </a:cubicBezTo>
                  <a:cubicBezTo>
                    <a:pt x="111" y="35"/>
                    <a:pt x="111" y="35"/>
                    <a:pt x="111" y="35"/>
                  </a:cubicBezTo>
                  <a:cubicBezTo>
                    <a:pt x="112" y="37"/>
                    <a:pt x="112" y="40"/>
                    <a:pt x="110" y="41"/>
                  </a:cubicBezTo>
                  <a:cubicBezTo>
                    <a:pt x="99" y="47"/>
                    <a:pt x="99" y="47"/>
                    <a:pt x="99" y="47"/>
                  </a:cubicBezTo>
                  <a:cubicBezTo>
                    <a:pt x="100" y="51"/>
                    <a:pt x="101" y="56"/>
                    <a:pt x="101" y="60"/>
                  </a:cubicBezTo>
                  <a:cubicBezTo>
                    <a:pt x="101" y="64"/>
                    <a:pt x="100" y="69"/>
                    <a:pt x="99" y="73"/>
                  </a:cubicBezTo>
                  <a:cubicBezTo>
                    <a:pt x="110" y="79"/>
                    <a:pt x="110" y="79"/>
                    <a:pt x="110" y="79"/>
                  </a:cubicBezTo>
                  <a:cubicBezTo>
                    <a:pt x="112" y="80"/>
                    <a:pt x="112" y="83"/>
                    <a:pt x="111" y="85"/>
                  </a:cubicBezTo>
                  <a:close/>
                  <a:moveTo>
                    <a:pt x="61" y="40"/>
                  </a:moveTo>
                  <a:cubicBezTo>
                    <a:pt x="50" y="40"/>
                    <a:pt x="41" y="49"/>
                    <a:pt x="41" y="60"/>
                  </a:cubicBezTo>
                  <a:cubicBezTo>
                    <a:pt x="41" y="71"/>
                    <a:pt x="50" y="80"/>
                    <a:pt x="61" y="80"/>
                  </a:cubicBezTo>
                  <a:cubicBezTo>
                    <a:pt x="72" y="80"/>
                    <a:pt x="81" y="71"/>
                    <a:pt x="81" y="60"/>
                  </a:cubicBezTo>
                  <a:cubicBezTo>
                    <a:pt x="81" y="49"/>
                    <a:pt x="72" y="40"/>
                    <a:pt x="61" y="40"/>
                  </a:cubicBezTo>
                  <a:close/>
                  <a:moveTo>
                    <a:pt x="61" y="72"/>
                  </a:moveTo>
                  <a:cubicBezTo>
                    <a:pt x="54" y="72"/>
                    <a:pt x="49" y="67"/>
                    <a:pt x="49" y="60"/>
                  </a:cubicBezTo>
                  <a:cubicBezTo>
                    <a:pt x="49" y="53"/>
                    <a:pt x="54" y="48"/>
                    <a:pt x="61" y="48"/>
                  </a:cubicBezTo>
                  <a:cubicBezTo>
                    <a:pt x="68" y="48"/>
                    <a:pt x="73" y="53"/>
                    <a:pt x="73" y="60"/>
                  </a:cubicBezTo>
                  <a:cubicBezTo>
                    <a:pt x="73" y="67"/>
                    <a:pt x="68" y="72"/>
                    <a:pt x="61" y="7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30" name="矩形 29"/>
          <p:cNvSpPr/>
          <p:nvPr/>
        </p:nvSpPr>
        <p:spPr>
          <a:xfrm>
            <a:off x="9534466" y="2627945"/>
            <a:ext cx="2095559" cy="352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ym typeface="+mn-ea"/>
              </a:rPr>
              <a:t>输入内容</a:t>
            </a:r>
            <a:endParaRPr lang="zh-CN" altLang="en-US" sz="1600" dirty="0"/>
          </a:p>
        </p:txBody>
      </p:sp>
      <p:sp>
        <p:nvSpPr>
          <p:cNvPr id="31" name="矩形 30"/>
          <p:cNvSpPr/>
          <p:nvPr/>
        </p:nvSpPr>
        <p:spPr>
          <a:xfrm>
            <a:off x="8893760" y="4715946"/>
            <a:ext cx="2736265" cy="352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ym typeface="+mn-ea"/>
              </a:rPr>
              <a:t>输入内容</a:t>
            </a:r>
            <a:endParaRPr lang="zh-CN" altLang="en-US" sz="1600" dirty="0"/>
          </a:p>
        </p:txBody>
      </p:sp>
      <p:sp>
        <p:nvSpPr>
          <p:cNvPr id="32" name="矩形 31"/>
          <p:cNvSpPr/>
          <p:nvPr/>
        </p:nvSpPr>
        <p:spPr>
          <a:xfrm>
            <a:off x="800100" y="2715697"/>
            <a:ext cx="2100263" cy="352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600" dirty="0">
                <a:solidFill>
                  <a:schemeClr val="tx1"/>
                </a:solidFill>
                <a:sym typeface="+mn-ea"/>
              </a:rPr>
              <a:t>输入内容</a:t>
            </a:r>
            <a:endParaRPr lang="zh-CN" altLang="en-US" sz="1600"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780694" y="5001695"/>
            <a:ext cx="2562582" cy="352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600" dirty="0">
                <a:solidFill>
                  <a:schemeClr val="tx1"/>
                </a:solidFill>
                <a:sym typeface="+mn-ea"/>
              </a:rPr>
              <a:t>输入内容</a:t>
            </a:r>
            <a:endParaRPr lang="zh-CN" altLang="en-US" sz="1600" dirty="0">
              <a:solidFill>
                <a:schemeClr val="tx1"/>
              </a:solidFill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6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7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63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 0.001042 E" pathEditMode="relative" ptsTypes="">
                                          <p:cBhvr>
                                            <p:cTn id="12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" presetID="63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-0.001042 L 0 0 E" pathEditMode="relative" ptsTypes="">
                                          <p:cBhvr>
                                            <p:cTn id="14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" presetID="10" presetClass="exit" presetSubtype="0" fill="hold" grpId="3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6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63" presetClass="path" presetSubtype="0" accel="50000" decel="50000" fill="hold" grpId="4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 0.004166 E" pathEditMode="relative" ptsTypes="">
                                          <p:cBhvr>
                                            <p:cTn id="22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3" presetID="63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-0.004166 L 0 0 E" pathEditMode="relative" ptsTypes="">
                                          <p:cBhvr>
                                            <p:cTn id="24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" presetID="10" presetClass="exit" presetSubtype="0" fill="hold" grpId="6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6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63" presetClass="path" presetSubtype="0" accel="50000" decel="50000" fill="hold" grpId="7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 0.004167 E" pathEditMode="relative" ptsTypes="">
                                          <p:cBhvr>
                                            <p:cTn id="32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3" presetID="63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-0.004167 L 0 0 E" pathEditMode="relative" ptsTypes="">
                                          <p:cBhvr>
                                            <p:cTn id="34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5" presetID="10" presetClass="exit" presetSubtype="0" fill="hold" grpId="9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6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63" presetClass="path" presetSubtype="0" accel="50000" decel="50000" fill="hold" grpId="1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 0.004167 E" pathEditMode="relative" ptsTypes="">
                                          <p:cBhvr>
                                            <p:cTn id="42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3" presetID="63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-0.004167 L 0 0 E" pathEditMode="relative" ptsTypes="">
                                          <p:cBhvr>
                                            <p:cTn id="44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1" fill="hold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42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42" presetClass="entr" presetSubtype="0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42" presetClass="entr" presetSubtype="0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 animBg="1"/>
          <p:bldP spid="16" grpId="0" animBg="1"/>
          <p:bldP spid="16" grpId="1" animBg="1"/>
          <p:bldP spid="16" grpId="3" animBg="1"/>
          <p:bldP spid="16" grpId="4" animBg="1"/>
          <p:bldP spid="16" grpId="6" animBg="1"/>
          <p:bldP spid="16" grpId="7" animBg="1"/>
          <p:bldP spid="16" grpId="9" animBg="1"/>
          <p:bldP spid="16" grpId="10" animBg="1"/>
          <p:bldP spid="17" grpId="0" animBg="1"/>
          <p:bldP spid="17" grpId="1" animBg="1"/>
          <p:bldP spid="18" grpId="0" animBg="1"/>
          <p:bldP spid="18" grpId="1" animBg="1"/>
          <p:bldP spid="19" grpId="0" animBg="1"/>
          <p:bldP spid="19" grpId="1" animBg="1"/>
          <p:bldP spid="20" grpId="0" animBg="1"/>
          <p:bldP spid="20" grpId="1" animBg="1"/>
          <p:bldP spid="30" grpId="0"/>
          <p:bldP spid="31" grpId="0"/>
          <p:bldP spid="32" grpId="0"/>
          <p:bldP spid="33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6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7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63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 0.001042 E" pathEditMode="relative" ptsTypes="">
                                          <p:cBhvr>
                                            <p:cTn id="12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" presetID="63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-0.001042 L 0 0 E" pathEditMode="relative" ptsTypes="">
                                          <p:cBhvr>
                                            <p:cTn id="14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" presetID="10" presetClass="exit" presetSubtype="0" fill="hold" grpId="3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6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63" presetClass="path" presetSubtype="0" accel="50000" decel="50000" fill="hold" grpId="4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 0.004166 E" pathEditMode="relative" ptsTypes="">
                                          <p:cBhvr>
                                            <p:cTn id="22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3" presetID="63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-0.004166 L 0 0 E" pathEditMode="relative" ptsTypes="">
                                          <p:cBhvr>
                                            <p:cTn id="24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" presetID="10" presetClass="exit" presetSubtype="0" fill="hold" grpId="6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6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63" presetClass="path" presetSubtype="0" accel="50000" decel="50000" fill="hold" grpId="7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 0.004167 E" pathEditMode="relative" ptsTypes="">
                                          <p:cBhvr>
                                            <p:cTn id="32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3" presetID="63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-0.004167 L 0 0 E" pathEditMode="relative" ptsTypes="">
                                          <p:cBhvr>
                                            <p:cTn id="34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5" presetID="10" presetClass="exit" presetSubtype="0" fill="hold" grpId="9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6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63" presetClass="path" presetSubtype="0" accel="50000" decel="50000" fill="hold" grpId="1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 0.004167 E" pathEditMode="relative" ptsTypes="">
                                          <p:cBhvr>
                                            <p:cTn id="42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3" presetID="63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-0.004167 L 0 0 E" pathEditMode="relative" ptsTypes="">
                                          <p:cBhvr>
                                            <p:cTn id="44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42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42" presetClass="entr" presetSubtype="0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42" presetClass="entr" presetSubtype="0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 animBg="1"/>
          <p:bldP spid="16" grpId="0" animBg="1"/>
          <p:bldP spid="16" grpId="1" animBg="1"/>
          <p:bldP spid="16" grpId="3" animBg="1"/>
          <p:bldP spid="16" grpId="4" animBg="1"/>
          <p:bldP spid="16" grpId="6" animBg="1"/>
          <p:bldP spid="16" grpId="7" animBg="1"/>
          <p:bldP spid="16" grpId="9" animBg="1"/>
          <p:bldP spid="16" grpId="10" animBg="1"/>
          <p:bldP spid="17" grpId="0" animBg="1"/>
          <p:bldP spid="17" grpId="1" animBg="1"/>
          <p:bldP spid="18" grpId="0" animBg="1"/>
          <p:bldP spid="18" grpId="1" animBg="1"/>
          <p:bldP spid="19" grpId="0" animBg="1"/>
          <p:bldP spid="19" grpId="1" animBg="1"/>
          <p:bldP spid="20" grpId="0" animBg="1"/>
          <p:bldP spid="20" grpId="1" animBg="1"/>
          <p:bldP spid="30" grpId="0"/>
          <p:bldP spid="31" grpId="0"/>
          <p:bldP spid="32" grpId="0"/>
          <p:bldP spid="33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5" name="表格 34"/>
          <p:cNvGraphicFramePr>
            <a:graphicFrameLocks noGrp="1"/>
          </p:cNvGraphicFramePr>
          <p:nvPr/>
        </p:nvGraphicFramePr>
        <p:xfrm>
          <a:off x="2031202" y="2343151"/>
          <a:ext cx="8129596" cy="30289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7467"/>
                <a:gridCol w="677467"/>
                <a:gridCol w="677467"/>
                <a:gridCol w="677467"/>
                <a:gridCol w="677466"/>
                <a:gridCol w="677466"/>
                <a:gridCol w="677466"/>
                <a:gridCol w="677466"/>
                <a:gridCol w="677466"/>
                <a:gridCol w="677466"/>
                <a:gridCol w="677466"/>
                <a:gridCol w="677466"/>
              </a:tblGrid>
              <a:tr h="441888">
                <a:tc gridSpan="4">
                  <a:txBody>
                    <a:bodyPr/>
                    <a:lstStyle/>
                    <a:p>
                      <a:pPr algn="ctr"/>
                      <a:r>
                        <a:rPr lang="en-US" altLang="zh-CN" sz="20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a typeface="微软雅黑" panose="020B0503020204020204" pitchFamily="34" charset="-122"/>
                        </a:rPr>
                        <a:t>2013</a:t>
                      </a:r>
                      <a:endParaRPr lang="zh-CN" altLang="en-US" sz="200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altLang="zh-CN" sz="20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a typeface="微软雅黑" panose="020B0503020204020204" pitchFamily="34" charset="-122"/>
                        </a:rPr>
                        <a:t>2014</a:t>
                      </a:r>
                      <a:endParaRPr lang="zh-CN" altLang="en-US" sz="200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altLang="zh-CN" sz="20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a typeface="微软雅黑" panose="020B0503020204020204" pitchFamily="34" charset="-122"/>
                        </a:rPr>
                        <a:t>2015</a:t>
                      </a:r>
                      <a:endParaRPr lang="zh-CN" altLang="en-US" sz="200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</a:tr>
              <a:tr h="258706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aseline="0" dirty="0" smtClean="0">
                          <a:ea typeface="微软雅黑" panose="020B0503020204020204" pitchFamily="34" charset="-122"/>
                        </a:rPr>
                        <a:t>Q1</a:t>
                      </a:r>
                      <a:endParaRPr lang="zh-CN" altLang="en-US" sz="1600" baseline="0" dirty="0"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aseline="0" dirty="0" smtClean="0">
                          <a:ea typeface="微软雅黑" panose="020B0503020204020204" pitchFamily="34" charset="-122"/>
                        </a:rPr>
                        <a:t>Q2</a:t>
                      </a:r>
                      <a:endParaRPr lang="zh-CN" altLang="en-US" sz="1600" baseline="0" dirty="0"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aseline="0" dirty="0" smtClean="0">
                          <a:ea typeface="微软雅黑" panose="020B0503020204020204" pitchFamily="34" charset="-122"/>
                        </a:rPr>
                        <a:t>Q3</a:t>
                      </a:r>
                      <a:endParaRPr lang="zh-CN" altLang="en-US" sz="1600" baseline="0" dirty="0"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aseline="0" dirty="0" smtClean="0">
                          <a:ea typeface="微软雅黑" panose="020B0503020204020204" pitchFamily="34" charset="-122"/>
                        </a:rPr>
                        <a:t>Q4</a:t>
                      </a:r>
                      <a:endParaRPr lang="zh-CN" altLang="en-US" sz="1600" baseline="0" dirty="0"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aseline="0" dirty="0" smtClean="0">
                          <a:ea typeface="微软雅黑" panose="020B0503020204020204" pitchFamily="34" charset="-122"/>
                        </a:rPr>
                        <a:t>Q1</a:t>
                      </a:r>
                      <a:endParaRPr lang="zh-CN" altLang="en-US" sz="1600" baseline="0" dirty="0"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aseline="0" dirty="0" smtClean="0">
                          <a:ea typeface="微软雅黑" panose="020B0503020204020204" pitchFamily="34" charset="-122"/>
                        </a:rPr>
                        <a:t>Q2</a:t>
                      </a:r>
                      <a:endParaRPr lang="zh-CN" altLang="en-US" sz="1600" baseline="0" dirty="0"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aseline="0" dirty="0" smtClean="0">
                          <a:ea typeface="微软雅黑" panose="020B0503020204020204" pitchFamily="34" charset="-122"/>
                        </a:rPr>
                        <a:t>Q3</a:t>
                      </a:r>
                      <a:endParaRPr lang="zh-CN" altLang="en-US" sz="1600" baseline="0" dirty="0"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aseline="0" dirty="0" smtClean="0">
                          <a:ea typeface="微软雅黑" panose="020B0503020204020204" pitchFamily="34" charset="-122"/>
                        </a:rPr>
                        <a:t>Q4</a:t>
                      </a:r>
                      <a:endParaRPr lang="zh-CN" altLang="en-US" sz="1600" baseline="0" dirty="0"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aseline="0" dirty="0" smtClean="0">
                          <a:ea typeface="微软雅黑" panose="020B0503020204020204" pitchFamily="34" charset="-122"/>
                        </a:rPr>
                        <a:t>Q1</a:t>
                      </a:r>
                      <a:endParaRPr lang="zh-CN" altLang="en-US" sz="1600" baseline="0" dirty="0"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aseline="0" dirty="0" smtClean="0">
                          <a:ea typeface="微软雅黑" panose="020B0503020204020204" pitchFamily="34" charset="-122"/>
                        </a:rPr>
                        <a:t>Q2</a:t>
                      </a:r>
                      <a:endParaRPr lang="zh-CN" altLang="en-US" sz="1600" baseline="0" dirty="0"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aseline="0" dirty="0" smtClean="0">
                          <a:ea typeface="微软雅黑" panose="020B0503020204020204" pitchFamily="34" charset="-122"/>
                        </a:rPr>
                        <a:t>Q3</a:t>
                      </a:r>
                      <a:endParaRPr lang="zh-CN" altLang="en-US" sz="1600" baseline="0" dirty="0"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aseline="0" dirty="0" smtClean="0">
                          <a:ea typeface="微软雅黑" panose="020B0503020204020204" pitchFamily="34" charset="-122"/>
                        </a:rPr>
                        <a:t>Q4</a:t>
                      </a:r>
                      <a:endParaRPr lang="zh-CN" altLang="en-US" sz="1600" baseline="0" dirty="0"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文本框 1"/>
          <p:cNvSpPr txBox="1"/>
          <p:nvPr/>
        </p:nvSpPr>
        <p:spPr>
          <a:xfrm>
            <a:off x="4410075" y="791654"/>
            <a:ext cx="33718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000" dirty="0" smtClean="0">
                <a:solidFill>
                  <a:schemeClr val="accent1"/>
                </a:solidFill>
                <a:latin typeface="+mj-ea"/>
                <a:ea typeface="+mj-ea"/>
              </a:rPr>
              <a:t>团队业绩</a:t>
            </a:r>
            <a:endParaRPr lang="zh-CN" altLang="en-US" sz="4000" dirty="0">
              <a:solidFill>
                <a:schemeClr val="accent1"/>
              </a:solidFill>
              <a:latin typeface="+mj-ea"/>
              <a:ea typeface="+mj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543918" y="1539601"/>
            <a:ext cx="2657475" cy="307777"/>
          </a:xfrm>
          <a:prstGeom prst="rect">
            <a:avLst/>
          </a:prstGeom>
          <a:noFill/>
          <a:ln w="6350">
            <a:solidFill>
              <a:schemeClr val="accent1">
                <a:alpha val="4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chemeClr val="accent1"/>
                </a:solidFill>
              </a:rPr>
              <a:t>一个年轻、朝气的精英团队</a:t>
            </a:r>
            <a:endParaRPr lang="zh-CN" altLang="en-US" sz="1400" dirty="0">
              <a:solidFill>
                <a:schemeClr val="accent1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7269153" y="1537007"/>
            <a:ext cx="378717" cy="317417"/>
          </a:xfrm>
          <a:prstGeom prst="rect">
            <a:avLst/>
          </a:prstGeom>
          <a:solidFill>
            <a:schemeClr val="accent1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graphicFrame>
        <p:nvGraphicFramePr>
          <p:cNvPr id="25" name="图表 24"/>
          <p:cNvGraphicFramePr/>
          <p:nvPr/>
        </p:nvGraphicFramePr>
        <p:xfrm>
          <a:off x="1974059" y="2964237"/>
          <a:ext cx="8601074" cy="24935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cxnSp>
        <p:nvCxnSpPr>
          <p:cNvPr id="9" name="直接连接符 8"/>
          <p:cNvCxnSpPr/>
          <p:nvPr/>
        </p:nvCxnSpPr>
        <p:spPr>
          <a:xfrm flipV="1">
            <a:off x="4360071" y="3143250"/>
            <a:ext cx="0" cy="414337"/>
          </a:xfrm>
          <a:prstGeom prst="line">
            <a:avLst/>
          </a:prstGeom>
          <a:ln w="254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V="1">
            <a:off x="6417470" y="3157539"/>
            <a:ext cx="0" cy="1271586"/>
          </a:xfrm>
          <a:prstGeom prst="line">
            <a:avLst/>
          </a:prstGeom>
          <a:ln w="254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V="1">
            <a:off x="9817897" y="3057526"/>
            <a:ext cx="0" cy="185736"/>
          </a:xfrm>
          <a:prstGeom prst="line">
            <a:avLst/>
          </a:prstGeom>
          <a:ln w="254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/>
        </p:nvSpPr>
        <p:spPr>
          <a:xfrm>
            <a:off x="4874418" y="5811838"/>
            <a:ext cx="2443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accent1"/>
                </a:solidFill>
              </a:rPr>
              <a:t>历年数据分析</a:t>
            </a:r>
            <a:endParaRPr lang="zh-CN" altLang="en-US" b="1" dirty="0">
              <a:solidFill>
                <a:schemeClr val="accent1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162175" y="6163360"/>
            <a:ext cx="7867650" cy="352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600" dirty="0">
                <a:sym typeface="+mn-ea"/>
              </a:rPr>
              <a:t>输入内容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25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5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75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5" grpId="0" uiExpand="1">
        <p:bldSub>
          <a:bldChart bld="series"/>
        </p:bldSub>
      </p:bldGraphic>
      <p:bldP spid="18" grpId="0"/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1885153" y="2724281"/>
            <a:ext cx="2825093" cy="1876684"/>
          </a:xfrm>
          <a:prstGeom prst="rect">
            <a:avLst/>
          </a:prstGeom>
          <a:ln w="25400">
            <a:solidFill>
              <a:schemeClr val="accent1"/>
            </a:solidFill>
          </a:ln>
        </p:spPr>
      </p:pic>
      <p:sp>
        <p:nvSpPr>
          <p:cNvPr id="2" name="文本框 1"/>
          <p:cNvSpPr txBox="1"/>
          <p:nvPr/>
        </p:nvSpPr>
        <p:spPr>
          <a:xfrm>
            <a:off x="4410075" y="791654"/>
            <a:ext cx="33718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000" dirty="0" smtClean="0">
                <a:solidFill>
                  <a:schemeClr val="accent1"/>
                </a:solidFill>
                <a:latin typeface="+mj-ea"/>
                <a:ea typeface="+mj-ea"/>
              </a:rPr>
              <a:t>团队</a:t>
            </a:r>
            <a:r>
              <a:rPr lang="zh-CN" altLang="en-US" sz="4000" dirty="0">
                <a:solidFill>
                  <a:schemeClr val="accent1"/>
                </a:solidFill>
                <a:latin typeface="+mj-ea"/>
                <a:ea typeface="+mj-ea"/>
              </a:rPr>
              <a:t>作品</a:t>
            </a:r>
            <a:endParaRPr lang="zh-CN" altLang="en-US" sz="4000" dirty="0">
              <a:solidFill>
                <a:schemeClr val="accent1"/>
              </a:solidFill>
              <a:latin typeface="+mj-ea"/>
              <a:ea typeface="+mj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543918" y="1539601"/>
            <a:ext cx="2657475" cy="307777"/>
          </a:xfrm>
          <a:prstGeom prst="rect">
            <a:avLst/>
          </a:prstGeom>
          <a:noFill/>
          <a:ln w="6350">
            <a:solidFill>
              <a:schemeClr val="accent1">
                <a:alpha val="4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chemeClr val="accent1"/>
                </a:solidFill>
              </a:rPr>
              <a:t>一个年轻、朝气的精英团队</a:t>
            </a:r>
            <a:endParaRPr lang="zh-CN" altLang="en-US" sz="1400" dirty="0">
              <a:solidFill>
                <a:schemeClr val="accent1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7269153" y="1537007"/>
            <a:ext cx="378717" cy="317417"/>
          </a:xfrm>
          <a:prstGeom prst="rect">
            <a:avLst/>
          </a:prstGeom>
          <a:solidFill>
            <a:schemeClr val="accent1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997435" y="2848641"/>
            <a:ext cx="2825093" cy="1883395"/>
          </a:xfrm>
          <a:prstGeom prst="rect">
            <a:avLst/>
          </a:prstGeom>
          <a:ln w="25400">
            <a:solidFill>
              <a:schemeClr val="accent1"/>
            </a:solidFill>
          </a:ln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109717" y="2960921"/>
            <a:ext cx="2825093" cy="1876055"/>
          </a:xfrm>
          <a:prstGeom prst="rect">
            <a:avLst/>
          </a:prstGeom>
          <a:ln w="25400">
            <a:solidFill>
              <a:schemeClr val="accent1"/>
            </a:solidFill>
          </a:ln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221999" y="3067206"/>
            <a:ext cx="2825093" cy="1876581"/>
          </a:xfrm>
          <a:prstGeom prst="rect">
            <a:avLst/>
          </a:prstGeom>
          <a:ln w="25400">
            <a:solidFill>
              <a:schemeClr val="accent1"/>
            </a:solidFill>
          </a:ln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2334282" y="3173470"/>
            <a:ext cx="2825093" cy="1876368"/>
          </a:xfrm>
          <a:prstGeom prst="rect">
            <a:avLst/>
          </a:prstGeom>
          <a:ln w="25400">
            <a:solidFill>
              <a:schemeClr val="accent1"/>
            </a:solidFill>
          </a:ln>
        </p:spPr>
      </p:pic>
      <p:sp>
        <p:nvSpPr>
          <p:cNvPr id="24" name="文本框 23"/>
          <p:cNvSpPr txBox="1"/>
          <p:nvPr/>
        </p:nvSpPr>
        <p:spPr>
          <a:xfrm>
            <a:off x="10858500" y="5116976"/>
            <a:ext cx="35850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</a:rPr>
              <a:t>标题五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grpSp>
        <p:nvGrpSpPr>
          <p:cNvPr id="80" name="组合 79"/>
          <p:cNvGrpSpPr/>
          <p:nvPr/>
        </p:nvGrpSpPr>
        <p:grpSpPr>
          <a:xfrm>
            <a:off x="6070449" y="3187625"/>
            <a:ext cx="5428211" cy="811104"/>
            <a:chOff x="6070449" y="1926589"/>
            <a:chExt cx="5428211" cy="811104"/>
          </a:xfrm>
        </p:grpSpPr>
        <p:grpSp>
          <p:nvGrpSpPr>
            <p:cNvPr id="79" name="组合 78"/>
            <p:cNvGrpSpPr/>
            <p:nvPr/>
          </p:nvGrpSpPr>
          <p:grpSpPr>
            <a:xfrm>
              <a:off x="7986930" y="1926589"/>
              <a:ext cx="1557121" cy="435610"/>
              <a:chOff x="7986930" y="1926589"/>
              <a:chExt cx="1557121" cy="435610"/>
            </a:xfrm>
          </p:grpSpPr>
          <p:sp>
            <p:nvSpPr>
              <p:cNvPr id="42" name="椭圆 41"/>
              <p:cNvSpPr/>
              <p:nvPr/>
            </p:nvSpPr>
            <p:spPr>
              <a:xfrm>
                <a:off x="7986930" y="1926589"/>
                <a:ext cx="425670" cy="425670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" name="矩形 42"/>
              <p:cNvSpPr/>
              <p:nvPr/>
            </p:nvSpPr>
            <p:spPr>
              <a:xfrm>
                <a:off x="8198096" y="1926589"/>
                <a:ext cx="1021893" cy="42480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椭圆 43"/>
              <p:cNvSpPr/>
              <p:nvPr/>
            </p:nvSpPr>
            <p:spPr>
              <a:xfrm>
                <a:off x="9005676" y="1926589"/>
                <a:ext cx="425670" cy="425670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" name="文本框 39"/>
              <p:cNvSpPr txBox="1"/>
              <p:nvPr/>
            </p:nvSpPr>
            <p:spPr>
              <a:xfrm>
                <a:off x="8020741" y="1946728"/>
                <a:ext cx="1523310" cy="4154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000" b="1" dirty="0">
                    <a:solidFill>
                      <a:schemeClr val="bg1"/>
                    </a:solidFill>
                  </a:rPr>
                  <a:t>标题一</a:t>
                </a:r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41" name="矩形 40"/>
            <p:cNvSpPr/>
            <p:nvPr/>
          </p:nvSpPr>
          <p:spPr>
            <a:xfrm>
              <a:off x="6070449" y="2385268"/>
              <a:ext cx="5428211" cy="3524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600" dirty="0">
                  <a:sym typeface="+mn-ea"/>
                </a:rPr>
                <a:t>输入内容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6070449" y="3187625"/>
            <a:ext cx="5428211" cy="811104"/>
            <a:chOff x="6070449" y="1926589"/>
            <a:chExt cx="5428211" cy="811104"/>
          </a:xfrm>
        </p:grpSpPr>
        <p:grpSp>
          <p:nvGrpSpPr>
            <p:cNvPr id="82" name="组合 81"/>
            <p:cNvGrpSpPr/>
            <p:nvPr/>
          </p:nvGrpSpPr>
          <p:grpSpPr>
            <a:xfrm>
              <a:off x="7986930" y="1926589"/>
              <a:ext cx="1557121" cy="435610"/>
              <a:chOff x="7986930" y="1926589"/>
              <a:chExt cx="1557121" cy="435610"/>
            </a:xfrm>
          </p:grpSpPr>
          <p:sp>
            <p:nvSpPr>
              <p:cNvPr id="84" name="椭圆 83"/>
              <p:cNvSpPr/>
              <p:nvPr/>
            </p:nvSpPr>
            <p:spPr>
              <a:xfrm>
                <a:off x="7986930" y="1926589"/>
                <a:ext cx="425670" cy="425670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5" name="矩形 84"/>
              <p:cNvSpPr/>
              <p:nvPr/>
            </p:nvSpPr>
            <p:spPr>
              <a:xfrm>
                <a:off x="8198096" y="1926589"/>
                <a:ext cx="1021893" cy="42480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6" name="椭圆 85"/>
              <p:cNvSpPr/>
              <p:nvPr/>
            </p:nvSpPr>
            <p:spPr>
              <a:xfrm>
                <a:off x="9005676" y="1926589"/>
                <a:ext cx="425670" cy="425670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7" name="文本框 86"/>
              <p:cNvSpPr txBox="1"/>
              <p:nvPr/>
            </p:nvSpPr>
            <p:spPr>
              <a:xfrm>
                <a:off x="8020741" y="1946728"/>
                <a:ext cx="1523310" cy="4154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000" b="1" dirty="0" smtClean="0">
                    <a:solidFill>
                      <a:schemeClr val="bg1"/>
                    </a:solidFill>
                  </a:rPr>
                  <a:t>标题</a:t>
                </a:r>
                <a:r>
                  <a:rPr lang="zh-CN" altLang="en-US" sz="2000" b="1" dirty="0">
                    <a:solidFill>
                      <a:schemeClr val="bg1"/>
                    </a:solidFill>
                  </a:rPr>
                  <a:t>二</a:t>
                </a:r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83" name="矩形 82"/>
            <p:cNvSpPr/>
            <p:nvPr/>
          </p:nvSpPr>
          <p:spPr>
            <a:xfrm>
              <a:off x="6070449" y="2385268"/>
              <a:ext cx="5428211" cy="3524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600" dirty="0">
                  <a:sym typeface="+mn-ea"/>
                </a:rPr>
                <a:t>输入内容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88" name="组合 87"/>
          <p:cNvGrpSpPr/>
          <p:nvPr/>
        </p:nvGrpSpPr>
        <p:grpSpPr>
          <a:xfrm>
            <a:off x="6070449" y="3187625"/>
            <a:ext cx="5428211" cy="811104"/>
            <a:chOff x="6070449" y="1926589"/>
            <a:chExt cx="5428211" cy="811104"/>
          </a:xfrm>
        </p:grpSpPr>
        <p:grpSp>
          <p:nvGrpSpPr>
            <p:cNvPr id="89" name="组合 88"/>
            <p:cNvGrpSpPr/>
            <p:nvPr/>
          </p:nvGrpSpPr>
          <p:grpSpPr>
            <a:xfrm>
              <a:off x="7986930" y="1926589"/>
              <a:ext cx="1557121" cy="435610"/>
              <a:chOff x="7986930" y="1926589"/>
              <a:chExt cx="1557121" cy="435610"/>
            </a:xfrm>
          </p:grpSpPr>
          <p:sp>
            <p:nvSpPr>
              <p:cNvPr id="91" name="椭圆 90"/>
              <p:cNvSpPr/>
              <p:nvPr/>
            </p:nvSpPr>
            <p:spPr>
              <a:xfrm>
                <a:off x="7986930" y="1926589"/>
                <a:ext cx="425670" cy="425670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2" name="矩形 91"/>
              <p:cNvSpPr/>
              <p:nvPr/>
            </p:nvSpPr>
            <p:spPr>
              <a:xfrm>
                <a:off x="8198096" y="1926589"/>
                <a:ext cx="1021893" cy="42480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3" name="椭圆 92"/>
              <p:cNvSpPr/>
              <p:nvPr/>
            </p:nvSpPr>
            <p:spPr>
              <a:xfrm>
                <a:off x="9005676" y="1926589"/>
                <a:ext cx="425670" cy="425670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4" name="文本框 93"/>
              <p:cNvSpPr txBox="1"/>
              <p:nvPr/>
            </p:nvSpPr>
            <p:spPr>
              <a:xfrm>
                <a:off x="8020741" y="1946728"/>
                <a:ext cx="1523310" cy="4154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000" b="1" dirty="0" smtClean="0">
                    <a:solidFill>
                      <a:schemeClr val="bg1"/>
                    </a:solidFill>
                  </a:rPr>
                  <a:t>标题三</a:t>
                </a:r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90" name="矩形 89"/>
            <p:cNvSpPr/>
            <p:nvPr/>
          </p:nvSpPr>
          <p:spPr>
            <a:xfrm>
              <a:off x="6070449" y="2385268"/>
              <a:ext cx="5428211" cy="3524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600" dirty="0">
                  <a:sym typeface="+mn-ea"/>
                </a:rPr>
                <a:t>输入内容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6070449" y="3187625"/>
            <a:ext cx="5428211" cy="811104"/>
            <a:chOff x="6070449" y="1926589"/>
            <a:chExt cx="5428211" cy="811104"/>
          </a:xfrm>
        </p:grpSpPr>
        <p:grpSp>
          <p:nvGrpSpPr>
            <p:cNvPr id="96" name="组合 95"/>
            <p:cNvGrpSpPr/>
            <p:nvPr/>
          </p:nvGrpSpPr>
          <p:grpSpPr>
            <a:xfrm>
              <a:off x="7986930" y="1926589"/>
              <a:ext cx="1557121" cy="435610"/>
              <a:chOff x="7986930" y="1926589"/>
              <a:chExt cx="1557121" cy="435610"/>
            </a:xfrm>
          </p:grpSpPr>
          <p:sp>
            <p:nvSpPr>
              <p:cNvPr id="98" name="椭圆 97"/>
              <p:cNvSpPr/>
              <p:nvPr/>
            </p:nvSpPr>
            <p:spPr>
              <a:xfrm>
                <a:off x="7986930" y="1926589"/>
                <a:ext cx="425670" cy="425670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9" name="矩形 98"/>
              <p:cNvSpPr/>
              <p:nvPr/>
            </p:nvSpPr>
            <p:spPr>
              <a:xfrm>
                <a:off x="8198096" y="1926589"/>
                <a:ext cx="1021893" cy="42480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0" name="椭圆 99"/>
              <p:cNvSpPr/>
              <p:nvPr/>
            </p:nvSpPr>
            <p:spPr>
              <a:xfrm>
                <a:off x="9005676" y="1926589"/>
                <a:ext cx="425670" cy="425670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1" name="文本框 100"/>
              <p:cNvSpPr txBox="1"/>
              <p:nvPr/>
            </p:nvSpPr>
            <p:spPr>
              <a:xfrm>
                <a:off x="8020741" y="1946728"/>
                <a:ext cx="1523310" cy="4154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000" b="1" dirty="0" smtClean="0">
                    <a:solidFill>
                      <a:schemeClr val="bg1"/>
                    </a:solidFill>
                  </a:rPr>
                  <a:t>标题四</a:t>
                </a:r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97" name="矩形 96"/>
            <p:cNvSpPr/>
            <p:nvPr/>
          </p:nvSpPr>
          <p:spPr>
            <a:xfrm>
              <a:off x="6070449" y="2385268"/>
              <a:ext cx="5428211" cy="3524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600" dirty="0">
                  <a:sym typeface="+mn-ea"/>
                </a:rPr>
                <a:t>输入内容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6070449" y="3187625"/>
            <a:ext cx="5428211" cy="811104"/>
            <a:chOff x="6070449" y="1926589"/>
            <a:chExt cx="5428211" cy="811104"/>
          </a:xfrm>
        </p:grpSpPr>
        <p:grpSp>
          <p:nvGrpSpPr>
            <p:cNvPr id="103" name="组合 102"/>
            <p:cNvGrpSpPr/>
            <p:nvPr/>
          </p:nvGrpSpPr>
          <p:grpSpPr>
            <a:xfrm>
              <a:off x="7986930" y="1926589"/>
              <a:ext cx="1557121" cy="435610"/>
              <a:chOff x="7986930" y="1926589"/>
              <a:chExt cx="1557121" cy="435610"/>
            </a:xfrm>
          </p:grpSpPr>
          <p:sp>
            <p:nvSpPr>
              <p:cNvPr id="105" name="椭圆 104"/>
              <p:cNvSpPr/>
              <p:nvPr/>
            </p:nvSpPr>
            <p:spPr>
              <a:xfrm>
                <a:off x="7986930" y="1926589"/>
                <a:ext cx="425670" cy="425670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6" name="矩形 105"/>
              <p:cNvSpPr/>
              <p:nvPr/>
            </p:nvSpPr>
            <p:spPr>
              <a:xfrm>
                <a:off x="8198096" y="1926589"/>
                <a:ext cx="1021893" cy="42480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7" name="椭圆 106"/>
              <p:cNvSpPr/>
              <p:nvPr/>
            </p:nvSpPr>
            <p:spPr>
              <a:xfrm>
                <a:off x="9005676" y="1926589"/>
                <a:ext cx="425670" cy="425670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8" name="文本框 107"/>
              <p:cNvSpPr txBox="1"/>
              <p:nvPr/>
            </p:nvSpPr>
            <p:spPr>
              <a:xfrm>
                <a:off x="8020741" y="1946728"/>
                <a:ext cx="1523310" cy="4154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000" b="1" dirty="0" smtClean="0">
                    <a:solidFill>
                      <a:schemeClr val="bg1"/>
                    </a:solidFill>
                  </a:rPr>
                  <a:t>标题五</a:t>
                </a:r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04" name="矩形 103"/>
            <p:cNvSpPr/>
            <p:nvPr/>
          </p:nvSpPr>
          <p:spPr>
            <a:xfrm>
              <a:off x="6070449" y="2385268"/>
              <a:ext cx="5428211" cy="3524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600" dirty="0">
                  <a:sym typeface="+mn-ea"/>
                </a:rPr>
                <a:t>输入内容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2.96296E-6 L 0.01029 0.01504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800" y="741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2.96296E-6 L 0.01029 0.01504 " pathEditMode="relative" rAng="0" ptsTypes="AA">
                                      <p:cBhvr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800" y="74100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2.96296E-6 L 0.01029 0.01504 " pathEditMode="relative" rAng="0" ptsTypes="AA">
                                      <p:cBhvr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800" y="74100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2.96296E-6 L 0.01029 0.01504 " pathEditMode="relative" rAng="0" ptsTypes="AA">
                                      <p:cBhvr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800" y="74100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2.96296E-6 L 0.01029 0.01504 " pathEditMode="relative" rAng="0" ptsTypes="AA">
                                      <p:cBhvr>
                                        <p:cTn id="4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800" y="74100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组合 56"/>
          <p:cNvGrpSpPr/>
          <p:nvPr/>
        </p:nvGrpSpPr>
        <p:grpSpPr>
          <a:xfrm>
            <a:off x="2541590" y="1866900"/>
            <a:ext cx="1862138" cy="3905251"/>
            <a:chOff x="2541590" y="1866900"/>
            <a:chExt cx="1862138" cy="3905251"/>
          </a:xfrm>
        </p:grpSpPr>
        <p:sp>
          <p:nvSpPr>
            <p:cNvPr id="58" name="AutoShape 3"/>
            <p:cNvSpPr>
              <a:spLocks noChangeAspect="1" noChangeArrowheads="1" noTextEdit="1"/>
            </p:cNvSpPr>
            <p:nvPr/>
          </p:nvSpPr>
          <p:spPr bwMode="auto">
            <a:xfrm>
              <a:off x="2541590" y="1866900"/>
              <a:ext cx="1862138" cy="39052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5"/>
            <p:cNvSpPr>
              <a:spLocks noEditPoints="1"/>
            </p:cNvSpPr>
            <p:nvPr/>
          </p:nvSpPr>
          <p:spPr bwMode="auto">
            <a:xfrm>
              <a:off x="2563815" y="1889125"/>
              <a:ext cx="1838325" cy="3883026"/>
            </a:xfrm>
            <a:custGeom>
              <a:avLst/>
              <a:gdLst>
                <a:gd name="T0" fmla="*/ 0 w 1508"/>
                <a:gd name="T1" fmla="*/ 2962 h 3186"/>
                <a:gd name="T2" fmla="*/ 66 w 1508"/>
                <a:gd name="T3" fmla="*/ 3120 h 3186"/>
                <a:gd name="T4" fmla="*/ 224 w 1508"/>
                <a:gd name="T5" fmla="*/ 3186 h 3186"/>
                <a:gd name="T6" fmla="*/ 1284 w 1508"/>
                <a:gd name="T7" fmla="*/ 3186 h 3186"/>
                <a:gd name="T8" fmla="*/ 1442 w 1508"/>
                <a:gd name="T9" fmla="*/ 3120 h 3186"/>
                <a:gd name="T10" fmla="*/ 1508 w 1508"/>
                <a:gd name="T11" fmla="*/ 2962 h 3186"/>
                <a:gd name="T12" fmla="*/ 1508 w 1508"/>
                <a:gd name="T13" fmla="*/ 1508 h 3186"/>
                <a:gd name="T14" fmla="*/ 0 w 1508"/>
                <a:gd name="T15" fmla="*/ 1508 h 3186"/>
                <a:gd name="T16" fmla="*/ 0 w 1508"/>
                <a:gd name="T17" fmla="*/ 2962 h 3186"/>
                <a:gd name="T18" fmla="*/ 1442 w 1508"/>
                <a:gd name="T19" fmla="*/ 66 h 3186"/>
                <a:gd name="T20" fmla="*/ 1284 w 1508"/>
                <a:gd name="T21" fmla="*/ 0 h 3186"/>
                <a:gd name="T22" fmla="*/ 224 w 1508"/>
                <a:gd name="T23" fmla="*/ 0 h 3186"/>
                <a:gd name="T24" fmla="*/ 66 w 1508"/>
                <a:gd name="T25" fmla="*/ 66 h 3186"/>
                <a:gd name="T26" fmla="*/ 0 w 1508"/>
                <a:gd name="T27" fmla="*/ 224 h 3186"/>
                <a:gd name="T28" fmla="*/ 0 w 1508"/>
                <a:gd name="T29" fmla="*/ 1508 h 3186"/>
                <a:gd name="T30" fmla="*/ 1508 w 1508"/>
                <a:gd name="T31" fmla="*/ 1508 h 3186"/>
                <a:gd name="T32" fmla="*/ 1508 w 1508"/>
                <a:gd name="T33" fmla="*/ 224 h 3186"/>
                <a:gd name="T34" fmla="*/ 1442 w 1508"/>
                <a:gd name="T35" fmla="*/ 66 h 3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508" h="3186">
                  <a:moveTo>
                    <a:pt x="0" y="2962"/>
                  </a:moveTo>
                  <a:cubicBezTo>
                    <a:pt x="0" y="3022"/>
                    <a:pt x="23" y="3078"/>
                    <a:pt x="66" y="3120"/>
                  </a:cubicBezTo>
                  <a:cubicBezTo>
                    <a:pt x="108" y="3163"/>
                    <a:pt x="164" y="3186"/>
                    <a:pt x="224" y="3186"/>
                  </a:cubicBezTo>
                  <a:cubicBezTo>
                    <a:pt x="1284" y="3186"/>
                    <a:pt x="1284" y="3186"/>
                    <a:pt x="1284" y="3186"/>
                  </a:cubicBezTo>
                  <a:cubicBezTo>
                    <a:pt x="1344" y="3186"/>
                    <a:pt x="1400" y="3163"/>
                    <a:pt x="1442" y="3120"/>
                  </a:cubicBezTo>
                  <a:cubicBezTo>
                    <a:pt x="1485" y="3078"/>
                    <a:pt x="1508" y="3022"/>
                    <a:pt x="1508" y="2962"/>
                  </a:cubicBezTo>
                  <a:cubicBezTo>
                    <a:pt x="1508" y="1508"/>
                    <a:pt x="1508" y="1508"/>
                    <a:pt x="1508" y="1508"/>
                  </a:cubicBezTo>
                  <a:cubicBezTo>
                    <a:pt x="0" y="1508"/>
                    <a:pt x="0" y="1508"/>
                    <a:pt x="0" y="1508"/>
                  </a:cubicBezTo>
                  <a:cubicBezTo>
                    <a:pt x="0" y="2962"/>
                    <a:pt x="0" y="2962"/>
                    <a:pt x="0" y="2962"/>
                  </a:cubicBezTo>
                  <a:moveTo>
                    <a:pt x="1442" y="66"/>
                  </a:moveTo>
                  <a:cubicBezTo>
                    <a:pt x="1400" y="23"/>
                    <a:pt x="1344" y="0"/>
                    <a:pt x="1284" y="0"/>
                  </a:cubicBezTo>
                  <a:cubicBezTo>
                    <a:pt x="224" y="0"/>
                    <a:pt x="224" y="0"/>
                    <a:pt x="224" y="0"/>
                  </a:cubicBezTo>
                  <a:cubicBezTo>
                    <a:pt x="164" y="0"/>
                    <a:pt x="108" y="23"/>
                    <a:pt x="66" y="66"/>
                  </a:cubicBezTo>
                  <a:cubicBezTo>
                    <a:pt x="23" y="108"/>
                    <a:pt x="0" y="164"/>
                    <a:pt x="0" y="224"/>
                  </a:cubicBezTo>
                  <a:cubicBezTo>
                    <a:pt x="0" y="1508"/>
                    <a:pt x="0" y="1508"/>
                    <a:pt x="0" y="1508"/>
                  </a:cubicBezTo>
                  <a:cubicBezTo>
                    <a:pt x="1508" y="1508"/>
                    <a:pt x="1508" y="1508"/>
                    <a:pt x="1508" y="1508"/>
                  </a:cubicBezTo>
                  <a:cubicBezTo>
                    <a:pt x="1508" y="224"/>
                    <a:pt x="1508" y="224"/>
                    <a:pt x="1508" y="224"/>
                  </a:cubicBezTo>
                  <a:cubicBezTo>
                    <a:pt x="1508" y="164"/>
                    <a:pt x="1485" y="108"/>
                    <a:pt x="1442" y="66"/>
                  </a:cubicBezTo>
                </a:path>
              </a:pathLst>
            </a:custGeom>
            <a:solidFill>
              <a:srgbClr val="0708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pic>
          <p:nvPicPr>
            <p:cNvPr id="60" name="Picture 6"/>
            <p:cNvPicPr>
              <a:picLocks noChangeAspect="1" noChangeArrowheads="1"/>
            </p:cNvPicPr>
            <p:nvPr/>
          </p:nvPicPr>
          <p:blipFill>
            <a:blip r:embed="rId1" cstate="screen"/>
            <a:srcRect/>
            <a:stretch>
              <a:fillRect/>
            </a:stretch>
          </p:blipFill>
          <p:spPr bwMode="auto">
            <a:xfrm>
              <a:off x="2695578" y="3722688"/>
              <a:ext cx="1570038" cy="14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" name="Oval 8"/>
            <p:cNvSpPr>
              <a:spLocks noChangeArrowheads="1"/>
            </p:cNvSpPr>
            <p:nvPr/>
          </p:nvSpPr>
          <p:spPr bwMode="auto">
            <a:xfrm>
              <a:off x="3317878" y="5321301"/>
              <a:ext cx="328613" cy="328613"/>
            </a:xfrm>
            <a:prstGeom prst="ellipse">
              <a:avLst/>
            </a:prstGeom>
            <a:solidFill>
              <a:srgbClr val="44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Oval 9"/>
            <p:cNvSpPr>
              <a:spLocks noChangeArrowheads="1"/>
            </p:cNvSpPr>
            <p:nvPr/>
          </p:nvSpPr>
          <p:spPr bwMode="auto">
            <a:xfrm>
              <a:off x="3333753" y="5338763"/>
              <a:ext cx="295275" cy="295275"/>
            </a:xfrm>
            <a:prstGeom prst="ellipse">
              <a:avLst/>
            </a:prstGeom>
            <a:solidFill>
              <a:srgbClr val="0708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10"/>
            <p:cNvSpPr/>
            <p:nvPr/>
          </p:nvSpPr>
          <p:spPr bwMode="auto">
            <a:xfrm>
              <a:off x="3306765" y="2189163"/>
              <a:ext cx="342900" cy="73025"/>
            </a:xfrm>
            <a:custGeom>
              <a:avLst/>
              <a:gdLst>
                <a:gd name="T0" fmla="*/ 250 w 280"/>
                <a:gd name="T1" fmla="*/ 0 h 60"/>
                <a:gd name="T2" fmla="*/ 30 w 280"/>
                <a:gd name="T3" fmla="*/ 0 h 60"/>
                <a:gd name="T4" fmla="*/ 0 w 280"/>
                <a:gd name="T5" fmla="*/ 30 h 60"/>
                <a:gd name="T6" fmla="*/ 30 w 280"/>
                <a:gd name="T7" fmla="*/ 60 h 60"/>
                <a:gd name="T8" fmla="*/ 250 w 280"/>
                <a:gd name="T9" fmla="*/ 60 h 60"/>
                <a:gd name="T10" fmla="*/ 280 w 280"/>
                <a:gd name="T11" fmla="*/ 30 h 60"/>
                <a:gd name="T12" fmla="*/ 250 w 280"/>
                <a:gd name="T1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0" h="60">
                  <a:moveTo>
                    <a:pt x="250" y="0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13" y="0"/>
                    <a:pt x="0" y="13"/>
                    <a:pt x="0" y="30"/>
                  </a:cubicBezTo>
                  <a:cubicBezTo>
                    <a:pt x="0" y="47"/>
                    <a:pt x="13" y="60"/>
                    <a:pt x="30" y="60"/>
                  </a:cubicBezTo>
                  <a:cubicBezTo>
                    <a:pt x="250" y="60"/>
                    <a:pt x="250" y="60"/>
                    <a:pt x="250" y="60"/>
                  </a:cubicBezTo>
                  <a:cubicBezTo>
                    <a:pt x="267" y="60"/>
                    <a:pt x="280" y="47"/>
                    <a:pt x="280" y="30"/>
                  </a:cubicBezTo>
                  <a:cubicBezTo>
                    <a:pt x="280" y="13"/>
                    <a:pt x="267" y="0"/>
                    <a:pt x="250" y="0"/>
                  </a:cubicBezTo>
                  <a:close/>
                </a:path>
              </a:pathLst>
            </a:custGeom>
            <a:solidFill>
              <a:srgbClr val="2A2A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Oval 11"/>
            <p:cNvSpPr>
              <a:spLocks noChangeArrowheads="1"/>
            </p:cNvSpPr>
            <p:nvPr/>
          </p:nvSpPr>
          <p:spPr bwMode="auto">
            <a:xfrm>
              <a:off x="3446465" y="2043113"/>
              <a:ext cx="68263" cy="68263"/>
            </a:xfrm>
            <a:prstGeom prst="ellipse">
              <a:avLst/>
            </a:prstGeom>
            <a:solidFill>
              <a:srgbClr val="2A2A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12"/>
            <p:cNvSpPr/>
            <p:nvPr/>
          </p:nvSpPr>
          <p:spPr bwMode="auto">
            <a:xfrm>
              <a:off x="3792540" y="1866900"/>
              <a:ext cx="298450" cy="22225"/>
            </a:xfrm>
            <a:custGeom>
              <a:avLst/>
              <a:gdLst>
                <a:gd name="T0" fmla="*/ 181 w 188"/>
                <a:gd name="T1" fmla="*/ 0 h 14"/>
                <a:gd name="T2" fmla="*/ 8 w 188"/>
                <a:gd name="T3" fmla="*/ 0 h 14"/>
                <a:gd name="T4" fmla="*/ 0 w 188"/>
                <a:gd name="T5" fmla="*/ 5 h 14"/>
                <a:gd name="T6" fmla="*/ 0 w 188"/>
                <a:gd name="T7" fmla="*/ 14 h 14"/>
                <a:gd name="T8" fmla="*/ 188 w 188"/>
                <a:gd name="T9" fmla="*/ 14 h 14"/>
                <a:gd name="T10" fmla="*/ 188 w 188"/>
                <a:gd name="T11" fmla="*/ 5 h 14"/>
                <a:gd name="T12" fmla="*/ 181 w 188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8" h="14">
                  <a:moveTo>
                    <a:pt x="181" y="0"/>
                  </a:moveTo>
                  <a:lnTo>
                    <a:pt x="8" y="0"/>
                  </a:lnTo>
                  <a:lnTo>
                    <a:pt x="0" y="5"/>
                  </a:lnTo>
                  <a:lnTo>
                    <a:pt x="0" y="14"/>
                  </a:lnTo>
                  <a:lnTo>
                    <a:pt x="188" y="14"/>
                  </a:lnTo>
                  <a:lnTo>
                    <a:pt x="188" y="5"/>
                  </a:lnTo>
                  <a:lnTo>
                    <a:pt x="181" y="0"/>
                  </a:lnTo>
                  <a:close/>
                </a:path>
              </a:pathLst>
            </a:custGeom>
            <a:solidFill>
              <a:srgbClr val="0100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13"/>
            <p:cNvSpPr/>
            <p:nvPr/>
          </p:nvSpPr>
          <p:spPr bwMode="auto">
            <a:xfrm>
              <a:off x="2541590" y="2422525"/>
              <a:ext cx="22225" cy="177800"/>
            </a:xfrm>
            <a:custGeom>
              <a:avLst/>
              <a:gdLst>
                <a:gd name="T0" fmla="*/ 6 w 18"/>
                <a:gd name="T1" fmla="*/ 0 h 146"/>
                <a:gd name="T2" fmla="*/ 0 w 18"/>
                <a:gd name="T3" fmla="*/ 6 h 146"/>
                <a:gd name="T4" fmla="*/ 0 w 18"/>
                <a:gd name="T5" fmla="*/ 140 h 146"/>
                <a:gd name="T6" fmla="*/ 6 w 18"/>
                <a:gd name="T7" fmla="*/ 146 h 146"/>
                <a:gd name="T8" fmla="*/ 18 w 18"/>
                <a:gd name="T9" fmla="*/ 146 h 146"/>
                <a:gd name="T10" fmla="*/ 18 w 18"/>
                <a:gd name="T11" fmla="*/ 0 h 146"/>
                <a:gd name="T12" fmla="*/ 6 w 18"/>
                <a:gd name="T13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46">
                  <a:moveTo>
                    <a:pt x="6" y="0"/>
                  </a:moveTo>
                  <a:cubicBezTo>
                    <a:pt x="3" y="3"/>
                    <a:pt x="2" y="4"/>
                    <a:pt x="0" y="6"/>
                  </a:cubicBezTo>
                  <a:cubicBezTo>
                    <a:pt x="0" y="140"/>
                    <a:pt x="0" y="140"/>
                    <a:pt x="0" y="140"/>
                  </a:cubicBezTo>
                  <a:cubicBezTo>
                    <a:pt x="2" y="142"/>
                    <a:pt x="3" y="143"/>
                    <a:pt x="6" y="146"/>
                  </a:cubicBezTo>
                  <a:cubicBezTo>
                    <a:pt x="18" y="146"/>
                    <a:pt x="18" y="146"/>
                    <a:pt x="18" y="146"/>
                  </a:cubicBezTo>
                  <a:cubicBezTo>
                    <a:pt x="18" y="0"/>
                    <a:pt x="18" y="0"/>
                    <a:pt x="18" y="0"/>
                  </a:cubicBezTo>
                  <a:lnTo>
                    <a:pt x="6" y="0"/>
                  </a:lnTo>
                  <a:close/>
                </a:path>
              </a:pathLst>
            </a:custGeom>
            <a:solidFill>
              <a:srgbClr val="0708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14"/>
            <p:cNvSpPr/>
            <p:nvPr/>
          </p:nvSpPr>
          <p:spPr bwMode="auto">
            <a:xfrm>
              <a:off x="2541590" y="2790825"/>
              <a:ext cx="22225" cy="136525"/>
            </a:xfrm>
            <a:custGeom>
              <a:avLst/>
              <a:gdLst>
                <a:gd name="T0" fmla="*/ 6 w 18"/>
                <a:gd name="T1" fmla="*/ 0 h 112"/>
                <a:gd name="T2" fmla="*/ 0 w 18"/>
                <a:gd name="T3" fmla="*/ 6 h 112"/>
                <a:gd name="T4" fmla="*/ 0 w 18"/>
                <a:gd name="T5" fmla="*/ 106 h 112"/>
                <a:gd name="T6" fmla="*/ 6 w 18"/>
                <a:gd name="T7" fmla="*/ 112 h 112"/>
                <a:gd name="T8" fmla="*/ 18 w 18"/>
                <a:gd name="T9" fmla="*/ 112 h 112"/>
                <a:gd name="T10" fmla="*/ 18 w 18"/>
                <a:gd name="T11" fmla="*/ 0 h 112"/>
                <a:gd name="T12" fmla="*/ 6 w 18"/>
                <a:gd name="T13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12">
                  <a:moveTo>
                    <a:pt x="6" y="0"/>
                  </a:moveTo>
                  <a:cubicBezTo>
                    <a:pt x="3" y="3"/>
                    <a:pt x="2" y="4"/>
                    <a:pt x="0" y="6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2" y="108"/>
                    <a:pt x="3" y="109"/>
                    <a:pt x="6" y="112"/>
                  </a:cubicBezTo>
                  <a:cubicBezTo>
                    <a:pt x="18" y="112"/>
                    <a:pt x="18" y="112"/>
                    <a:pt x="18" y="112"/>
                  </a:cubicBezTo>
                  <a:cubicBezTo>
                    <a:pt x="18" y="0"/>
                    <a:pt x="18" y="0"/>
                    <a:pt x="18" y="0"/>
                  </a:cubicBezTo>
                  <a:lnTo>
                    <a:pt x="6" y="0"/>
                  </a:lnTo>
                  <a:close/>
                </a:path>
              </a:pathLst>
            </a:custGeom>
            <a:solidFill>
              <a:srgbClr val="0708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15"/>
            <p:cNvSpPr/>
            <p:nvPr/>
          </p:nvSpPr>
          <p:spPr bwMode="auto">
            <a:xfrm>
              <a:off x="2541590" y="3114675"/>
              <a:ext cx="22225" cy="136525"/>
            </a:xfrm>
            <a:custGeom>
              <a:avLst/>
              <a:gdLst>
                <a:gd name="T0" fmla="*/ 6 w 18"/>
                <a:gd name="T1" fmla="*/ 0 h 112"/>
                <a:gd name="T2" fmla="*/ 0 w 18"/>
                <a:gd name="T3" fmla="*/ 6 h 112"/>
                <a:gd name="T4" fmla="*/ 0 w 18"/>
                <a:gd name="T5" fmla="*/ 106 h 112"/>
                <a:gd name="T6" fmla="*/ 6 w 18"/>
                <a:gd name="T7" fmla="*/ 112 h 112"/>
                <a:gd name="T8" fmla="*/ 18 w 18"/>
                <a:gd name="T9" fmla="*/ 112 h 112"/>
                <a:gd name="T10" fmla="*/ 18 w 18"/>
                <a:gd name="T11" fmla="*/ 0 h 112"/>
                <a:gd name="T12" fmla="*/ 6 w 18"/>
                <a:gd name="T13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12">
                  <a:moveTo>
                    <a:pt x="6" y="0"/>
                  </a:moveTo>
                  <a:cubicBezTo>
                    <a:pt x="3" y="3"/>
                    <a:pt x="2" y="4"/>
                    <a:pt x="0" y="6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2" y="108"/>
                    <a:pt x="3" y="109"/>
                    <a:pt x="6" y="112"/>
                  </a:cubicBezTo>
                  <a:cubicBezTo>
                    <a:pt x="18" y="112"/>
                    <a:pt x="18" y="112"/>
                    <a:pt x="18" y="112"/>
                  </a:cubicBezTo>
                  <a:cubicBezTo>
                    <a:pt x="18" y="0"/>
                    <a:pt x="18" y="0"/>
                    <a:pt x="18" y="0"/>
                  </a:cubicBezTo>
                  <a:lnTo>
                    <a:pt x="6" y="0"/>
                  </a:lnTo>
                  <a:close/>
                </a:path>
              </a:pathLst>
            </a:custGeom>
            <a:solidFill>
              <a:srgbClr val="0708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任意多边形 68"/>
            <p:cNvSpPr/>
            <p:nvPr/>
          </p:nvSpPr>
          <p:spPr>
            <a:xfrm>
              <a:off x="2695577" y="2439988"/>
              <a:ext cx="1570038" cy="2778126"/>
            </a:xfrm>
            <a:custGeom>
              <a:avLst/>
              <a:gdLst>
                <a:gd name="connsiteX0" fmla="*/ 0 w 1570038"/>
                <a:gd name="connsiteY0" fmla="*/ 0 h 2778126"/>
                <a:gd name="connsiteX1" fmla="*/ 1570038 w 1570038"/>
                <a:gd name="connsiteY1" fmla="*/ 0 h 2778126"/>
                <a:gd name="connsiteX2" fmla="*/ 1570038 w 1570038"/>
                <a:gd name="connsiteY2" fmla="*/ 2778126 h 2778126"/>
                <a:gd name="connsiteX3" fmla="*/ 0 w 1570038"/>
                <a:gd name="connsiteY3" fmla="*/ 2778126 h 2778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70038" h="2778126">
                  <a:moveTo>
                    <a:pt x="0" y="0"/>
                  </a:moveTo>
                  <a:lnTo>
                    <a:pt x="1570038" y="0"/>
                  </a:lnTo>
                  <a:lnTo>
                    <a:pt x="1570038" y="2778126"/>
                  </a:lnTo>
                  <a:lnTo>
                    <a:pt x="0" y="2778126"/>
                  </a:lnTo>
                  <a:close/>
                </a:path>
              </a:pathLst>
            </a:custGeom>
            <a:solidFill>
              <a:schemeClr val="bg1"/>
            </a:solidFill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3004457" y="3309258"/>
            <a:ext cx="9434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accent1"/>
                </a:solidFill>
              </a:rPr>
              <a:t>联系我们</a:t>
            </a:r>
            <a:endParaRPr lang="zh-CN" altLang="en-US" sz="2000" b="1" dirty="0">
              <a:solidFill>
                <a:schemeClr val="accent1"/>
              </a:solidFill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2830285" y="957943"/>
            <a:ext cx="1364344" cy="1706178"/>
            <a:chOff x="2830285" y="957943"/>
            <a:chExt cx="1364344" cy="1706178"/>
          </a:xfrm>
        </p:grpSpPr>
        <p:sp>
          <p:nvSpPr>
            <p:cNvPr id="38" name="任意多边形 37"/>
            <p:cNvSpPr/>
            <p:nvPr/>
          </p:nvSpPr>
          <p:spPr>
            <a:xfrm rot="10800000">
              <a:off x="2830285" y="957943"/>
              <a:ext cx="1364344" cy="1706178"/>
            </a:xfrm>
            <a:custGeom>
              <a:avLst/>
              <a:gdLst>
                <a:gd name="connsiteX0" fmla="*/ 682172 w 1364344"/>
                <a:gd name="connsiteY0" fmla="*/ 1706178 h 1706178"/>
                <a:gd name="connsiteX1" fmla="*/ 0 w 1364344"/>
                <a:gd name="connsiteY1" fmla="*/ 1024006 h 1706178"/>
                <a:gd name="connsiteX2" fmla="*/ 416640 w 1364344"/>
                <a:gd name="connsiteY2" fmla="*/ 395443 h 1706178"/>
                <a:gd name="connsiteX3" fmla="*/ 460759 w 1364344"/>
                <a:gd name="connsiteY3" fmla="*/ 381747 h 1706178"/>
                <a:gd name="connsiteX4" fmla="*/ 682173 w 1364344"/>
                <a:gd name="connsiteY4" fmla="*/ 0 h 1706178"/>
                <a:gd name="connsiteX5" fmla="*/ 903587 w 1364344"/>
                <a:gd name="connsiteY5" fmla="*/ 381748 h 1706178"/>
                <a:gd name="connsiteX6" fmla="*/ 947704 w 1364344"/>
                <a:gd name="connsiteY6" fmla="*/ 395443 h 1706178"/>
                <a:gd name="connsiteX7" fmla="*/ 1364344 w 1364344"/>
                <a:gd name="connsiteY7" fmla="*/ 1024006 h 1706178"/>
                <a:gd name="connsiteX8" fmla="*/ 682172 w 1364344"/>
                <a:gd name="connsiteY8" fmla="*/ 1706178 h 1706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4344" h="1706178">
                  <a:moveTo>
                    <a:pt x="682172" y="1706178"/>
                  </a:moveTo>
                  <a:cubicBezTo>
                    <a:pt x="305419" y="1706178"/>
                    <a:pt x="0" y="1400759"/>
                    <a:pt x="0" y="1024006"/>
                  </a:cubicBezTo>
                  <a:cubicBezTo>
                    <a:pt x="0" y="741441"/>
                    <a:pt x="171798" y="499002"/>
                    <a:pt x="416640" y="395443"/>
                  </a:cubicBezTo>
                  <a:lnTo>
                    <a:pt x="460759" y="381747"/>
                  </a:lnTo>
                  <a:lnTo>
                    <a:pt x="682173" y="0"/>
                  </a:lnTo>
                  <a:lnTo>
                    <a:pt x="903587" y="381748"/>
                  </a:lnTo>
                  <a:lnTo>
                    <a:pt x="947704" y="395443"/>
                  </a:lnTo>
                  <a:cubicBezTo>
                    <a:pt x="1192546" y="499002"/>
                    <a:pt x="1364344" y="741441"/>
                    <a:pt x="1364344" y="1024006"/>
                  </a:cubicBezTo>
                  <a:cubicBezTo>
                    <a:pt x="1364344" y="1400759"/>
                    <a:pt x="1058925" y="1706178"/>
                    <a:pt x="682172" y="1706178"/>
                  </a:cubicBezTo>
                  <a:close/>
                </a:path>
              </a:pathLst>
            </a:custGeom>
            <a:solidFill>
              <a:schemeClr val="accent1"/>
            </a:solidFill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2907353" y="1459076"/>
              <a:ext cx="125867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 dirty="0" smtClean="0">
                  <a:solidFill>
                    <a:schemeClr val="bg1"/>
                  </a:solidFill>
                  <a:latin typeface="+mn-ea"/>
                </a:rPr>
                <a:t>Contact</a:t>
              </a:r>
              <a:r>
                <a:rPr lang="en-US" altLang="zh-CN" sz="2000" dirty="0" smtClean="0">
                  <a:solidFill>
                    <a:schemeClr val="bg1"/>
                  </a:solidFill>
                  <a:latin typeface="+mn-ea"/>
                </a:rPr>
                <a:t>s</a:t>
              </a:r>
              <a:endParaRPr lang="zh-CN" altLang="en-US" sz="2000" dirty="0">
                <a:solidFill>
                  <a:schemeClr val="bg1"/>
                </a:solidFill>
                <a:latin typeface="+mn-ea"/>
              </a:endParaRPr>
            </a:p>
          </p:txBody>
        </p:sp>
      </p:grpSp>
      <p:sp>
        <p:nvSpPr>
          <p:cNvPr id="27" name="KSO_Shape"/>
          <p:cNvSpPr/>
          <p:nvPr/>
        </p:nvSpPr>
        <p:spPr>
          <a:xfrm>
            <a:off x="5811157" y="2129486"/>
            <a:ext cx="444500" cy="361526"/>
          </a:xfrm>
          <a:custGeom>
            <a:avLst/>
            <a:gdLst/>
            <a:ahLst/>
            <a:cxnLst/>
            <a:rect l="l" t="t" r="r" b="b"/>
            <a:pathLst>
              <a:path w="684048" h="556307">
                <a:moveTo>
                  <a:pt x="222901" y="383453"/>
                </a:moveTo>
                <a:cubicBezTo>
                  <a:pt x="218315" y="383977"/>
                  <a:pt x="213613" y="385281"/>
                  <a:pt x="209039" y="387420"/>
                </a:cubicBezTo>
                <a:cubicBezTo>
                  <a:pt x="190739" y="395979"/>
                  <a:pt x="181407" y="414680"/>
                  <a:pt x="188193" y="429191"/>
                </a:cubicBezTo>
                <a:cubicBezTo>
                  <a:pt x="194980" y="443702"/>
                  <a:pt x="215317" y="448527"/>
                  <a:pt x="233616" y="439969"/>
                </a:cubicBezTo>
                <a:cubicBezTo>
                  <a:pt x="251915" y="431410"/>
                  <a:pt x="261248" y="412709"/>
                  <a:pt x="254461" y="398198"/>
                </a:cubicBezTo>
                <a:cubicBezTo>
                  <a:pt x="249371" y="387315"/>
                  <a:pt x="236659" y="381879"/>
                  <a:pt x="222901" y="383453"/>
                </a:cubicBezTo>
                <a:close/>
                <a:moveTo>
                  <a:pt x="284035" y="369073"/>
                </a:moveTo>
                <a:cubicBezTo>
                  <a:pt x="281538" y="368297"/>
                  <a:pt x="278657" y="368441"/>
                  <a:pt x="275985" y="369691"/>
                </a:cubicBezTo>
                <a:cubicBezTo>
                  <a:pt x="270641" y="372190"/>
                  <a:pt x="268154" y="378164"/>
                  <a:pt x="270432" y="383034"/>
                </a:cubicBezTo>
                <a:cubicBezTo>
                  <a:pt x="272710" y="387904"/>
                  <a:pt x="278888" y="389825"/>
                  <a:pt x="284233" y="387325"/>
                </a:cubicBezTo>
                <a:cubicBezTo>
                  <a:pt x="289577" y="384826"/>
                  <a:pt x="292063" y="378852"/>
                  <a:pt x="289785" y="373982"/>
                </a:cubicBezTo>
                <a:cubicBezTo>
                  <a:pt x="288647" y="371547"/>
                  <a:pt x="286533" y="369850"/>
                  <a:pt x="284035" y="369073"/>
                </a:cubicBezTo>
                <a:close/>
                <a:moveTo>
                  <a:pt x="266604" y="297070"/>
                </a:moveTo>
                <a:cubicBezTo>
                  <a:pt x="319078" y="300338"/>
                  <a:pt x="362309" y="335548"/>
                  <a:pt x="367763" y="383070"/>
                </a:cubicBezTo>
                <a:cubicBezTo>
                  <a:pt x="373996" y="437381"/>
                  <a:pt x="328527" y="487207"/>
                  <a:pt x="266205" y="494360"/>
                </a:cubicBezTo>
                <a:cubicBezTo>
                  <a:pt x="203883" y="501513"/>
                  <a:pt x="148308" y="463284"/>
                  <a:pt x="142074" y="408972"/>
                </a:cubicBezTo>
                <a:cubicBezTo>
                  <a:pt x="135841" y="354661"/>
                  <a:pt x="181310" y="304835"/>
                  <a:pt x="243632" y="297682"/>
                </a:cubicBezTo>
                <a:cubicBezTo>
                  <a:pt x="251423" y="296788"/>
                  <a:pt x="259108" y="296603"/>
                  <a:pt x="266604" y="297070"/>
                </a:cubicBezTo>
                <a:close/>
                <a:moveTo>
                  <a:pt x="297042" y="252387"/>
                </a:moveTo>
                <a:cubicBezTo>
                  <a:pt x="283618" y="252176"/>
                  <a:pt x="269820" y="252839"/>
                  <a:pt x="255793" y="254449"/>
                </a:cubicBezTo>
                <a:cubicBezTo>
                  <a:pt x="143583" y="267328"/>
                  <a:pt x="59288" y="335880"/>
                  <a:pt x="67516" y="407566"/>
                </a:cubicBezTo>
                <a:cubicBezTo>
                  <a:pt x="75743" y="479252"/>
                  <a:pt x="173377" y="526925"/>
                  <a:pt x="285587" y="514046"/>
                </a:cubicBezTo>
                <a:cubicBezTo>
                  <a:pt x="397797" y="501168"/>
                  <a:pt x="482091" y="432615"/>
                  <a:pt x="473864" y="360929"/>
                </a:cubicBezTo>
                <a:cubicBezTo>
                  <a:pt x="466665" y="298204"/>
                  <a:pt x="391015" y="253864"/>
                  <a:pt x="297042" y="252387"/>
                </a:cubicBezTo>
                <a:close/>
                <a:moveTo>
                  <a:pt x="509416" y="97868"/>
                </a:moveTo>
                <a:cubicBezTo>
                  <a:pt x="544841" y="99182"/>
                  <a:pt x="588107" y="127580"/>
                  <a:pt x="590257" y="183051"/>
                </a:cubicBezTo>
                <a:cubicBezTo>
                  <a:pt x="592352" y="199448"/>
                  <a:pt x="588214" y="215684"/>
                  <a:pt x="579852" y="229407"/>
                </a:cubicBezTo>
                <a:lnTo>
                  <a:pt x="580228" y="229581"/>
                </a:lnTo>
                <a:cubicBezTo>
                  <a:pt x="580244" y="229743"/>
                  <a:pt x="580186" y="229872"/>
                  <a:pt x="580126" y="230000"/>
                </a:cubicBezTo>
                <a:lnTo>
                  <a:pt x="578707" y="232024"/>
                </a:lnTo>
                <a:cubicBezTo>
                  <a:pt x="578590" y="232839"/>
                  <a:pt x="578192" y="233485"/>
                  <a:pt x="577787" y="234126"/>
                </a:cubicBezTo>
                <a:lnTo>
                  <a:pt x="577385" y="233908"/>
                </a:lnTo>
                <a:cubicBezTo>
                  <a:pt x="572286" y="241165"/>
                  <a:pt x="563167" y="244302"/>
                  <a:pt x="554750" y="241632"/>
                </a:cubicBezTo>
                <a:lnTo>
                  <a:pt x="548315" y="238643"/>
                </a:lnTo>
                <a:cubicBezTo>
                  <a:pt x="539522" y="233101"/>
                  <a:pt x="536249" y="221620"/>
                  <a:pt x="540834" y="211750"/>
                </a:cubicBezTo>
                <a:lnTo>
                  <a:pt x="541088" y="211402"/>
                </a:lnTo>
                <a:lnTo>
                  <a:pt x="541243" y="211474"/>
                </a:lnTo>
                <a:cubicBezTo>
                  <a:pt x="549302" y="193084"/>
                  <a:pt x="546794" y="175359"/>
                  <a:pt x="541863" y="165391"/>
                </a:cubicBezTo>
                <a:cubicBezTo>
                  <a:pt x="534763" y="151042"/>
                  <a:pt x="514479" y="135118"/>
                  <a:pt x="480142" y="145181"/>
                </a:cubicBezTo>
                <a:lnTo>
                  <a:pt x="480025" y="144483"/>
                </a:lnTo>
                <a:cubicBezTo>
                  <a:pt x="471706" y="144624"/>
                  <a:pt x="464282" y="140887"/>
                  <a:pt x="461009" y="134412"/>
                </a:cubicBezTo>
                <a:lnTo>
                  <a:pt x="458966" y="128175"/>
                </a:lnTo>
                <a:cubicBezTo>
                  <a:pt x="457496" y="119354"/>
                  <a:pt x="463572" y="110158"/>
                  <a:pt x="473636" y="106144"/>
                </a:cubicBezTo>
                <a:lnTo>
                  <a:pt x="473571" y="105761"/>
                </a:lnTo>
                <a:cubicBezTo>
                  <a:pt x="485121" y="99922"/>
                  <a:pt x="497817" y="97438"/>
                  <a:pt x="509416" y="97868"/>
                </a:cubicBezTo>
                <a:close/>
                <a:moveTo>
                  <a:pt x="286518" y="82088"/>
                </a:moveTo>
                <a:cubicBezTo>
                  <a:pt x="376738" y="91976"/>
                  <a:pt x="317665" y="163994"/>
                  <a:pt x="337363" y="184000"/>
                </a:cubicBezTo>
                <a:cubicBezTo>
                  <a:pt x="387081" y="179119"/>
                  <a:pt x="437510" y="146098"/>
                  <a:pt x="486517" y="169358"/>
                </a:cubicBezTo>
                <a:cubicBezTo>
                  <a:pt x="533076" y="203014"/>
                  <a:pt x="494312" y="233925"/>
                  <a:pt x="501054" y="264835"/>
                </a:cubicBezTo>
                <a:cubicBezTo>
                  <a:pt x="649340" y="323962"/>
                  <a:pt x="585744" y="409170"/>
                  <a:pt x="562675" y="436725"/>
                </a:cubicBezTo>
                <a:cubicBezTo>
                  <a:pt x="354965" y="648778"/>
                  <a:pt x="45454" y="533772"/>
                  <a:pt x="10807" y="435328"/>
                </a:cubicBezTo>
                <a:cubicBezTo>
                  <a:pt x="-41075" y="330306"/>
                  <a:pt x="100878" y="89491"/>
                  <a:pt x="286518" y="82088"/>
                </a:cubicBezTo>
                <a:close/>
                <a:moveTo>
                  <a:pt x="489068" y="0"/>
                </a:moveTo>
                <a:cubicBezTo>
                  <a:pt x="596753" y="0"/>
                  <a:pt x="684048" y="87296"/>
                  <a:pt x="684048" y="194980"/>
                </a:cubicBezTo>
                <a:cubicBezTo>
                  <a:pt x="684048" y="216847"/>
                  <a:pt x="680448" y="237874"/>
                  <a:pt x="672966" y="257215"/>
                </a:cubicBezTo>
                <a:lnTo>
                  <a:pt x="672379" y="257003"/>
                </a:lnTo>
                <a:cubicBezTo>
                  <a:pt x="668967" y="265617"/>
                  <a:pt x="657523" y="269364"/>
                  <a:pt x="645725" y="265916"/>
                </a:cubicBezTo>
                <a:lnTo>
                  <a:pt x="637884" y="262819"/>
                </a:lnTo>
                <a:cubicBezTo>
                  <a:pt x="627530" y="257587"/>
                  <a:pt x="621785" y="247890"/>
                  <a:pt x="624308" y="239644"/>
                </a:cubicBezTo>
                <a:lnTo>
                  <a:pt x="623975" y="239524"/>
                </a:lnTo>
                <a:cubicBezTo>
                  <a:pt x="629260" y="225659"/>
                  <a:pt x="631774" y="210613"/>
                  <a:pt x="631774" y="194980"/>
                </a:cubicBezTo>
                <a:cubicBezTo>
                  <a:pt x="631774" y="116165"/>
                  <a:pt x="567883" y="52274"/>
                  <a:pt x="489068" y="52274"/>
                </a:cubicBezTo>
                <a:lnTo>
                  <a:pt x="469942" y="54202"/>
                </a:lnTo>
                <a:lnTo>
                  <a:pt x="469951" y="54239"/>
                </a:lnTo>
                <a:cubicBezTo>
                  <a:pt x="469861" y="54366"/>
                  <a:pt x="469744" y="54397"/>
                  <a:pt x="469627" y="54427"/>
                </a:cubicBezTo>
                <a:cubicBezTo>
                  <a:pt x="460634" y="56697"/>
                  <a:pt x="450861" y="49439"/>
                  <a:pt x="446718" y="37636"/>
                </a:cubicBezTo>
                <a:lnTo>
                  <a:pt x="444619" y="29323"/>
                </a:lnTo>
                <a:cubicBezTo>
                  <a:pt x="442667" y="16995"/>
                  <a:pt x="447797" y="5987"/>
                  <a:pt x="456757" y="3699"/>
                </a:cubicBezTo>
                <a:lnTo>
                  <a:pt x="456661" y="3267"/>
                </a:lnTo>
                <a:cubicBezTo>
                  <a:pt x="467135" y="923"/>
                  <a:pt x="477994" y="0"/>
                  <a:pt x="48906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8" name="KSO_Shape"/>
          <p:cNvSpPr/>
          <p:nvPr/>
        </p:nvSpPr>
        <p:spPr>
          <a:xfrm>
            <a:off x="5811157" y="3140713"/>
            <a:ext cx="444500" cy="404495"/>
          </a:xfrm>
          <a:custGeom>
            <a:avLst/>
            <a:gdLst/>
            <a:ahLst/>
            <a:cxnLst/>
            <a:rect l="l" t="t" r="r" b="b"/>
            <a:pathLst>
              <a:path w="2284089" h="2079602">
                <a:moveTo>
                  <a:pt x="86815" y="1071782"/>
                </a:moveTo>
                <a:lnTo>
                  <a:pt x="88113" y="1072322"/>
                </a:lnTo>
                <a:lnTo>
                  <a:pt x="87547" y="1073116"/>
                </a:lnTo>
                <a:close/>
                <a:moveTo>
                  <a:pt x="1788507" y="635242"/>
                </a:moveTo>
                <a:lnTo>
                  <a:pt x="1788786" y="635715"/>
                </a:lnTo>
                <a:lnTo>
                  <a:pt x="1787932" y="635786"/>
                </a:lnTo>
                <a:close/>
                <a:moveTo>
                  <a:pt x="569538" y="592800"/>
                </a:moveTo>
                <a:cubicBezTo>
                  <a:pt x="668960" y="592800"/>
                  <a:pt x="749558" y="673398"/>
                  <a:pt x="749558" y="772820"/>
                </a:cubicBezTo>
                <a:cubicBezTo>
                  <a:pt x="749558" y="872242"/>
                  <a:pt x="668960" y="952840"/>
                  <a:pt x="569538" y="952840"/>
                </a:cubicBezTo>
                <a:cubicBezTo>
                  <a:pt x="527872" y="952840"/>
                  <a:pt x="489512" y="938685"/>
                  <a:pt x="460796" y="912621"/>
                </a:cubicBezTo>
                <a:cubicBezTo>
                  <a:pt x="160953" y="1199491"/>
                  <a:pt x="32382" y="1622905"/>
                  <a:pt x="123061" y="2029688"/>
                </a:cubicBezTo>
                <a:lnTo>
                  <a:pt x="122792" y="2030674"/>
                </a:lnTo>
                <a:lnTo>
                  <a:pt x="122422" y="2030846"/>
                </a:lnTo>
                <a:cubicBezTo>
                  <a:pt x="128206" y="2047921"/>
                  <a:pt x="121912" y="2063921"/>
                  <a:pt x="108319" y="2072242"/>
                </a:cubicBezTo>
                <a:lnTo>
                  <a:pt x="93617" y="2078368"/>
                </a:lnTo>
                <a:cubicBezTo>
                  <a:pt x="78806" y="2082076"/>
                  <a:pt x="61999" y="2077403"/>
                  <a:pt x="49824" y="2064742"/>
                </a:cubicBezTo>
                <a:lnTo>
                  <a:pt x="48258" y="2065474"/>
                </a:lnTo>
                <a:cubicBezTo>
                  <a:pt x="46175" y="2062722"/>
                  <a:pt x="43765" y="2060412"/>
                  <a:pt x="41206" y="2058388"/>
                </a:cubicBezTo>
                <a:lnTo>
                  <a:pt x="34720" y="2047096"/>
                </a:lnTo>
                <a:lnTo>
                  <a:pt x="29758" y="2036793"/>
                </a:lnTo>
                <a:lnTo>
                  <a:pt x="31015" y="2036666"/>
                </a:lnTo>
                <a:cubicBezTo>
                  <a:pt x="-62810" y="1599721"/>
                  <a:pt x="78484" y="1146303"/>
                  <a:pt x="402804" y="840118"/>
                </a:cubicBezTo>
                <a:cubicBezTo>
                  <a:pt x="394149" y="819400"/>
                  <a:pt x="389518" y="796651"/>
                  <a:pt x="389518" y="772820"/>
                </a:cubicBezTo>
                <a:cubicBezTo>
                  <a:pt x="389518" y="673398"/>
                  <a:pt x="470116" y="592800"/>
                  <a:pt x="569538" y="592800"/>
                </a:cubicBezTo>
                <a:close/>
                <a:moveTo>
                  <a:pt x="568738" y="204473"/>
                </a:moveTo>
                <a:cubicBezTo>
                  <a:pt x="882635" y="204683"/>
                  <a:pt x="1136929" y="459316"/>
                  <a:pt x="1136718" y="773212"/>
                </a:cubicBezTo>
                <a:cubicBezTo>
                  <a:pt x="1136509" y="1087108"/>
                  <a:pt x="881877" y="1341401"/>
                  <a:pt x="567981" y="1341192"/>
                </a:cubicBezTo>
                <a:cubicBezTo>
                  <a:pt x="515830" y="1341157"/>
                  <a:pt x="465323" y="1334100"/>
                  <a:pt x="418388" y="1317655"/>
                </a:cubicBezTo>
                <a:lnTo>
                  <a:pt x="417956" y="1319386"/>
                </a:lnTo>
                <a:cubicBezTo>
                  <a:pt x="417638" y="1319460"/>
                  <a:pt x="417352" y="1319392"/>
                  <a:pt x="417065" y="1319320"/>
                </a:cubicBezTo>
                <a:lnTo>
                  <a:pt x="411259" y="1315754"/>
                </a:lnTo>
                <a:lnTo>
                  <a:pt x="403881" y="1313786"/>
                </a:lnTo>
                <a:lnTo>
                  <a:pt x="397389" y="1307474"/>
                </a:lnTo>
                <a:lnTo>
                  <a:pt x="397466" y="1307280"/>
                </a:lnTo>
                <a:cubicBezTo>
                  <a:pt x="386426" y="1300408"/>
                  <a:pt x="380901" y="1288764"/>
                  <a:pt x="382056" y="1276919"/>
                </a:cubicBezTo>
                <a:lnTo>
                  <a:pt x="385152" y="1264503"/>
                </a:lnTo>
                <a:cubicBezTo>
                  <a:pt x="392324" y="1247126"/>
                  <a:pt x="413982" y="1238019"/>
                  <a:pt x="435969" y="1243501"/>
                </a:cubicBezTo>
                <a:lnTo>
                  <a:pt x="436787" y="1243861"/>
                </a:lnTo>
                <a:lnTo>
                  <a:pt x="436371" y="1245530"/>
                </a:lnTo>
                <a:cubicBezTo>
                  <a:pt x="438704" y="1243635"/>
                  <a:pt x="440910" y="1244132"/>
                  <a:pt x="443287" y="1244881"/>
                </a:cubicBezTo>
                <a:cubicBezTo>
                  <a:pt x="482765" y="1257317"/>
                  <a:pt x="524743" y="1262958"/>
                  <a:pt x="568032" y="1262985"/>
                </a:cubicBezTo>
                <a:cubicBezTo>
                  <a:pt x="838737" y="1263167"/>
                  <a:pt x="1058333" y="1043864"/>
                  <a:pt x="1058513" y="773160"/>
                </a:cubicBezTo>
                <a:cubicBezTo>
                  <a:pt x="1058694" y="502455"/>
                  <a:pt x="839390" y="282860"/>
                  <a:pt x="568686" y="282679"/>
                </a:cubicBezTo>
                <a:cubicBezTo>
                  <a:pt x="297982" y="282499"/>
                  <a:pt x="78387" y="501802"/>
                  <a:pt x="78206" y="772506"/>
                </a:cubicBezTo>
                <a:cubicBezTo>
                  <a:pt x="78151" y="855495"/>
                  <a:pt x="98723" y="933681"/>
                  <a:pt x="137242" y="1001052"/>
                </a:cubicBezTo>
                <a:lnTo>
                  <a:pt x="136711" y="1001518"/>
                </a:lnTo>
                <a:cubicBezTo>
                  <a:pt x="151076" y="1018274"/>
                  <a:pt x="152475" y="1041066"/>
                  <a:pt x="140479" y="1055055"/>
                </a:cubicBezTo>
                <a:lnTo>
                  <a:pt x="130816" y="1063444"/>
                </a:lnTo>
                <a:cubicBezTo>
                  <a:pt x="115403" y="1073277"/>
                  <a:pt x="93261" y="1068839"/>
                  <a:pt x="78796" y="1052472"/>
                </a:cubicBezTo>
                <a:lnTo>
                  <a:pt x="77048" y="1054008"/>
                </a:lnTo>
                <a:cubicBezTo>
                  <a:pt x="27228" y="971942"/>
                  <a:pt x="-68" y="875382"/>
                  <a:pt x="0" y="772454"/>
                </a:cubicBezTo>
                <a:cubicBezTo>
                  <a:pt x="209" y="458557"/>
                  <a:pt x="254842" y="204264"/>
                  <a:pt x="568738" y="204473"/>
                </a:cubicBezTo>
                <a:close/>
                <a:moveTo>
                  <a:pt x="1744110" y="193576"/>
                </a:moveTo>
                <a:cubicBezTo>
                  <a:pt x="1813698" y="193576"/>
                  <a:pt x="1870110" y="249988"/>
                  <a:pt x="1870110" y="319576"/>
                </a:cubicBezTo>
                <a:cubicBezTo>
                  <a:pt x="1870110" y="364088"/>
                  <a:pt x="1847030" y="403208"/>
                  <a:pt x="1810937" y="423685"/>
                </a:cubicBezTo>
                <a:cubicBezTo>
                  <a:pt x="1876006" y="638245"/>
                  <a:pt x="2050455" y="802592"/>
                  <a:pt x="2267371" y="853783"/>
                </a:cubicBezTo>
                <a:lnTo>
                  <a:pt x="2267774" y="854132"/>
                </a:lnTo>
                <a:lnTo>
                  <a:pt x="2267775" y="854344"/>
                </a:lnTo>
                <a:cubicBezTo>
                  <a:pt x="2277024" y="855501"/>
                  <a:pt x="2283147" y="862058"/>
                  <a:pt x="2284089" y="870289"/>
                </a:cubicBezTo>
                <a:lnTo>
                  <a:pt x="2283762" y="878542"/>
                </a:lnTo>
                <a:cubicBezTo>
                  <a:pt x="2282280" y="886298"/>
                  <a:pt x="2276441" y="893093"/>
                  <a:pt x="2267869" y="895919"/>
                </a:cubicBezTo>
                <a:lnTo>
                  <a:pt x="2267872" y="896816"/>
                </a:lnTo>
                <a:cubicBezTo>
                  <a:pt x="2266131" y="897167"/>
                  <a:pt x="2264526" y="897771"/>
                  <a:pt x="2263022" y="898508"/>
                </a:cubicBezTo>
                <a:lnTo>
                  <a:pt x="2256327" y="898986"/>
                </a:lnTo>
                <a:lnTo>
                  <a:pt x="2250426" y="898975"/>
                </a:lnTo>
                <a:lnTo>
                  <a:pt x="2250640" y="898359"/>
                </a:lnTo>
                <a:cubicBezTo>
                  <a:pt x="2021208" y="842323"/>
                  <a:pt x="1836902" y="668133"/>
                  <a:pt x="1766709" y="441014"/>
                </a:cubicBezTo>
                <a:cubicBezTo>
                  <a:pt x="1759690" y="444854"/>
                  <a:pt x="1751984" y="445576"/>
                  <a:pt x="1744110" y="445576"/>
                </a:cubicBezTo>
                <a:cubicBezTo>
                  <a:pt x="1674522" y="445576"/>
                  <a:pt x="1618110" y="389164"/>
                  <a:pt x="1618110" y="319576"/>
                </a:cubicBezTo>
                <a:cubicBezTo>
                  <a:pt x="1618110" y="249988"/>
                  <a:pt x="1674522" y="193576"/>
                  <a:pt x="1744110" y="193576"/>
                </a:cubicBezTo>
                <a:close/>
                <a:moveTo>
                  <a:pt x="1750820" y="59"/>
                </a:moveTo>
                <a:cubicBezTo>
                  <a:pt x="1792352" y="864"/>
                  <a:pt x="1834412" y="9826"/>
                  <a:pt x="1874735" y="27812"/>
                </a:cubicBezTo>
                <a:cubicBezTo>
                  <a:pt x="2036029" y="99753"/>
                  <a:pt x="2108463" y="288828"/>
                  <a:pt x="2036521" y="450121"/>
                </a:cubicBezTo>
                <a:cubicBezTo>
                  <a:pt x="2024569" y="476919"/>
                  <a:pt x="2009383" y="501264"/>
                  <a:pt x="1990190" y="521625"/>
                </a:cubicBezTo>
                <a:lnTo>
                  <a:pt x="1990981" y="522243"/>
                </a:lnTo>
                <a:cubicBezTo>
                  <a:pt x="1990946" y="522424"/>
                  <a:pt x="1990845" y="522555"/>
                  <a:pt x="1990743" y="522686"/>
                </a:cubicBezTo>
                <a:lnTo>
                  <a:pt x="1987581" y="524854"/>
                </a:lnTo>
                <a:lnTo>
                  <a:pt x="1984881" y="528197"/>
                </a:lnTo>
                <a:lnTo>
                  <a:pt x="1980151" y="530089"/>
                </a:lnTo>
                <a:lnTo>
                  <a:pt x="1980069" y="530005"/>
                </a:lnTo>
                <a:cubicBezTo>
                  <a:pt x="1974010" y="534107"/>
                  <a:pt x="1966761" y="534282"/>
                  <a:pt x="1960937" y="530978"/>
                </a:cubicBezTo>
                <a:lnTo>
                  <a:pt x="1955264" y="526545"/>
                </a:lnTo>
                <a:cubicBezTo>
                  <a:pt x="1947973" y="518882"/>
                  <a:pt x="1948249" y="505665"/>
                  <a:pt x="1956098" y="495619"/>
                </a:cubicBezTo>
                <a:lnTo>
                  <a:pt x="1956471" y="495281"/>
                </a:lnTo>
                <a:lnTo>
                  <a:pt x="1957233" y="495877"/>
                </a:lnTo>
                <a:cubicBezTo>
                  <a:pt x="1956793" y="494244"/>
                  <a:pt x="1957553" y="493224"/>
                  <a:pt x="1958482" y="492173"/>
                </a:cubicBezTo>
                <a:cubicBezTo>
                  <a:pt x="1973908" y="474728"/>
                  <a:pt x="1986414" y="454442"/>
                  <a:pt x="1996335" y="432198"/>
                </a:cubicBezTo>
                <a:cubicBezTo>
                  <a:pt x="2058378" y="293098"/>
                  <a:pt x="1995911" y="130039"/>
                  <a:pt x="1856811" y="67997"/>
                </a:cubicBezTo>
                <a:cubicBezTo>
                  <a:pt x="1717711" y="5955"/>
                  <a:pt x="1554653" y="68422"/>
                  <a:pt x="1492610" y="207522"/>
                </a:cubicBezTo>
                <a:cubicBezTo>
                  <a:pt x="1430568" y="346622"/>
                  <a:pt x="1493036" y="509680"/>
                  <a:pt x="1632135" y="571722"/>
                </a:cubicBezTo>
                <a:cubicBezTo>
                  <a:pt x="1674779" y="590742"/>
                  <a:pt x="1719674" y="598061"/>
                  <a:pt x="1763118" y="593680"/>
                </a:cubicBezTo>
                <a:lnTo>
                  <a:pt x="1763235" y="594059"/>
                </a:lnTo>
                <a:cubicBezTo>
                  <a:pt x="1775135" y="590511"/>
                  <a:pt x="1787171" y="595008"/>
                  <a:pt x="1791616" y="604375"/>
                </a:cubicBezTo>
                <a:lnTo>
                  <a:pt x="1793716" y="611261"/>
                </a:lnTo>
                <a:cubicBezTo>
                  <a:pt x="1795243" y="621434"/>
                  <a:pt x="1787895" y="631799"/>
                  <a:pt x="1776172" y="635489"/>
                </a:cubicBezTo>
                <a:lnTo>
                  <a:pt x="1776562" y="636738"/>
                </a:lnTo>
                <a:cubicBezTo>
                  <a:pt x="1722979" y="643565"/>
                  <a:pt x="1667101" y="635498"/>
                  <a:pt x="1614211" y="611908"/>
                </a:cubicBezTo>
                <a:cubicBezTo>
                  <a:pt x="1452917" y="539967"/>
                  <a:pt x="1380483" y="350892"/>
                  <a:pt x="1452425" y="189598"/>
                </a:cubicBezTo>
                <a:cubicBezTo>
                  <a:pt x="1506381" y="68628"/>
                  <a:pt x="1626225" y="-2359"/>
                  <a:pt x="1750820" y="5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9" name="KSO_Shape"/>
          <p:cNvSpPr/>
          <p:nvPr/>
        </p:nvSpPr>
        <p:spPr bwMode="auto">
          <a:xfrm>
            <a:off x="5811157" y="5141685"/>
            <a:ext cx="444500" cy="444500"/>
          </a:xfrm>
          <a:custGeom>
            <a:avLst/>
            <a:gdLst>
              <a:gd name="T0" fmla="*/ 2147483646 w 5581"/>
              <a:gd name="T1" fmla="*/ 2147483646 h 5581"/>
              <a:gd name="T2" fmla="*/ 2147483646 w 5581"/>
              <a:gd name="T3" fmla="*/ 2147483646 h 5581"/>
              <a:gd name="T4" fmla="*/ 2147483646 w 5581"/>
              <a:gd name="T5" fmla="*/ 2147483646 h 5581"/>
              <a:gd name="T6" fmla="*/ 2147483646 w 5581"/>
              <a:gd name="T7" fmla="*/ 2147483646 h 5581"/>
              <a:gd name="T8" fmla="*/ 2147483646 w 5581"/>
              <a:gd name="T9" fmla="*/ 2147483646 h 5581"/>
              <a:gd name="T10" fmla="*/ 2147483646 w 5581"/>
              <a:gd name="T11" fmla="*/ 2147483646 h 5581"/>
              <a:gd name="T12" fmla="*/ 2147483646 w 5581"/>
              <a:gd name="T13" fmla="*/ 2147483646 h 5581"/>
              <a:gd name="T14" fmla="*/ 2147483646 w 5581"/>
              <a:gd name="T15" fmla="*/ 2147483646 h 5581"/>
              <a:gd name="T16" fmla="*/ 2147483646 w 5581"/>
              <a:gd name="T17" fmla="*/ 2147483646 h 5581"/>
              <a:gd name="T18" fmla="*/ 2147483646 w 5581"/>
              <a:gd name="T19" fmla="*/ 2147483646 h 5581"/>
              <a:gd name="T20" fmla="*/ 2147483646 w 5581"/>
              <a:gd name="T21" fmla="*/ 2147483646 h 5581"/>
              <a:gd name="T22" fmla="*/ 2147483646 w 5581"/>
              <a:gd name="T23" fmla="*/ 2147483646 h 5581"/>
              <a:gd name="T24" fmla="*/ 2147483646 w 5581"/>
              <a:gd name="T25" fmla="*/ 2147483646 h 5581"/>
              <a:gd name="T26" fmla="*/ 2147483646 w 5581"/>
              <a:gd name="T27" fmla="*/ 2147483646 h 5581"/>
              <a:gd name="T28" fmla="*/ 2147483646 w 5581"/>
              <a:gd name="T29" fmla="*/ 2147483646 h 5581"/>
              <a:gd name="T30" fmla="*/ 2147483646 w 5581"/>
              <a:gd name="T31" fmla="*/ 2147483646 h 5581"/>
              <a:gd name="T32" fmla="*/ 2147483646 w 5581"/>
              <a:gd name="T33" fmla="*/ 2147483646 h 5581"/>
              <a:gd name="T34" fmla="*/ 2147483646 w 5581"/>
              <a:gd name="T35" fmla="*/ 2147483646 h 5581"/>
              <a:gd name="T36" fmla="*/ 2147483646 w 5581"/>
              <a:gd name="T37" fmla="*/ 2147483646 h 5581"/>
              <a:gd name="T38" fmla="*/ 2147483646 w 5581"/>
              <a:gd name="T39" fmla="*/ 1352106945 h 5581"/>
              <a:gd name="T40" fmla="*/ 2147483646 w 5581"/>
              <a:gd name="T41" fmla="*/ 39730224 h 5581"/>
              <a:gd name="T42" fmla="*/ 2147483646 w 5581"/>
              <a:gd name="T43" fmla="*/ 2147483646 h 5581"/>
              <a:gd name="T44" fmla="*/ 2147483646 w 5581"/>
              <a:gd name="T45" fmla="*/ 2147483646 h 5581"/>
              <a:gd name="T46" fmla="*/ 2147483646 w 5581"/>
              <a:gd name="T47" fmla="*/ 2147483646 h 5581"/>
              <a:gd name="T48" fmla="*/ 596534997 w 5581"/>
              <a:gd name="T49" fmla="*/ 2147483646 h 5581"/>
              <a:gd name="T50" fmla="*/ 39730224 w 5581"/>
              <a:gd name="T51" fmla="*/ 2147483646 h 5581"/>
              <a:gd name="T52" fmla="*/ 2147483646 w 5581"/>
              <a:gd name="T53" fmla="*/ 2147483646 h 5581"/>
              <a:gd name="T54" fmla="*/ 2147483646 w 5581"/>
              <a:gd name="T55" fmla="*/ 2147483646 h 5581"/>
              <a:gd name="T56" fmla="*/ 2147483646 w 5581"/>
              <a:gd name="T57" fmla="*/ 2147483646 h 5581"/>
              <a:gd name="T58" fmla="*/ 2147483646 w 5581"/>
              <a:gd name="T59" fmla="*/ 2147483646 h 5581"/>
              <a:gd name="T60" fmla="*/ 2147483646 w 5581"/>
              <a:gd name="T61" fmla="*/ 2147483646 h 5581"/>
              <a:gd name="T62" fmla="*/ 2147483646 w 5581"/>
              <a:gd name="T63" fmla="*/ 2147483646 h 5581"/>
              <a:gd name="T64" fmla="*/ 2147483646 w 5581"/>
              <a:gd name="T65" fmla="*/ 2147483646 h 5581"/>
              <a:gd name="T66" fmla="*/ 2147483646 w 5581"/>
              <a:gd name="T67" fmla="*/ 2147483646 h 5581"/>
              <a:gd name="T68" fmla="*/ 2147483646 w 5581"/>
              <a:gd name="T69" fmla="*/ 2147483646 h 5581"/>
              <a:gd name="T70" fmla="*/ 2147483646 w 5581"/>
              <a:gd name="T71" fmla="*/ 2147483646 h 5581"/>
              <a:gd name="T72" fmla="*/ 2147483646 w 5581"/>
              <a:gd name="T73" fmla="*/ 2147483646 h 5581"/>
              <a:gd name="T74" fmla="*/ 2147483646 w 5581"/>
              <a:gd name="T75" fmla="*/ 2147483646 h 5581"/>
              <a:gd name="T76" fmla="*/ 2147483646 w 5581"/>
              <a:gd name="T77" fmla="*/ 2147483646 h 5581"/>
              <a:gd name="T78" fmla="*/ 2147483646 w 5581"/>
              <a:gd name="T79" fmla="*/ 2147483646 h 5581"/>
              <a:gd name="T80" fmla="*/ 2147483646 w 5581"/>
              <a:gd name="T81" fmla="*/ 2147483646 h 5581"/>
              <a:gd name="T82" fmla="*/ 2147483646 w 5581"/>
              <a:gd name="T83" fmla="*/ 2147483646 h 5581"/>
              <a:gd name="T84" fmla="*/ 2147483646 w 5581"/>
              <a:gd name="T85" fmla="*/ 2147483646 h 5581"/>
              <a:gd name="T86" fmla="*/ 2147483646 w 5581"/>
              <a:gd name="T87" fmla="*/ 2147483646 h 5581"/>
              <a:gd name="T88" fmla="*/ 2147483646 w 5581"/>
              <a:gd name="T89" fmla="*/ 2147483646 h 5581"/>
              <a:gd name="T90" fmla="*/ 2147483646 w 5581"/>
              <a:gd name="T91" fmla="*/ 2147483646 h 5581"/>
              <a:gd name="T92" fmla="*/ 2147483646 w 5581"/>
              <a:gd name="T93" fmla="*/ 2147483646 h 5581"/>
              <a:gd name="T94" fmla="*/ 2147483646 w 5581"/>
              <a:gd name="T95" fmla="*/ 2147483646 h 5581"/>
              <a:gd name="T96" fmla="*/ 2147483646 w 5581"/>
              <a:gd name="T97" fmla="*/ 2147483646 h 5581"/>
              <a:gd name="T98" fmla="*/ 2147483646 w 5581"/>
              <a:gd name="T99" fmla="*/ 2147483646 h 5581"/>
              <a:gd name="T100" fmla="*/ 2147483646 w 5581"/>
              <a:gd name="T101" fmla="*/ 2147483646 h 5581"/>
              <a:gd name="T102" fmla="*/ 2147483646 w 5581"/>
              <a:gd name="T103" fmla="*/ 2147483646 h 5581"/>
              <a:gd name="T104" fmla="*/ 2147483646 w 5581"/>
              <a:gd name="T105" fmla="*/ 2147483646 h 5581"/>
              <a:gd name="T106" fmla="*/ 2147483646 w 5581"/>
              <a:gd name="T107" fmla="*/ 2147483646 h 5581"/>
              <a:gd name="T108" fmla="*/ 2147483646 w 5581"/>
              <a:gd name="T109" fmla="*/ 2147483646 h 5581"/>
              <a:gd name="T110" fmla="*/ 2147483646 w 5581"/>
              <a:gd name="T111" fmla="*/ 2147483646 h 5581"/>
              <a:gd name="T112" fmla="*/ 2147483646 w 5581"/>
              <a:gd name="T113" fmla="*/ 2147483646 h 5581"/>
              <a:gd name="T114" fmla="*/ 2147483646 w 5581"/>
              <a:gd name="T115" fmla="*/ 2147483646 h 5581"/>
              <a:gd name="T116" fmla="*/ 2147483646 w 5581"/>
              <a:gd name="T117" fmla="*/ 2147483646 h 5581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5581" h="5581">
                <a:moveTo>
                  <a:pt x="5522" y="4281"/>
                </a:moveTo>
                <a:lnTo>
                  <a:pt x="5522" y="4281"/>
                </a:lnTo>
                <a:lnTo>
                  <a:pt x="5508" y="4269"/>
                </a:lnTo>
                <a:lnTo>
                  <a:pt x="5494" y="4258"/>
                </a:lnTo>
                <a:lnTo>
                  <a:pt x="5494" y="4257"/>
                </a:lnTo>
                <a:lnTo>
                  <a:pt x="4294" y="3400"/>
                </a:lnTo>
                <a:lnTo>
                  <a:pt x="4293" y="3401"/>
                </a:lnTo>
                <a:lnTo>
                  <a:pt x="4278" y="3390"/>
                </a:lnTo>
                <a:lnTo>
                  <a:pt x="4262" y="3382"/>
                </a:lnTo>
                <a:lnTo>
                  <a:pt x="4245" y="3375"/>
                </a:lnTo>
                <a:lnTo>
                  <a:pt x="4229" y="3369"/>
                </a:lnTo>
                <a:lnTo>
                  <a:pt x="4211" y="3364"/>
                </a:lnTo>
                <a:lnTo>
                  <a:pt x="4194" y="3361"/>
                </a:lnTo>
                <a:lnTo>
                  <a:pt x="4176" y="3360"/>
                </a:lnTo>
                <a:lnTo>
                  <a:pt x="4158" y="3361"/>
                </a:lnTo>
                <a:lnTo>
                  <a:pt x="4140" y="3363"/>
                </a:lnTo>
                <a:lnTo>
                  <a:pt x="4123" y="3366"/>
                </a:lnTo>
                <a:lnTo>
                  <a:pt x="4105" y="3371"/>
                </a:lnTo>
                <a:lnTo>
                  <a:pt x="4089" y="3378"/>
                </a:lnTo>
                <a:lnTo>
                  <a:pt x="4072" y="3387"/>
                </a:lnTo>
                <a:lnTo>
                  <a:pt x="4056" y="3396"/>
                </a:lnTo>
                <a:lnTo>
                  <a:pt x="4042" y="3407"/>
                </a:lnTo>
                <a:lnTo>
                  <a:pt x="4027" y="3420"/>
                </a:lnTo>
                <a:lnTo>
                  <a:pt x="4018" y="3432"/>
                </a:lnTo>
                <a:lnTo>
                  <a:pt x="4008" y="3444"/>
                </a:lnTo>
                <a:lnTo>
                  <a:pt x="4004" y="3451"/>
                </a:lnTo>
                <a:lnTo>
                  <a:pt x="3999" y="3458"/>
                </a:lnTo>
                <a:lnTo>
                  <a:pt x="3971" y="3498"/>
                </a:lnTo>
                <a:lnTo>
                  <a:pt x="3951" y="3529"/>
                </a:lnTo>
                <a:lnTo>
                  <a:pt x="3920" y="3579"/>
                </a:lnTo>
                <a:lnTo>
                  <a:pt x="3892" y="3627"/>
                </a:lnTo>
                <a:lnTo>
                  <a:pt x="3875" y="3655"/>
                </a:lnTo>
                <a:lnTo>
                  <a:pt x="3854" y="3688"/>
                </a:lnTo>
                <a:lnTo>
                  <a:pt x="3818" y="3747"/>
                </a:lnTo>
                <a:lnTo>
                  <a:pt x="3782" y="3812"/>
                </a:lnTo>
                <a:lnTo>
                  <a:pt x="3745" y="3882"/>
                </a:lnTo>
                <a:lnTo>
                  <a:pt x="3707" y="3959"/>
                </a:lnTo>
                <a:lnTo>
                  <a:pt x="3667" y="4040"/>
                </a:lnTo>
                <a:lnTo>
                  <a:pt x="3629" y="4127"/>
                </a:lnTo>
                <a:lnTo>
                  <a:pt x="3589" y="4218"/>
                </a:lnTo>
                <a:lnTo>
                  <a:pt x="3550" y="4311"/>
                </a:lnTo>
                <a:lnTo>
                  <a:pt x="3517" y="4305"/>
                </a:lnTo>
                <a:lnTo>
                  <a:pt x="3484" y="4298"/>
                </a:lnTo>
                <a:lnTo>
                  <a:pt x="3450" y="4289"/>
                </a:lnTo>
                <a:lnTo>
                  <a:pt x="3416" y="4280"/>
                </a:lnTo>
                <a:lnTo>
                  <a:pt x="3380" y="4269"/>
                </a:lnTo>
                <a:lnTo>
                  <a:pt x="3343" y="4256"/>
                </a:lnTo>
                <a:lnTo>
                  <a:pt x="3306" y="4241"/>
                </a:lnTo>
                <a:lnTo>
                  <a:pt x="3267" y="4227"/>
                </a:lnTo>
                <a:lnTo>
                  <a:pt x="3229" y="4209"/>
                </a:lnTo>
                <a:lnTo>
                  <a:pt x="3189" y="4191"/>
                </a:lnTo>
                <a:lnTo>
                  <a:pt x="3149" y="4171"/>
                </a:lnTo>
                <a:lnTo>
                  <a:pt x="3107" y="4150"/>
                </a:lnTo>
                <a:lnTo>
                  <a:pt x="3065" y="4128"/>
                </a:lnTo>
                <a:lnTo>
                  <a:pt x="3023" y="4104"/>
                </a:lnTo>
                <a:lnTo>
                  <a:pt x="2980" y="4077"/>
                </a:lnTo>
                <a:lnTo>
                  <a:pt x="2936" y="4051"/>
                </a:lnTo>
                <a:lnTo>
                  <a:pt x="2891" y="4022"/>
                </a:lnTo>
                <a:lnTo>
                  <a:pt x="2846" y="3992"/>
                </a:lnTo>
                <a:lnTo>
                  <a:pt x="2800" y="3960"/>
                </a:lnTo>
                <a:lnTo>
                  <a:pt x="2754" y="3928"/>
                </a:lnTo>
                <a:lnTo>
                  <a:pt x="2707" y="3893"/>
                </a:lnTo>
                <a:lnTo>
                  <a:pt x="2659" y="3857"/>
                </a:lnTo>
                <a:lnTo>
                  <a:pt x="2612" y="3820"/>
                </a:lnTo>
                <a:lnTo>
                  <a:pt x="2563" y="3782"/>
                </a:lnTo>
                <a:lnTo>
                  <a:pt x="2515" y="3741"/>
                </a:lnTo>
                <a:lnTo>
                  <a:pt x="2465" y="3699"/>
                </a:lnTo>
                <a:lnTo>
                  <a:pt x="2416" y="3656"/>
                </a:lnTo>
                <a:lnTo>
                  <a:pt x="2366" y="3612"/>
                </a:lnTo>
                <a:lnTo>
                  <a:pt x="2315" y="3565"/>
                </a:lnTo>
                <a:lnTo>
                  <a:pt x="2265" y="3517"/>
                </a:lnTo>
                <a:lnTo>
                  <a:pt x="2214" y="3468"/>
                </a:lnTo>
                <a:lnTo>
                  <a:pt x="2163" y="3418"/>
                </a:lnTo>
                <a:lnTo>
                  <a:pt x="2112" y="3366"/>
                </a:lnTo>
                <a:lnTo>
                  <a:pt x="2063" y="3316"/>
                </a:lnTo>
                <a:lnTo>
                  <a:pt x="2015" y="3265"/>
                </a:lnTo>
                <a:lnTo>
                  <a:pt x="1970" y="3214"/>
                </a:lnTo>
                <a:lnTo>
                  <a:pt x="1925" y="3165"/>
                </a:lnTo>
                <a:lnTo>
                  <a:pt x="1881" y="3115"/>
                </a:lnTo>
                <a:lnTo>
                  <a:pt x="1840" y="3066"/>
                </a:lnTo>
                <a:lnTo>
                  <a:pt x="1800" y="3018"/>
                </a:lnTo>
                <a:lnTo>
                  <a:pt x="1761" y="2969"/>
                </a:lnTo>
                <a:lnTo>
                  <a:pt x="1723" y="2921"/>
                </a:lnTo>
                <a:lnTo>
                  <a:pt x="1688" y="2874"/>
                </a:lnTo>
                <a:lnTo>
                  <a:pt x="1653" y="2828"/>
                </a:lnTo>
                <a:lnTo>
                  <a:pt x="1620" y="2781"/>
                </a:lnTo>
                <a:lnTo>
                  <a:pt x="1589" y="2735"/>
                </a:lnTo>
                <a:lnTo>
                  <a:pt x="1559" y="2690"/>
                </a:lnTo>
                <a:lnTo>
                  <a:pt x="1530" y="2646"/>
                </a:lnTo>
                <a:lnTo>
                  <a:pt x="1504" y="2601"/>
                </a:lnTo>
                <a:lnTo>
                  <a:pt x="1477" y="2558"/>
                </a:lnTo>
                <a:lnTo>
                  <a:pt x="1454" y="2515"/>
                </a:lnTo>
                <a:lnTo>
                  <a:pt x="1431" y="2473"/>
                </a:lnTo>
                <a:lnTo>
                  <a:pt x="1410" y="2432"/>
                </a:lnTo>
                <a:lnTo>
                  <a:pt x="1390" y="2392"/>
                </a:lnTo>
                <a:lnTo>
                  <a:pt x="1372" y="2352"/>
                </a:lnTo>
                <a:lnTo>
                  <a:pt x="1355" y="2313"/>
                </a:lnTo>
                <a:lnTo>
                  <a:pt x="1340" y="2276"/>
                </a:lnTo>
                <a:lnTo>
                  <a:pt x="1325" y="2237"/>
                </a:lnTo>
                <a:lnTo>
                  <a:pt x="1312" y="2201"/>
                </a:lnTo>
                <a:lnTo>
                  <a:pt x="1301" y="2165"/>
                </a:lnTo>
                <a:lnTo>
                  <a:pt x="1292" y="2131"/>
                </a:lnTo>
                <a:lnTo>
                  <a:pt x="1284" y="2097"/>
                </a:lnTo>
                <a:lnTo>
                  <a:pt x="1276" y="2064"/>
                </a:lnTo>
                <a:lnTo>
                  <a:pt x="1272" y="2031"/>
                </a:lnTo>
                <a:lnTo>
                  <a:pt x="1365" y="1992"/>
                </a:lnTo>
                <a:lnTo>
                  <a:pt x="1455" y="1952"/>
                </a:lnTo>
                <a:lnTo>
                  <a:pt x="1541" y="1913"/>
                </a:lnTo>
                <a:lnTo>
                  <a:pt x="1622" y="1875"/>
                </a:lnTo>
                <a:lnTo>
                  <a:pt x="1699" y="1836"/>
                </a:lnTo>
                <a:lnTo>
                  <a:pt x="1770" y="1799"/>
                </a:lnTo>
                <a:lnTo>
                  <a:pt x="1835" y="1763"/>
                </a:lnTo>
                <a:lnTo>
                  <a:pt x="1893" y="1727"/>
                </a:lnTo>
                <a:lnTo>
                  <a:pt x="1926" y="1706"/>
                </a:lnTo>
                <a:lnTo>
                  <a:pt x="1954" y="1689"/>
                </a:lnTo>
                <a:lnTo>
                  <a:pt x="2002" y="1661"/>
                </a:lnTo>
                <a:lnTo>
                  <a:pt x="2052" y="1630"/>
                </a:lnTo>
                <a:lnTo>
                  <a:pt x="2083" y="1610"/>
                </a:lnTo>
                <a:lnTo>
                  <a:pt x="2123" y="1584"/>
                </a:lnTo>
                <a:lnTo>
                  <a:pt x="2137" y="1573"/>
                </a:lnTo>
                <a:lnTo>
                  <a:pt x="2138" y="1572"/>
                </a:lnTo>
                <a:lnTo>
                  <a:pt x="2149" y="1563"/>
                </a:lnTo>
                <a:lnTo>
                  <a:pt x="2161" y="1554"/>
                </a:lnTo>
                <a:lnTo>
                  <a:pt x="2174" y="1539"/>
                </a:lnTo>
                <a:lnTo>
                  <a:pt x="2185" y="1524"/>
                </a:lnTo>
                <a:lnTo>
                  <a:pt x="2195" y="1508"/>
                </a:lnTo>
                <a:lnTo>
                  <a:pt x="2203" y="1493"/>
                </a:lnTo>
                <a:lnTo>
                  <a:pt x="2210" y="1476"/>
                </a:lnTo>
                <a:lnTo>
                  <a:pt x="2215" y="1458"/>
                </a:lnTo>
                <a:lnTo>
                  <a:pt x="2219" y="1441"/>
                </a:lnTo>
                <a:lnTo>
                  <a:pt x="2220" y="1423"/>
                </a:lnTo>
                <a:lnTo>
                  <a:pt x="2221" y="1405"/>
                </a:lnTo>
                <a:lnTo>
                  <a:pt x="2220" y="1387"/>
                </a:lnTo>
                <a:lnTo>
                  <a:pt x="2217" y="1370"/>
                </a:lnTo>
                <a:lnTo>
                  <a:pt x="2213" y="1353"/>
                </a:lnTo>
                <a:lnTo>
                  <a:pt x="2208" y="1336"/>
                </a:lnTo>
                <a:lnTo>
                  <a:pt x="2201" y="1319"/>
                </a:lnTo>
                <a:lnTo>
                  <a:pt x="2191" y="1302"/>
                </a:lnTo>
                <a:lnTo>
                  <a:pt x="2181" y="1287"/>
                </a:lnTo>
                <a:lnTo>
                  <a:pt x="2181" y="1285"/>
                </a:lnTo>
                <a:lnTo>
                  <a:pt x="1325" y="87"/>
                </a:lnTo>
                <a:lnTo>
                  <a:pt x="1323" y="87"/>
                </a:lnTo>
                <a:lnTo>
                  <a:pt x="1312" y="73"/>
                </a:lnTo>
                <a:lnTo>
                  <a:pt x="1300" y="58"/>
                </a:lnTo>
                <a:lnTo>
                  <a:pt x="1286" y="46"/>
                </a:lnTo>
                <a:lnTo>
                  <a:pt x="1270" y="34"/>
                </a:lnTo>
                <a:lnTo>
                  <a:pt x="1255" y="25"/>
                </a:lnTo>
                <a:lnTo>
                  <a:pt x="1238" y="16"/>
                </a:lnTo>
                <a:lnTo>
                  <a:pt x="1221" y="10"/>
                </a:lnTo>
                <a:lnTo>
                  <a:pt x="1203" y="6"/>
                </a:lnTo>
                <a:lnTo>
                  <a:pt x="1187" y="2"/>
                </a:lnTo>
                <a:lnTo>
                  <a:pt x="1169" y="0"/>
                </a:lnTo>
                <a:lnTo>
                  <a:pt x="1149" y="0"/>
                </a:lnTo>
                <a:lnTo>
                  <a:pt x="1131" y="1"/>
                </a:lnTo>
                <a:lnTo>
                  <a:pt x="1114" y="3"/>
                </a:lnTo>
                <a:lnTo>
                  <a:pt x="1097" y="8"/>
                </a:lnTo>
                <a:lnTo>
                  <a:pt x="1079" y="14"/>
                </a:lnTo>
                <a:lnTo>
                  <a:pt x="1062" y="22"/>
                </a:lnTo>
                <a:lnTo>
                  <a:pt x="1046" y="31"/>
                </a:lnTo>
                <a:lnTo>
                  <a:pt x="1031" y="42"/>
                </a:lnTo>
                <a:lnTo>
                  <a:pt x="924" y="116"/>
                </a:lnTo>
                <a:lnTo>
                  <a:pt x="819" y="191"/>
                </a:lnTo>
                <a:lnTo>
                  <a:pt x="717" y="268"/>
                </a:lnTo>
                <a:lnTo>
                  <a:pt x="668" y="306"/>
                </a:lnTo>
                <a:lnTo>
                  <a:pt x="619" y="344"/>
                </a:lnTo>
                <a:lnTo>
                  <a:pt x="571" y="384"/>
                </a:lnTo>
                <a:lnTo>
                  <a:pt x="525" y="423"/>
                </a:lnTo>
                <a:lnTo>
                  <a:pt x="480" y="463"/>
                </a:lnTo>
                <a:lnTo>
                  <a:pt x="436" y="504"/>
                </a:lnTo>
                <a:lnTo>
                  <a:pt x="394" y="543"/>
                </a:lnTo>
                <a:lnTo>
                  <a:pt x="353" y="584"/>
                </a:lnTo>
                <a:lnTo>
                  <a:pt x="315" y="625"/>
                </a:lnTo>
                <a:lnTo>
                  <a:pt x="278" y="667"/>
                </a:lnTo>
                <a:lnTo>
                  <a:pt x="242" y="708"/>
                </a:lnTo>
                <a:lnTo>
                  <a:pt x="208" y="750"/>
                </a:lnTo>
                <a:lnTo>
                  <a:pt x="177" y="792"/>
                </a:lnTo>
                <a:lnTo>
                  <a:pt x="149" y="835"/>
                </a:lnTo>
                <a:lnTo>
                  <a:pt x="122" y="878"/>
                </a:lnTo>
                <a:lnTo>
                  <a:pt x="97" y="922"/>
                </a:lnTo>
                <a:lnTo>
                  <a:pt x="76" y="966"/>
                </a:lnTo>
                <a:lnTo>
                  <a:pt x="56" y="1010"/>
                </a:lnTo>
                <a:lnTo>
                  <a:pt x="40" y="1054"/>
                </a:lnTo>
                <a:lnTo>
                  <a:pt x="25" y="1100"/>
                </a:lnTo>
                <a:lnTo>
                  <a:pt x="20" y="1123"/>
                </a:lnTo>
                <a:lnTo>
                  <a:pt x="15" y="1145"/>
                </a:lnTo>
                <a:lnTo>
                  <a:pt x="11" y="1168"/>
                </a:lnTo>
                <a:lnTo>
                  <a:pt x="6" y="1191"/>
                </a:lnTo>
                <a:lnTo>
                  <a:pt x="4" y="1215"/>
                </a:lnTo>
                <a:lnTo>
                  <a:pt x="1" y="1238"/>
                </a:lnTo>
                <a:lnTo>
                  <a:pt x="0" y="1262"/>
                </a:lnTo>
                <a:lnTo>
                  <a:pt x="0" y="1284"/>
                </a:lnTo>
                <a:lnTo>
                  <a:pt x="0" y="1308"/>
                </a:lnTo>
                <a:lnTo>
                  <a:pt x="1" y="1332"/>
                </a:lnTo>
                <a:lnTo>
                  <a:pt x="3" y="1356"/>
                </a:lnTo>
                <a:lnTo>
                  <a:pt x="6" y="1380"/>
                </a:lnTo>
                <a:lnTo>
                  <a:pt x="15" y="1433"/>
                </a:lnTo>
                <a:lnTo>
                  <a:pt x="26" y="1490"/>
                </a:lnTo>
                <a:lnTo>
                  <a:pt x="41" y="1550"/>
                </a:lnTo>
                <a:lnTo>
                  <a:pt x="60" y="1615"/>
                </a:lnTo>
                <a:lnTo>
                  <a:pt x="82" y="1682"/>
                </a:lnTo>
                <a:lnTo>
                  <a:pt x="105" y="1751"/>
                </a:lnTo>
                <a:lnTo>
                  <a:pt x="133" y="1824"/>
                </a:lnTo>
                <a:lnTo>
                  <a:pt x="163" y="1900"/>
                </a:lnTo>
                <a:lnTo>
                  <a:pt x="196" y="1976"/>
                </a:lnTo>
                <a:lnTo>
                  <a:pt x="232" y="2057"/>
                </a:lnTo>
                <a:lnTo>
                  <a:pt x="272" y="2138"/>
                </a:lnTo>
                <a:lnTo>
                  <a:pt x="313" y="2222"/>
                </a:lnTo>
                <a:lnTo>
                  <a:pt x="357" y="2308"/>
                </a:lnTo>
                <a:lnTo>
                  <a:pt x="404" y="2394"/>
                </a:lnTo>
                <a:lnTo>
                  <a:pt x="453" y="2483"/>
                </a:lnTo>
                <a:lnTo>
                  <a:pt x="503" y="2571"/>
                </a:lnTo>
                <a:lnTo>
                  <a:pt x="557" y="2661"/>
                </a:lnTo>
                <a:lnTo>
                  <a:pt x="613" y="2752"/>
                </a:lnTo>
                <a:lnTo>
                  <a:pt x="671" y="2843"/>
                </a:lnTo>
                <a:lnTo>
                  <a:pt x="730" y="2935"/>
                </a:lnTo>
                <a:lnTo>
                  <a:pt x="793" y="3026"/>
                </a:lnTo>
                <a:lnTo>
                  <a:pt x="856" y="3118"/>
                </a:lnTo>
                <a:lnTo>
                  <a:pt x="922" y="3209"/>
                </a:lnTo>
                <a:lnTo>
                  <a:pt x="990" y="3300"/>
                </a:lnTo>
                <a:lnTo>
                  <a:pt x="1060" y="3391"/>
                </a:lnTo>
                <a:lnTo>
                  <a:pt x="1130" y="3481"/>
                </a:lnTo>
                <a:lnTo>
                  <a:pt x="1203" y="3570"/>
                </a:lnTo>
                <a:lnTo>
                  <a:pt x="1278" y="3657"/>
                </a:lnTo>
                <a:lnTo>
                  <a:pt x="1353" y="3743"/>
                </a:lnTo>
                <a:lnTo>
                  <a:pt x="1430" y="3828"/>
                </a:lnTo>
                <a:lnTo>
                  <a:pt x="1509" y="3912"/>
                </a:lnTo>
                <a:lnTo>
                  <a:pt x="1588" y="3994"/>
                </a:lnTo>
                <a:lnTo>
                  <a:pt x="1669" y="4073"/>
                </a:lnTo>
                <a:lnTo>
                  <a:pt x="1753" y="4150"/>
                </a:lnTo>
                <a:lnTo>
                  <a:pt x="1837" y="4228"/>
                </a:lnTo>
                <a:lnTo>
                  <a:pt x="1924" y="4304"/>
                </a:lnTo>
                <a:lnTo>
                  <a:pt x="2011" y="4378"/>
                </a:lnTo>
                <a:lnTo>
                  <a:pt x="2100" y="4451"/>
                </a:lnTo>
                <a:lnTo>
                  <a:pt x="2190" y="4522"/>
                </a:lnTo>
                <a:lnTo>
                  <a:pt x="2281" y="4591"/>
                </a:lnTo>
                <a:lnTo>
                  <a:pt x="2372" y="4658"/>
                </a:lnTo>
                <a:lnTo>
                  <a:pt x="2463" y="4724"/>
                </a:lnTo>
                <a:lnTo>
                  <a:pt x="2555" y="4789"/>
                </a:lnTo>
                <a:lnTo>
                  <a:pt x="2646" y="4851"/>
                </a:lnTo>
                <a:lnTo>
                  <a:pt x="2738" y="4911"/>
                </a:lnTo>
                <a:lnTo>
                  <a:pt x="2829" y="4968"/>
                </a:lnTo>
                <a:lnTo>
                  <a:pt x="2920" y="5024"/>
                </a:lnTo>
                <a:lnTo>
                  <a:pt x="3010" y="5078"/>
                </a:lnTo>
                <a:lnTo>
                  <a:pt x="3100" y="5129"/>
                </a:lnTo>
                <a:lnTo>
                  <a:pt x="3187" y="5178"/>
                </a:lnTo>
                <a:lnTo>
                  <a:pt x="3274" y="5224"/>
                </a:lnTo>
                <a:lnTo>
                  <a:pt x="3359" y="5269"/>
                </a:lnTo>
                <a:lnTo>
                  <a:pt x="3443" y="5309"/>
                </a:lnTo>
                <a:lnTo>
                  <a:pt x="3525" y="5349"/>
                </a:lnTo>
                <a:lnTo>
                  <a:pt x="3605" y="5385"/>
                </a:lnTo>
                <a:lnTo>
                  <a:pt x="3683" y="5417"/>
                </a:lnTo>
                <a:lnTo>
                  <a:pt x="3757" y="5448"/>
                </a:lnTo>
                <a:lnTo>
                  <a:pt x="3830" y="5476"/>
                </a:lnTo>
                <a:lnTo>
                  <a:pt x="3901" y="5500"/>
                </a:lnTo>
                <a:lnTo>
                  <a:pt x="3966" y="5521"/>
                </a:lnTo>
                <a:lnTo>
                  <a:pt x="4031" y="5539"/>
                </a:lnTo>
                <a:lnTo>
                  <a:pt x="4091" y="5555"/>
                </a:lnTo>
                <a:lnTo>
                  <a:pt x="4148" y="5567"/>
                </a:lnTo>
                <a:lnTo>
                  <a:pt x="4201" y="5575"/>
                </a:lnTo>
                <a:lnTo>
                  <a:pt x="4225" y="5578"/>
                </a:lnTo>
                <a:lnTo>
                  <a:pt x="4249" y="5580"/>
                </a:lnTo>
                <a:lnTo>
                  <a:pt x="4273" y="5581"/>
                </a:lnTo>
                <a:lnTo>
                  <a:pt x="4297" y="5581"/>
                </a:lnTo>
                <a:lnTo>
                  <a:pt x="4320" y="5581"/>
                </a:lnTo>
                <a:lnTo>
                  <a:pt x="4344" y="5579"/>
                </a:lnTo>
                <a:lnTo>
                  <a:pt x="4366" y="5578"/>
                </a:lnTo>
                <a:lnTo>
                  <a:pt x="4390" y="5574"/>
                </a:lnTo>
                <a:lnTo>
                  <a:pt x="4413" y="5570"/>
                </a:lnTo>
                <a:lnTo>
                  <a:pt x="4436" y="5567"/>
                </a:lnTo>
                <a:lnTo>
                  <a:pt x="4458" y="5561"/>
                </a:lnTo>
                <a:lnTo>
                  <a:pt x="4481" y="5555"/>
                </a:lnTo>
                <a:lnTo>
                  <a:pt x="4527" y="5542"/>
                </a:lnTo>
                <a:lnTo>
                  <a:pt x="4571" y="5525"/>
                </a:lnTo>
                <a:lnTo>
                  <a:pt x="4615" y="5506"/>
                </a:lnTo>
                <a:lnTo>
                  <a:pt x="4660" y="5483"/>
                </a:lnTo>
                <a:lnTo>
                  <a:pt x="4703" y="5459"/>
                </a:lnTo>
                <a:lnTo>
                  <a:pt x="4746" y="5433"/>
                </a:lnTo>
                <a:lnTo>
                  <a:pt x="4789" y="5404"/>
                </a:lnTo>
                <a:lnTo>
                  <a:pt x="4831" y="5373"/>
                </a:lnTo>
                <a:lnTo>
                  <a:pt x="4873" y="5339"/>
                </a:lnTo>
                <a:lnTo>
                  <a:pt x="4915" y="5303"/>
                </a:lnTo>
                <a:lnTo>
                  <a:pt x="4956" y="5266"/>
                </a:lnTo>
                <a:lnTo>
                  <a:pt x="4997" y="5228"/>
                </a:lnTo>
                <a:lnTo>
                  <a:pt x="5038" y="5187"/>
                </a:lnTo>
                <a:lnTo>
                  <a:pt x="5077" y="5145"/>
                </a:lnTo>
                <a:lnTo>
                  <a:pt x="5118" y="5101"/>
                </a:lnTo>
                <a:lnTo>
                  <a:pt x="5158" y="5057"/>
                </a:lnTo>
                <a:lnTo>
                  <a:pt x="5197" y="5010"/>
                </a:lnTo>
                <a:lnTo>
                  <a:pt x="5237" y="4962"/>
                </a:lnTo>
                <a:lnTo>
                  <a:pt x="5275" y="4914"/>
                </a:lnTo>
                <a:lnTo>
                  <a:pt x="5313" y="4864"/>
                </a:lnTo>
                <a:lnTo>
                  <a:pt x="5352" y="4814"/>
                </a:lnTo>
                <a:lnTo>
                  <a:pt x="5390" y="4762"/>
                </a:lnTo>
                <a:lnTo>
                  <a:pt x="5465" y="4657"/>
                </a:lnTo>
                <a:lnTo>
                  <a:pt x="5540" y="4550"/>
                </a:lnTo>
                <a:lnTo>
                  <a:pt x="5550" y="4535"/>
                </a:lnTo>
                <a:lnTo>
                  <a:pt x="5559" y="4518"/>
                </a:lnTo>
                <a:lnTo>
                  <a:pt x="5567" y="4501"/>
                </a:lnTo>
                <a:lnTo>
                  <a:pt x="5573" y="4484"/>
                </a:lnTo>
                <a:lnTo>
                  <a:pt x="5578" y="4467"/>
                </a:lnTo>
                <a:lnTo>
                  <a:pt x="5580" y="4449"/>
                </a:lnTo>
                <a:lnTo>
                  <a:pt x="5581" y="4431"/>
                </a:lnTo>
                <a:lnTo>
                  <a:pt x="5581" y="4413"/>
                </a:lnTo>
                <a:lnTo>
                  <a:pt x="5579" y="4395"/>
                </a:lnTo>
                <a:lnTo>
                  <a:pt x="5575" y="4377"/>
                </a:lnTo>
                <a:lnTo>
                  <a:pt x="5571" y="4360"/>
                </a:lnTo>
                <a:lnTo>
                  <a:pt x="5565" y="4343"/>
                </a:lnTo>
                <a:lnTo>
                  <a:pt x="5556" y="4326"/>
                </a:lnTo>
                <a:lnTo>
                  <a:pt x="5547" y="4310"/>
                </a:lnTo>
                <a:lnTo>
                  <a:pt x="5535" y="4295"/>
                </a:lnTo>
                <a:lnTo>
                  <a:pt x="5522" y="4281"/>
                </a:lnTo>
                <a:close/>
                <a:moveTo>
                  <a:pt x="5006" y="2620"/>
                </a:moveTo>
                <a:lnTo>
                  <a:pt x="5286" y="2547"/>
                </a:lnTo>
                <a:lnTo>
                  <a:pt x="5247" y="2453"/>
                </a:lnTo>
                <a:lnTo>
                  <a:pt x="5206" y="2361"/>
                </a:lnTo>
                <a:lnTo>
                  <a:pt x="5161" y="2268"/>
                </a:lnTo>
                <a:lnTo>
                  <a:pt x="5115" y="2177"/>
                </a:lnTo>
                <a:lnTo>
                  <a:pt x="5067" y="2088"/>
                </a:lnTo>
                <a:lnTo>
                  <a:pt x="5015" y="1999"/>
                </a:lnTo>
                <a:lnTo>
                  <a:pt x="4962" y="1912"/>
                </a:lnTo>
                <a:lnTo>
                  <a:pt x="4906" y="1825"/>
                </a:lnTo>
                <a:lnTo>
                  <a:pt x="4849" y="1740"/>
                </a:lnTo>
                <a:lnTo>
                  <a:pt x="4789" y="1658"/>
                </a:lnTo>
                <a:lnTo>
                  <a:pt x="4728" y="1575"/>
                </a:lnTo>
                <a:lnTo>
                  <a:pt x="4663" y="1495"/>
                </a:lnTo>
                <a:lnTo>
                  <a:pt x="4597" y="1417"/>
                </a:lnTo>
                <a:lnTo>
                  <a:pt x="4530" y="1341"/>
                </a:lnTo>
                <a:lnTo>
                  <a:pt x="4461" y="1265"/>
                </a:lnTo>
                <a:lnTo>
                  <a:pt x="4389" y="1192"/>
                </a:lnTo>
                <a:lnTo>
                  <a:pt x="4316" y="1120"/>
                </a:lnTo>
                <a:lnTo>
                  <a:pt x="4241" y="1051"/>
                </a:lnTo>
                <a:lnTo>
                  <a:pt x="4164" y="983"/>
                </a:lnTo>
                <a:lnTo>
                  <a:pt x="4085" y="917"/>
                </a:lnTo>
                <a:lnTo>
                  <a:pt x="4005" y="853"/>
                </a:lnTo>
                <a:lnTo>
                  <a:pt x="3923" y="791"/>
                </a:lnTo>
                <a:lnTo>
                  <a:pt x="3840" y="732"/>
                </a:lnTo>
                <a:lnTo>
                  <a:pt x="3756" y="674"/>
                </a:lnTo>
                <a:lnTo>
                  <a:pt x="3670" y="619"/>
                </a:lnTo>
                <a:lnTo>
                  <a:pt x="3582" y="566"/>
                </a:lnTo>
                <a:lnTo>
                  <a:pt x="3494" y="514"/>
                </a:lnTo>
                <a:lnTo>
                  <a:pt x="3404" y="465"/>
                </a:lnTo>
                <a:lnTo>
                  <a:pt x="3313" y="420"/>
                </a:lnTo>
                <a:lnTo>
                  <a:pt x="3221" y="376"/>
                </a:lnTo>
                <a:lnTo>
                  <a:pt x="3128" y="334"/>
                </a:lnTo>
                <a:lnTo>
                  <a:pt x="3034" y="295"/>
                </a:lnTo>
                <a:lnTo>
                  <a:pt x="2961" y="576"/>
                </a:lnTo>
                <a:lnTo>
                  <a:pt x="3047" y="610"/>
                </a:lnTo>
                <a:lnTo>
                  <a:pt x="3131" y="647"/>
                </a:lnTo>
                <a:lnTo>
                  <a:pt x="3215" y="687"/>
                </a:lnTo>
                <a:lnTo>
                  <a:pt x="3297" y="729"/>
                </a:lnTo>
                <a:lnTo>
                  <a:pt x="3380" y="772"/>
                </a:lnTo>
                <a:lnTo>
                  <a:pt x="3460" y="819"/>
                </a:lnTo>
                <a:lnTo>
                  <a:pt x="3540" y="866"/>
                </a:lnTo>
                <a:lnTo>
                  <a:pt x="3618" y="917"/>
                </a:lnTo>
                <a:lnTo>
                  <a:pt x="3696" y="968"/>
                </a:lnTo>
                <a:lnTo>
                  <a:pt x="3771" y="1022"/>
                </a:lnTo>
                <a:lnTo>
                  <a:pt x="3846" y="1078"/>
                </a:lnTo>
                <a:lnTo>
                  <a:pt x="3919" y="1136"/>
                </a:lnTo>
                <a:lnTo>
                  <a:pt x="3990" y="1196"/>
                </a:lnTo>
                <a:lnTo>
                  <a:pt x="4061" y="1257"/>
                </a:lnTo>
                <a:lnTo>
                  <a:pt x="4129" y="1320"/>
                </a:lnTo>
                <a:lnTo>
                  <a:pt x="4195" y="1386"/>
                </a:lnTo>
                <a:lnTo>
                  <a:pt x="4261" y="1452"/>
                </a:lnTo>
                <a:lnTo>
                  <a:pt x="4324" y="1520"/>
                </a:lnTo>
                <a:lnTo>
                  <a:pt x="4385" y="1591"/>
                </a:lnTo>
                <a:lnTo>
                  <a:pt x="4445" y="1663"/>
                </a:lnTo>
                <a:lnTo>
                  <a:pt x="4503" y="1736"/>
                </a:lnTo>
                <a:lnTo>
                  <a:pt x="4559" y="1810"/>
                </a:lnTo>
                <a:lnTo>
                  <a:pt x="4613" y="1885"/>
                </a:lnTo>
                <a:lnTo>
                  <a:pt x="4664" y="1963"/>
                </a:lnTo>
                <a:lnTo>
                  <a:pt x="4715" y="2041"/>
                </a:lnTo>
                <a:lnTo>
                  <a:pt x="4763" y="2121"/>
                </a:lnTo>
                <a:lnTo>
                  <a:pt x="4809" y="2201"/>
                </a:lnTo>
                <a:lnTo>
                  <a:pt x="4852" y="2284"/>
                </a:lnTo>
                <a:lnTo>
                  <a:pt x="4894" y="2367"/>
                </a:lnTo>
                <a:lnTo>
                  <a:pt x="4934" y="2450"/>
                </a:lnTo>
                <a:lnTo>
                  <a:pt x="4971" y="2534"/>
                </a:lnTo>
                <a:lnTo>
                  <a:pt x="5006" y="2620"/>
                </a:lnTo>
                <a:close/>
                <a:moveTo>
                  <a:pt x="3200" y="1125"/>
                </a:moveTo>
                <a:lnTo>
                  <a:pt x="3104" y="1404"/>
                </a:lnTo>
                <a:lnTo>
                  <a:pt x="3150" y="1424"/>
                </a:lnTo>
                <a:lnTo>
                  <a:pt x="3194" y="1445"/>
                </a:lnTo>
                <a:lnTo>
                  <a:pt x="3240" y="1466"/>
                </a:lnTo>
                <a:lnTo>
                  <a:pt x="3285" y="1489"/>
                </a:lnTo>
                <a:lnTo>
                  <a:pt x="3330" y="1512"/>
                </a:lnTo>
                <a:lnTo>
                  <a:pt x="3374" y="1536"/>
                </a:lnTo>
                <a:lnTo>
                  <a:pt x="3418" y="1561"/>
                </a:lnTo>
                <a:lnTo>
                  <a:pt x="3461" y="1586"/>
                </a:lnTo>
                <a:lnTo>
                  <a:pt x="3503" y="1614"/>
                </a:lnTo>
                <a:lnTo>
                  <a:pt x="3545" y="1641"/>
                </a:lnTo>
                <a:lnTo>
                  <a:pt x="3586" y="1670"/>
                </a:lnTo>
                <a:lnTo>
                  <a:pt x="3626" y="1700"/>
                </a:lnTo>
                <a:lnTo>
                  <a:pt x="3666" y="1731"/>
                </a:lnTo>
                <a:lnTo>
                  <a:pt x="3703" y="1763"/>
                </a:lnTo>
                <a:lnTo>
                  <a:pt x="3740" y="1797"/>
                </a:lnTo>
                <a:lnTo>
                  <a:pt x="3776" y="1831"/>
                </a:lnTo>
                <a:lnTo>
                  <a:pt x="3811" y="1867"/>
                </a:lnTo>
                <a:lnTo>
                  <a:pt x="3844" y="1904"/>
                </a:lnTo>
                <a:lnTo>
                  <a:pt x="3877" y="1943"/>
                </a:lnTo>
                <a:lnTo>
                  <a:pt x="3908" y="1982"/>
                </a:lnTo>
                <a:lnTo>
                  <a:pt x="3939" y="2023"/>
                </a:lnTo>
                <a:lnTo>
                  <a:pt x="3968" y="2064"/>
                </a:lnTo>
                <a:lnTo>
                  <a:pt x="3995" y="2106"/>
                </a:lnTo>
                <a:lnTo>
                  <a:pt x="4023" y="2149"/>
                </a:lnTo>
                <a:lnTo>
                  <a:pt x="4049" y="2192"/>
                </a:lnTo>
                <a:lnTo>
                  <a:pt x="4074" y="2236"/>
                </a:lnTo>
                <a:lnTo>
                  <a:pt x="4098" y="2280"/>
                </a:lnTo>
                <a:lnTo>
                  <a:pt x="4121" y="2326"/>
                </a:lnTo>
                <a:lnTo>
                  <a:pt x="4144" y="2370"/>
                </a:lnTo>
                <a:lnTo>
                  <a:pt x="4165" y="2416"/>
                </a:lnTo>
                <a:lnTo>
                  <a:pt x="4186" y="2461"/>
                </a:lnTo>
                <a:lnTo>
                  <a:pt x="4206" y="2507"/>
                </a:lnTo>
                <a:lnTo>
                  <a:pt x="4446" y="2391"/>
                </a:lnTo>
                <a:lnTo>
                  <a:pt x="4424" y="2337"/>
                </a:lnTo>
                <a:lnTo>
                  <a:pt x="4400" y="2284"/>
                </a:lnTo>
                <a:lnTo>
                  <a:pt x="4376" y="2231"/>
                </a:lnTo>
                <a:lnTo>
                  <a:pt x="4351" y="2180"/>
                </a:lnTo>
                <a:lnTo>
                  <a:pt x="4326" y="2130"/>
                </a:lnTo>
                <a:lnTo>
                  <a:pt x="4298" y="2080"/>
                </a:lnTo>
                <a:lnTo>
                  <a:pt x="4271" y="2031"/>
                </a:lnTo>
                <a:lnTo>
                  <a:pt x="4242" y="1983"/>
                </a:lnTo>
                <a:lnTo>
                  <a:pt x="4212" y="1937"/>
                </a:lnTo>
                <a:lnTo>
                  <a:pt x="4180" y="1890"/>
                </a:lnTo>
                <a:lnTo>
                  <a:pt x="4147" y="1845"/>
                </a:lnTo>
                <a:lnTo>
                  <a:pt x="4114" y="1799"/>
                </a:lnTo>
                <a:lnTo>
                  <a:pt x="4078" y="1755"/>
                </a:lnTo>
                <a:lnTo>
                  <a:pt x="4041" y="1712"/>
                </a:lnTo>
                <a:lnTo>
                  <a:pt x="4002" y="1670"/>
                </a:lnTo>
                <a:lnTo>
                  <a:pt x="3962" y="1628"/>
                </a:lnTo>
                <a:lnTo>
                  <a:pt x="3921" y="1588"/>
                </a:lnTo>
                <a:lnTo>
                  <a:pt x="3879" y="1549"/>
                </a:lnTo>
                <a:lnTo>
                  <a:pt x="3836" y="1512"/>
                </a:lnTo>
                <a:lnTo>
                  <a:pt x="3792" y="1476"/>
                </a:lnTo>
                <a:lnTo>
                  <a:pt x="3747" y="1440"/>
                </a:lnTo>
                <a:lnTo>
                  <a:pt x="3701" y="1406"/>
                </a:lnTo>
                <a:lnTo>
                  <a:pt x="3654" y="1373"/>
                </a:lnTo>
                <a:lnTo>
                  <a:pt x="3607" y="1342"/>
                </a:lnTo>
                <a:lnTo>
                  <a:pt x="3558" y="1311"/>
                </a:lnTo>
                <a:lnTo>
                  <a:pt x="3509" y="1281"/>
                </a:lnTo>
                <a:lnTo>
                  <a:pt x="3459" y="1252"/>
                </a:lnTo>
                <a:lnTo>
                  <a:pt x="3409" y="1226"/>
                </a:lnTo>
                <a:lnTo>
                  <a:pt x="3357" y="1198"/>
                </a:lnTo>
                <a:lnTo>
                  <a:pt x="3306" y="1173"/>
                </a:lnTo>
                <a:lnTo>
                  <a:pt x="3253" y="1149"/>
                </a:lnTo>
                <a:lnTo>
                  <a:pt x="3200" y="112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0" name="KSO_Shape"/>
          <p:cNvSpPr/>
          <p:nvPr/>
        </p:nvSpPr>
        <p:spPr>
          <a:xfrm>
            <a:off x="5811158" y="4194909"/>
            <a:ext cx="444499" cy="297074"/>
          </a:xfrm>
          <a:custGeom>
            <a:avLst/>
            <a:gdLst/>
            <a:ahLst/>
            <a:cxnLst/>
            <a:rect l="l" t="t" r="r" b="b"/>
            <a:pathLst>
              <a:path w="4974795" h="3320682">
                <a:moveTo>
                  <a:pt x="1897867" y="1805825"/>
                </a:moveTo>
                <a:lnTo>
                  <a:pt x="2485737" y="2315734"/>
                </a:lnTo>
                <a:lnTo>
                  <a:pt x="3073607" y="1805825"/>
                </a:lnTo>
                <a:lnTo>
                  <a:pt x="4820061" y="3320682"/>
                </a:lnTo>
                <a:lnTo>
                  <a:pt x="151413" y="3320682"/>
                </a:lnTo>
                <a:close/>
                <a:moveTo>
                  <a:pt x="0" y="159634"/>
                </a:moveTo>
                <a:lnTo>
                  <a:pt x="1788328" y="1710812"/>
                </a:lnTo>
                <a:lnTo>
                  <a:pt x="0" y="3261996"/>
                </a:lnTo>
                <a:close/>
                <a:moveTo>
                  <a:pt x="4974795" y="156753"/>
                </a:moveTo>
                <a:lnTo>
                  <a:pt x="4974795" y="3264872"/>
                </a:lnTo>
                <a:lnTo>
                  <a:pt x="3183146" y="1710812"/>
                </a:lnTo>
                <a:close/>
                <a:moveTo>
                  <a:pt x="35040" y="0"/>
                </a:moveTo>
                <a:lnTo>
                  <a:pt x="4936434" y="0"/>
                </a:lnTo>
                <a:lnTo>
                  <a:pt x="2485737" y="212570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6734629" y="2177143"/>
            <a:ext cx="2685143" cy="3848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ym typeface="+mn-ea"/>
              </a:rPr>
              <a:t>输入内容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@qq.com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6734629" y="3188305"/>
            <a:ext cx="2685143" cy="3848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ym typeface="+mn-ea"/>
              </a:rPr>
              <a:t>输入内容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@qq.com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6734629" y="4199467"/>
            <a:ext cx="2685143" cy="3848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ym typeface="+mn-ea"/>
              </a:rPr>
              <a:t>输入内容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@qq.com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6734629" y="5210629"/>
            <a:ext cx="2685143" cy="3848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23456789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3323771" y="2569030"/>
            <a:ext cx="360000" cy="180000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 anchor="ctr">
            <a:spAutoFit/>
          </a:bodyPr>
          <a:lstStyle/>
          <a:p>
            <a:pPr algn="ctr"/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3161257" y="2487773"/>
            <a:ext cx="685028" cy="342514"/>
          </a:xfrm>
          <a:prstGeom prst="ellipse">
            <a:avLst/>
          </a:prstGeom>
          <a:noFill/>
          <a:ln w="6350">
            <a:solidFill>
              <a:schemeClr val="accent1">
                <a:alpha val="45000"/>
              </a:schemeClr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mph" presetSubtype="0" repeatCount="2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" dur="750" fill="hold"/>
                                        <p:tgtEl>
                                          <p:spTgt spid="3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6" presetClass="emph" presetSubtype="0" repeatCount="2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750" fill="hold"/>
                                        <p:tgtEl>
                                          <p:spTgt spid="3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7" grpId="0" animBg="1"/>
      <p:bldP spid="28" grpId="0" animBg="1"/>
      <p:bldP spid="29" grpId="0" animBg="1"/>
      <p:bldP spid="30" grpId="0" animBg="1"/>
      <p:bldP spid="25" grpId="0"/>
      <p:bldP spid="32" grpId="0"/>
      <p:bldP spid="33" grpId="0"/>
      <p:bldP spid="34" grpId="0"/>
      <p:bldP spid="31" grpId="0" animBg="1"/>
      <p:bldP spid="31" grpId="1" animBg="1"/>
      <p:bldP spid="31" grpId="2" animBg="1"/>
      <p:bldP spid="37" grpId="0" animBg="1"/>
      <p:bldP spid="37" grpId="1" animBg="1"/>
      <p:bldP spid="37" grpId="2" animBg="1"/>
    </p:bldLst>
  </p:timing>
</p:sld>
</file>

<file path=ppt/theme/theme1.xml><?xml version="1.0" encoding="utf-8"?>
<a:theme xmlns:a="http://schemas.openxmlformats.org/drawingml/2006/main" name="Office 主题">
  <a:themeElements>
    <a:clrScheme name="自定义 47">
      <a:dk1>
        <a:sysClr val="windowText" lastClr="000000"/>
      </a:dk1>
      <a:lt1>
        <a:sysClr val="window" lastClr="FFFFFF"/>
      </a:lt1>
      <a:dk2>
        <a:srgbClr val="976860"/>
      </a:dk2>
      <a:lt2>
        <a:srgbClr val="E7E6E6"/>
      </a:lt2>
      <a:accent1>
        <a:srgbClr val="28D5BA"/>
      </a:accent1>
      <a:accent2>
        <a:srgbClr val="FF5D44"/>
      </a:accent2>
      <a:accent3>
        <a:srgbClr val="2896D7"/>
      </a:accent3>
      <a:accent4>
        <a:srgbClr val="E79383"/>
      </a:accent4>
      <a:accent5>
        <a:srgbClr val="FFBF43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24">
      <a:majorFont>
        <a:latin typeface="Calibri Light"/>
        <a:ea typeface="华文细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>
          <a:noFill/>
        </a:ln>
      </a:spPr>
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<a:spAutoFit/>
      </a:bodyPr>
      <a:lstStyle>
        <a:defPPr algn="ctr">
          <a:defRPr sz="1600" dirty="0">
            <a:solidFill>
              <a:schemeClr val="tx1">
                <a:lumMod val="75000"/>
                <a:lumOff val="25000"/>
              </a:schemeClr>
            </a:solidFill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543</Words>
  <Application>WPS 演示</Application>
  <PresentationFormat>自定义</PresentationFormat>
  <Paragraphs>255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9" baseType="lpstr">
      <vt:lpstr>Arial</vt:lpstr>
      <vt:lpstr>宋体</vt:lpstr>
      <vt:lpstr>Wingdings</vt:lpstr>
      <vt:lpstr>华文细黑</vt:lpstr>
      <vt:lpstr>微软雅黑</vt:lpstr>
      <vt:lpstr>Calibri Light</vt:lpstr>
      <vt:lpstr>Calibri</vt:lpstr>
      <vt:lpstr>华文细黑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哎呀小小草</dc:title>
  <dc:subject>哎呀小小草</dc:subject>
  <dc:creator>哎呀小小草</dc:creator>
  <cp:lastModifiedBy>YANG</cp:lastModifiedBy>
  <cp:revision>32</cp:revision>
  <dcterms:created xsi:type="dcterms:W3CDTF">2015-06-13T01:24:00Z</dcterms:created>
  <dcterms:modified xsi:type="dcterms:W3CDTF">2017-05-12T02:24:51Z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2052-10.1.0.6393</vt:lpwstr>
  </property>
</Properties>
</file>