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79" r:id="rId4"/>
    <p:sldId id="280" r:id="rId5"/>
  </p:sldIdLst>
  <p:sldSz cx="9144000" cy="6858000" type="screen4x3"/>
  <p:notesSz cx="6858000" cy="9144000"/>
  <p:defaultTextStyle>
    <a:defPPr>
      <a:defRPr lang="en-US"/>
    </a:defPPr>
    <a:lvl1pPr marL="0" lvl="0"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1pPr>
    <a:lvl2pPr marL="457200" lvl="1"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2pPr>
    <a:lvl3pPr marL="914400" lvl="2"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3pPr>
    <a:lvl4pPr marL="1371600" lvl="3"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4pPr>
    <a:lvl5pPr marL="1828800" lvl="4"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5pPr>
    <a:lvl6pPr marL="2286000" lvl="5"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6pPr>
    <a:lvl7pPr marL="2743200" lvl="6"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7pPr>
    <a:lvl8pPr marL="3200400" lvl="7"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8pPr>
    <a:lvl9pPr marL="3657600" lvl="8" indent="0" algn="ctr" defTabSz="914400" eaLnBrk="1" fontAlgn="base" latinLnBrk="0" hangingPunct="1">
      <a:lnSpc>
        <a:spcPct val="100000"/>
      </a:lnSpc>
      <a:spcBef>
        <a:spcPct val="0"/>
      </a:spcBef>
      <a:spcAft>
        <a:spcPct val="0"/>
      </a:spcAft>
      <a:buNone/>
      <a:defRPr sz="2400" b="0" i="0" u="none" kern="1200" baseline="0">
        <a:solidFill>
          <a:schemeClr val="tx1"/>
        </a:solidFill>
        <a:latin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713"/>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5"/>
    <p:restoredTop sz="95596"/>
  </p:normalViewPr>
  <p:slideViewPr>
    <p:cSldViewPr showGuides="1">
      <p:cViewPr>
        <p:scale>
          <a:sx n="108" d="100"/>
          <a:sy n="108" d="100"/>
        </p:scale>
        <p:origin x="-1842" y="3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页眉占位符 81921"/>
          <p:cNvSpPr>
            <a:spLocks noGrp="1"/>
          </p:cNvSpPr>
          <p:nvPr>
            <p:ph type="hdr" sz="quarter"/>
          </p:nvPr>
        </p:nvSpPr>
        <p:spPr>
          <a:xfrm>
            <a:off x="0" y="0"/>
            <a:ext cx="2971800" cy="457200"/>
          </a:xfrm>
          <a:prstGeom prst="rect">
            <a:avLst/>
          </a:prstGeom>
          <a:noFill/>
          <a:ln w="9525">
            <a:noFill/>
            <a:miter/>
          </a:ln>
        </p:spPr>
        <p:txBody>
          <a:bodyPr/>
          <a:lstStyle/>
          <a:p>
            <a:pPr lvl="0"/>
            <a:endParaRPr lang="en-US" sz="1200" dirty="0"/>
          </a:p>
        </p:txBody>
      </p:sp>
      <p:sp>
        <p:nvSpPr>
          <p:cNvPr id="81923" name="日期占位符 81922"/>
          <p:cNvSpPr>
            <a:spLocks noGrp="1"/>
          </p:cNvSpPr>
          <p:nvPr>
            <p:ph type="dt" idx="1"/>
          </p:nvPr>
        </p:nvSpPr>
        <p:spPr>
          <a:xfrm>
            <a:off x="3884613" y="0"/>
            <a:ext cx="2971800" cy="457200"/>
          </a:xfrm>
          <a:prstGeom prst="rect">
            <a:avLst/>
          </a:prstGeom>
          <a:noFill/>
          <a:ln w="9525">
            <a:noFill/>
            <a:miter/>
          </a:ln>
        </p:spPr>
        <p:txBody>
          <a:bodyPr/>
          <a:lstStyle/>
          <a:p>
            <a:pPr lvl="0" algn="r"/>
            <a:endParaRPr lang="en-US" sz="1200" dirty="0"/>
          </a:p>
        </p:txBody>
      </p:sp>
      <p:sp>
        <p:nvSpPr>
          <p:cNvPr id="81924" name="幻灯片图像占位符 81923"/>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txBody>
          <a:bodyPr/>
          <a:lstStyle/>
          <a:p>
            <a:endParaRPr lang="zh-CN" altLang="en-US"/>
          </a:p>
        </p:txBody>
      </p:sp>
      <p:sp>
        <p:nvSpPr>
          <p:cNvPr id="81925" name="文本占位符 81924"/>
          <p:cNvSpPr>
            <a:spLocks noGrp="1"/>
          </p:cNvSpPr>
          <p:nvPr>
            <p:ph type="body" sz="quarter" idx="3"/>
          </p:nvPr>
        </p:nvSpPr>
        <p:spPr>
          <a:xfrm>
            <a:off x="685800" y="4343400"/>
            <a:ext cx="5486400" cy="4114800"/>
          </a:xfrm>
          <a:prstGeom prst="rect">
            <a:avLst/>
          </a:prstGeom>
          <a:noFill/>
          <a:ln w="9525">
            <a:noFill/>
            <a:miter/>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81926" name="页脚占位符 81925"/>
          <p:cNvSpPr>
            <a:spLocks noGrp="1"/>
          </p:cNvSpPr>
          <p:nvPr>
            <p:ph type="ftr" sz="quarter" idx="4"/>
          </p:nvPr>
        </p:nvSpPr>
        <p:spPr>
          <a:xfrm>
            <a:off x="0" y="8685213"/>
            <a:ext cx="2971800" cy="457200"/>
          </a:xfrm>
          <a:prstGeom prst="rect">
            <a:avLst/>
          </a:prstGeom>
          <a:noFill/>
          <a:ln w="9525">
            <a:noFill/>
            <a:miter/>
          </a:ln>
        </p:spPr>
        <p:txBody>
          <a:bodyPr anchor="b"/>
          <a:lstStyle/>
          <a:p>
            <a:pPr lvl="0"/>
            <a:endParaRPr lang="en-US" sz="1200" dirty="0"/>
          </a:p>
        </p:txBody>
      </p:sp>
      <p:sp>
        <p:nvSpPr>
          <p:cNvPr id="81927" name="灯片编号占位符 81926"/>
          <p:cNvSpPr>
            <a:spLocks noGrp="1"/>
          </p:cNvSpPr>
          <p:nvPr>
            <p:ph type="sldNum" sz="quarter" idx="5"/>
          </p:nvPr>
        </p:nvSpPr>
        <p:spPr>
          <a:xfrm>
            <a:off x="3884613" y="8685213"/>
            <a:ext cx="2971800" cy="457200"/>
          </a:xfrm>
          <a:prstGeom prst="rect">
            <a:avLst/>
          </a:prstGeom>
          <a:noFill/>
          <a:ln w="9525">
            <a:noFill/>
            <a:miter/>
          </a:ln>
        </p:spPr>
        <p:txBody>
          <a:bodyPr anchor="b"/>
          <a:lstStyle/>
          <a:p>
            <a:pPr lvl="0" algn="r"/>
            <a:fld id="{9A0DB2DC-4C9A-4742-B13C-FB6460FD3503}" type="slidenum">
              <a:rPr lang="en-US" sz="1200" dirty="0"/>
              <a:t>‹#›</a:t>
            </a:fld>
            <a:endParaRPr lang="en-US" sz="1200" dirty="0"/>
          </a:p>
        </p:txBody>
      </p:sp>
    </p:spTree>
    <p:extLst>
      <p:ext uri="{BB962C8B-B14F-4D97-AF65-F5344CB8AC3E}">
        <p14:creationId xmlns:p14="http://schemas.microsoft.com/office/powerpoint/2010/main" val="3157545824"/>
      </p:ext>
    </p:extLst>
  </p:cSld>
  <p:clrMap bg1="lt1" tx1="dk1" bg2="lt2" tx2="dk2" accent1="accent1" accent2="accent2" accent3="accent3" accent4="accent4" accent5="accent5" accent6="accent6" hlink="hlink" folHlink="folHlink"/>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07521"/>
          <p:cNvSpPr>
            <a:spLocks noGrp="1" noRot="1" noChangeAspect="1" noTextEdit="1"/>
          </p:cNvSpPr>
          <p:nvPr>
            <p:ph type="sldImg"/>
          </p:nvPr>
        </p:nvSpPr>
        <p:spPr>
          <a:ln/>
        </p:spPr>
        <p:txBody>
          <a:bodyPr/>
          <a:lstStyle/>
          <a:p>
            <a:endParaRPr lang="zh-CN" altLang="en-US"/>
          </a:p>
        </p:txBody>
      </p:sp>
      <p:sp>
        <p:nvSpPr>
          <p:cNvPr id="107523" name="文本占位符 107522"/>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12641"/>
          <p:cNvSpPr>
            <a:spLocks noGrp="1" noRot="1" noChangeAspect="1" noTextEdit="1"/>
          </p:cNvSpPr>
          <p:nvPr>
            <p:ph type="sldImg"/>
          </p:nvPr>
        </p:nvSpPr>
        <p:spPr>
          <a:ln/>
        </p:spPr>
        <p:txBody>
          <a:bodyPr/>
          <a:lstStyle/>
          <a:p>
            <a:endParaRPr lang="zh-CN" altLang="en-US"/>
          </a:p>
        </p:txBody>
      </p:sp>
      <p:sp>
        <p:nvSpPr>
          <p:cNvPr id="112643" name="文本占位符 112642"/>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10593"/>
          <p:cNvSpPr>
            <a:spLocks noGrp="1" noRot="1" noChangeAspect="1" noTextEdit="1"/>
          </p:cNvSpPr>
          <p:nvPr>
            <p:ph type="sldImg"/>
          </p:nvPr>
        </p:nvSpPr>
        <p:spPr>
          <a:ln/>
        </p:spPr>
        <p:txBody>
          <a:bodyPr/>
          <a:lstStyle/>
          <a:p>
            <a:endParaRPr lang="zh-CN" altLang="en-US"/>
          </a:p>
        </p:txBody>
      </p:sp>
      <p:sp>
        <p:nvSpPr>
          <p:cNvPr id="110595" name="文本占位符 110594"/>
          <p:cNvSpPr>
            <a:spLocks noGrp="1"/>
          </p:cNvSpPr>
          <p:nvPr>
            <p:ph type="body" idx="1"/>
          </p:nvPr>
        </p:nvSpPr>
        <p:spPr>
          <a:ln/>
        </p:spPr>
        <p:txBody>
          <a:bodyPr/>
          <a:lstStyle/>
          <a:p>
            <a:pPr lvl="0"/>
            <a:endParaRPr lang="ru-RU" altLang="x-none"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07521"/>
          <p:cNvSpPr>
            <a:spLocks noGrp="1" noRot="1" noChangeAspect="1" noTextEdit="1"/>
          </p:cNvSpPr>
          <p:nvPr>
            <p:ph type="sldImg"/>
          </p:nvPr>
        </p:nvSpPr>
        <p:spPr/>
        <p:txBody>
          <a:bodyPr/>
          <a:lstStyle/>
          <a:p>
            <a:endParaRPr lang="zh-CN" altLang="en-US"/>
          </a:p>
        </p:txBody>
      </p:sp>
      <p:sp>
        <p:nvSpPr>
          <p:cNvPr id="107523" name="文本占位符 107522"/>
          <p:cNvSpPr>
            <a:spLocks noGrp="1"/>
          </p:cNvSpPr>
          <p:nvPr>
            <p:ph type="body" idx="1"/>
          </p:nvPr>
        </p:nvSpPr>
        <p:spPr/>
        <p:txBody>
          <a:bodyPr/>
          <a:lstStyle/>
          <a:p>
            <a:pPr lvl="0"/>
            <a:endParaRPr lang="ru-RU" altLang="x-none"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609600" y="565150"/>
            <a:ext cx="7620000" cy="704850"/>
          </a:xfrm>
          <a:prstGeom prst="rect">
            <a:avLst/>
          </a:prstGeom>
          <a:noFill/>
          <a:ln w="9525">
            <a:noFill/>
            <a:miter/>
          </a:ln>
        </p:spPr>
        <p:txBody>
          <a:bodyPr anchor="ctr"/>
          <a:lstStyle>
            <a:lvl1pPr lvl="0">
              <a:defRPr sz="4000" kern="1200"/>
            </a:lvl1pPr>
          </a:lstStyle>
          <a:p>
            <a:pPr lvl="0"/>
            <a:r>
              <a:rPr lang="en-US" altLang="zh-CN" dirty="0"/>
              <a:t>Click to edit Master title style</a:t>
            </a:r>
          </a:p>
        </p:txBody>
      </p:sp>
      <p:sp>
        <p:nvSpPr>
          <p:cNvPr id="3075" name="副标题 3074"/>
          <p:cNvSpPr>
            <a:spLocks noGrp="1"/>
          </p:cNvSpPr>
          <p:nvPr>
            <p:ph type="subTitle" idx="1"/>
          </p:nvPr>
        </p:nvSpPr>
        <p:spPr>
          <a:xfrm>
            <a:off x="609600" y="1311275"/>
            <a:ext cx="7620000" cy="441325"/>
          </a:xfrm>
          <a:prstGeom prst="rect">
            <a:avLst/>
          </a:prstGeom>
          <a:noFill/>
          <a:ln w="9525">
            <a:noFill/>
            <a:miter/>
          </a:ln>
        </p:spPr>
        <p:txBody>
          <a:bodyPr anchor="t"/>
          <a:lstStyle>
            <a:lvl1pPr marL="0" lvl="0" indent="0">
              <a:buNone/>
              <a:defRPr sz="2800" kern="1200"/>
            </a:lvl1pPr>
            <a:lvl2pPr marL="457200" lvl="1" indent="-457200" algn="ctr">
              <a:buNone/>
              <a:defRPr sz="2800" kern="1200"/>
            </a:lvl2pPr>
            <a:lvl3pPr marL="914400" lvl="2" indent="-914400" algn="ctr">
              <a:buNone/>
              <a:defRPr sz="2800" kern="1200"/>
            </a:lvl3pPr>
            <a:lvl4pPr marL="1371600" lvl="3" indent="-1371600" algn="ctr">
              <a:buNone/>
              <a:defRPr sz="2800" kern="1200"/>
            </a:lvl4pPr>
            <a:lvl5pPr marL="1828800" lvl="4" indent="-1828800" algn="ctr">
              <a:buNone/>
              <a:defRPr sz="2800" kern="1200"/>
            </a:lvl5pPr>
          </a:lstStyle>
          <a:p>
            <a:pPr lvl="0"/>
            <a:r>
              <a:rPr lang="en-US" altLang="zh-CN"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19075"/>
            <a:ext cx="2181225" cy="54959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38125" y="219075"/>
            <a:ext cx="6417227" cy="54959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19200" y="1447800"/>
            <a:ext cx="3584448"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49952" y="1447800"/>
            <a:ext cx="3584448" cy="4267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238125" y="219075"/>
            <a:ext cx="8724900" cy="715963"/>
          </a:xfrm>
          <a:prstGeom prst="rect">
            <a:avLst/>
          </a:prstGeom>
          <a:noFill/>
          <a:ln w="9525">
            <a:noFill/>
            <a:miter/>
          </a:ln>
        </p:spPr>
        <p:txBody>
          <a:bodyPr anchor="ctr"/>
          <a:lstStyle/>
          <a:p>
            <a:pPr lvl="0"/>
            <a:r>
              <a:rPr lang="en-US" altLang="zh-CN" dirty="0"/>
              <a:t>Click to edit Master title style</a:t>
            </a:r>
          </a:p>
        </p:txBody>
      </p:sp>
      <p:sp>
        <p:nvSpPr>
          <p:cNvPr id="1027" name="文本占位符 1026"/>
          <p:cNvSpPr>
            <a:spLocks noGrp="1"/>
          </p:cNvSpPr>
          <p:nvPr>
            <p:ph type="body" idx="1"/>
          </p:nvPr>
        </p:nvSpPr>
        <p:spPr>
          <a:xfrm>
            <a:off x="1219200" y="1447800"/>
            <a:ext cx="7315200" cy="4267200"/>
          </a:xfrm>
          <a:prstGeom prst="rect">
            <a:avLst/>
          </a:prstGeom>
          <a:noFill/>
          <a:ln w="9525">
            <a:noFill/>
            <a:miter/>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标题 2051"/>
          <p:cNvSpPr>
            <a:spLocks noGrp="1"/>
          </p:cNvSpPr>
          <p:nvPr>
            <p:ph type="ctrTitle"/>
          </p:nvPr>
        </p:nvSpPr>
        <p:spPr>
          <a:xfrm>
            <a:off x="533400" y="1600200"/>
            <a:ext cx="7620000" cy="704850"/>
          </a:xfrm>
          <a:ln/>
        </p:spPr>
        <p:txBody>
          <a:bodyPr anchor="ctr"/>
          <a:lstStyle/>
          <a:p>
            <a:pPr defTabSz="914400">
              <a:buNone/>
            </a:pPr>
            <a:r>
              <a:rPr lang="zh-CN" altLang="ru-RU" b="1" kern="1200" baseline="0">
                <a:latin typeface="Microsoft Sans Serif" pitchFamily="34" charset="0"/>
              </a:rPr>
              <a:t>黑板教学模版</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文本占位符 17412"/>
          <p:cNvSpPr>
            <a:spLocks noGrp="1"/>
          </p:cNvSpPr>
          <p:nvPr>
            <p:ph type="body" idx="1"/>
          </p:nvPr>
        </p:nvSpPr>
        <p:spPr>
          <a:xfrm>
            <a:off x="1219200" y="1447800"/>
            <a:ext cx="6934200" cy="4267200"/>
          </a:xfrm>
          <a:ln/>
        </p:spPr>
        <p:txBody>
          <a:bodyPr/>
          <a:lstStyle/>
          <a:p>
            <a:pPr>
              <a:lnSpc>
                <a:spcPct val="80000"/>
              </a:lnSpc>
            </a:pPr>
            <a:r>
              <a:rPr lang="en-US" altLang="ko-KR" sz="1800">
                <a:latin typeface="Verdana" pitchFamily="34" charset="0"/>
                <a:ea typeface="굴림" charset="-127"/>
              </a:rPr>
              <a:t>Your Text here</a:t>
            </a:r>
          </a:p>
          <a:p>
            <a:pPr>
              <a:lnSpc>
                <a:spcPct val="80000"/>
              </a:lnSpc>
            </a:pPr>
            <a:endParaRPr lang="en-US" altLang="ko-KR" sz="1800">
              <a:latin typeface="Verdana" pitchFamily="34" charset="0"/>
              <a:ea typeface="굴림" charset="-127"/>
            </a:endParaRPr>
          </a:p>
          <a:p>
            <a:pPr>
              <a:lnSpc>
                <a:spcPct val="80000"/>
              </a:lnSpc>
            </a:pPr>
            <a:r>
              <a:rPr lang="en-US" altLang="ko-KR" sz="1800">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latin typeface="Verdana" pitchFamily="34" charset="0"/>
              <a:ea typeface="굴림" charset="-127"/>
            </a:endParaRPr>
          </a:p>
          <a:p>
            <a:pPr>
              <a:lnSpc>
                <a:spcPct val="80000"/>
              </a:lnSpc>
            </a:pPr>
            <a:r>
              <a:rPr lang="en-US" altLang="ko-KR" sz="180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ea typeface="宋体" charset="-122"/>
            </a:endParaRPr>
          </a:p>
          <a:p>
            <a:pPr>
              <a:lnSpc>
                <a:spcPct val="80000"/>
              </a:lnSpc>
            </a:pPr>
            <a:endParaRPr lang="ru-RU" altLang="x-none" sz="1800"/>
          </a:p>
        </p:txBody>
      </p:sp>
      <p:sp>
        <p:nvSpPr>
          <p:cNvPr id="17414" name="标题 17413"/>
          <p:cNvSpPr>
            <a:spLocks noGrp="1"/>
          </p:cNvSpPr>
          <p:nvPr>
            <p:ph type="title"/>
          </p:nvPr>
        </p:nvSpPr>
        <p:spPr>
          <a:ln/>
        </p:spPr>
        <p:txBody>
          <a:bodyPr anchor="ctr"/>
          <a:lstStyle/>
          <a:p>
            <a:r>
              <a:rPr lang="en-US" altLang="zh-CN" sz="4000">
                <a:ea typeface="宋体" charset="-122"/>
              </a:rPr>
              <a:t>Slide master</a:t>
            </a:r>
            <a:endParaRPr lang="ru-RU" altLang="x-none"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60418" name="标题 60417"/>
          <p:cNvSpPr>
            <a:spLocks noGrp="1"/>
          </p:cNvSpPr>
          <p:nvPr>
            <p:ph type="title"/>
          </p:nvPr>
        </p:nvSpPr>
        <p:spPr>
          <a:xfrm>
            <a:off x="1981200" y="884238"/>
            <a:ext cx="6934200" cy="715962"/>
          </a:xfrm>
          <a:ln/>
        </p:spPr>
        <p:txBody>
          <a:bodyPr anchor="ctr"/>
          <a:lstStyle/>
          <a:p>
            <a:r>
              <a:rPr lang="en-US" altLang="zh-CN" sz="4000">
                <a:solidFill>
                  <a:schemeClr val="tx1"/>
                </a:solidFill>
                <a:ea typeface="宋体" charset="-122"/>
              </a:rPr>
              <a:t>Print master</a:t>
            </a:r>
          </a:p>
        </p:txBody>
      </p:sp>
      <p:sp>
        <p:nvSpPr>
          <p:cNvPr id="60419" name="文本占位符 60418"/>
          <p:cNvSpPr>
            <a:spLocks noGrp="1"/>
          </p:cNvSpPr>
          <p:nvPr>
            <p:ph type="body" idx="1"/>
          </p:nvPr>
        </p:nvSpPr>
        <p:spPr>
          <a:xfrm>
            <a:off x="1981200" y="1905000"/>
            <a:ext cx="6934200" cy="4267200"/>
          </a:xfrm>
          <a:ln/>
        </p:spPr>
        <p:txBody>
          <a:bodyPr/>
          <a:lstStyle/>
          <a:p>
            <a:pPr>
              <a:lnSpc>
                <a:spcPct val="80000"/>
              </a:lnSpc>
            </a:pPr>
            <a:r>
              <a:rPr lang="en-US" altLang="ko-KR" sz="1800">
                <a:solidFill>
                  <a:schemeClr val="tx1"/>
                </a:solidFill>
                <a:latin typeface="Verdana" pitchFamily="34" charset="0"/>
                <a:ea typeface="굴림" charset="-127"/>
              </a:rPr>
              <a:t>Your Text here</a:t>
            </a:r>
          </a:p>
          <a:p>
            <a:pPr>
              <a:lnSpc>
                <a:spcPct val="80000"/>
              </a:lnSpc>
            </a:pPr>
            <a:endParaRPr lang="en-US" altLang="ko-KR" sz="1800">
              <a:solidFill>
                <a:schemeClr val="tx1"/>
              </a:solidFill>
              <a:latin typeface="Verdana" pitchFamily="34" charset="0"/>
              <a:ea typeface="굴림" charset="-127"/>
            </a:endParaRPr>
          </a:p>
          <a:p>
            <a:pPr>
              <a:lnSpc>
                <a:spcPct val="80000"/>
              </a:lnSpc>
            </a:pPr>
            <a:r>
              <a:rPr lang="en-US" altLang="ko-KR" sz="1800">
                <a:solidFill>
                  <a:schemeClr val="tx1"/>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chemeClr val="tx1"/>
              </a:solidFill>
              <a:latin typeface="Verdana" pitchFamily="34" charset="0"/>
              <a:ea typeface="굴림" charset="-127"/>
            </a:endParaRPr>
          </a:p>
          <a:p>
            <a:pPr>
              <a:lnSpc>
                <a:spcPct val="80000"/>
              </a:lnSpc>
            </a:pPr>
            <a:r>
              <a:rPr lang="en-US" altLang="ko-KR" sz="1800">
                <a:solidFill>
                  <a:schemeClr val="tx1"/>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solidFill>
                <a:schemeClr val="tx1"/>
              </a:solidFill>
              <a:ea typeface="宋体" charset="-122"/>
            </a:endParaRPr>
          </a:p>
          <a:p>
            <a:pPr>
              <a:lnSpc>
                <a:spcPct val="80000"/>
              </a:lnSpc>
            </a:pPr>
            <a:endParaRPr lang="en-US" altLang="zh-CN" sz="1800">
              <a:solidFill>
                <a:schemeClr val="tx1"/>
              </a:solidFill>
              <a:ea typeface="宋体"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标题 2051"/>
          <p:cNvSpPr>
            <a:spLocks noGrp="1"/>
          </p:cNvSpPr>
          <p:nvPr>
            <p:ph type="ctrTitle"/>
          </p:nvPr>
        </p:nvSpPr>
        <p:spPr>
          <a:xfrm>
            <a:off x="914400" y="3048000"/>
            <a:ext cx="7620000" cy="704850"/>
          </a:xfrm>
        </p:spPr>
        <p:txBody>
          <a:bodyPr anchor="ctr"/>
          <a:lstStyle/>
          <a:p>
            <a:pPr defTabSz="914400">
              <a:buNone/>
            </a:pPr>
            <a:r>
              <a:rPr lang="zh-CN" altLang="ru-RU" b="1" kern="1200" baseline="0">
                <a:latin typeface="Microsoft Sans Serif" pitchFamily="34" charset="0"/>
              </a:rPr>
              <a:t>谢谢 ！</a:t>
            </a:r>
          </a:p>
        </p:txBody>
      </p:sp>
    </p:spTree>
  </p:cSld>
  <p:clrMapOvr>
    <a:masterClrMapping/>
  </p:clrMapOvr>
</p:sld>
</file>

<file path=ppt/theme/theme1.xml><?xml version="1.0" encoding="utf-8"?>
<a:theme xmlns:a="http://schemas.openxmlformats.org/drawingml/2006/main" name="powerpoint-template-24">
  <a:themeElements>
    <a:clrScheme name="">
      <a:dk1>
        <a:srgbClr val="4D4D4D"/>
      </a:dk1>
      <a:lt1>
        <a:srgbClr val="FFFFFF"/>
      </a:lt1>
      <a:dk2>
        <a:srgbClr val="4D4D4D"/>
      </a:dk2>
      <a:lt2>
        <a:srgbClr val="045B4B"/>
      </a:lt2>
      <a:accent1>
        <a:srgbClr val="1C7C70"/>
      </a:accent1>
      <a:accent2>
        <a:srgbClr val="379690"/>
      </a:accent2>
      <a:accent3>
        <a:srgbClr val="FFFFFF"/>
      </a:accent3>
      <a:accent4>
        <a:srgbClr val="414141"/>
      </a:accent4>
      <a:accent5>
        <a:srgbClr val="AABFBC"/>
      </a:accent5>
      <a:accent6>
        <a:srgbClr val="318681"/>
      </a:accent6>
      <a:hlink>
        <a:srgbClr val="54B2A4"/>
      </a:hlink>
      <a:folHlink>
        <a:srgbClr val="DDDDDD"/>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4D4D4D"/>
        </a:dk1>
        <a:lt1>
          <a:srgbClr val="FFFFFF"/>
        </a:lt1>
        <a:dk2>
          <a:srgbClr val="4D4D4D"/>
        </a:dk2>
        <a:lt2>
          <a:srgbClr val="0C209B"/>
        </a:lt2>
        <a:accent1>
          <a:srgbClr val="2167BF"/>
        </a:accent1>
        <a:accent2>
          <a:srgbClr val="C60C0D"/>
        </a:accent2>
        <a:accent3>
          <a:srgbClr val="FFFFFF"/>
        </a:accent3>
        <a:accent4>
          <a:srgbClr val="414141"/>
        </a:accent4>
        <a:accent5>
          <a:srgbClr val="ABB9DB"/>
        </a:accent5>
        <a:accent6>
          <a:srgbClr val="B1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CC0000"/>
        </a:lt2>
        <a:accent1>
          <a:srgbClr val="FF9933"/>
        </a:accent1>
        <a:accent2>
          <a:srgbClr val="009900"/>
        </a:accent2>
        <a:accent3>
          <a:srgbClr val="FFFFFF"/>
        </a:accent3>
        <a:accent4>
          <a:srgbClr val="414141"/>
        </a:accent4>
        <a:accent5>
          <a:srgbClr val="FFCAAD"/>
        </a:accent5>
        <a:accent6>
          <a:srgbClr val="0089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93CB6A"/>
        </a:lt2>
        <a:accent1>
          <a:srgbClr val="71BE5E"/>
        </a:accent1>
        <a:accent2>
          <a:srgbClr val="A0CD6E"/>
        </a:accent2>
        <a:accent3>
          <a:srgbClr val="FFFFFF"/>
        </a:accent3>
        <a:accent4>
          <a:srgbClr val="414141"/>
        </a:accent4>
        <a:accent5>
          <a:srgbClr val="BCDBB6"/>
        </a:accent5>
        <a:accent6>
          <a:srgbClr val="8FB862"/>
        </a:accent6>
        <a:hlink>
          <a:srgbClr val="6BAB4A"/>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189C25"/>
        </a:lt2>
        <a:accent1>
          <a:srgbClr val="33B642"/>
        </a:accent1>
        <a:accent2>
          <a:srgbClr val="5ED05F"/>
        </a:accent2>
        <a:accent3>
          <a:srgbClr val="FFFFFF"/>
        </a:accent3>
        <a:accent4>
          <a:srgbClr val="414141"/>
        </a:accent4>
        <a:accent5>
          <a:srgbClr val="ADD7B0"/>
        </a:accent5>
        <a:accent6>
          <a:srgbClr val="54BA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E1E14F"/>
        </a:lt2>
        <a:accent1>
          <a:srgbClr val="33B642"/>
        </a:accent1>
        <a:accent2>
          <a:srgbClr val="5ED05F"/>
        </a:accent2>
        <a:accent3>
          <a:srgbClr val="FFFFFF"/>
        </a:accent3>
        <a:accent4>
          <a:srgbClr val="414141"/>
        </a:accent4>
        <a:accent5>
          <a:srgbClr val="ADD7B0"/>
        </a:accent5>
        <a:accent6>
          <a:srgbClr val="54BA55"/>
        </a:accent6>
        <a:hlink>
          <a:srgbClr val="66D15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C8E3D"/>
        </a:lt2>
        <a:accent1>
          <a:srgbClr val="66A050"/>
        </a:accent1>
        <a:accent2>
          <a:srgbClr val="6EA552"/>
        </a:accent2>
        <a:accent3>
          <a:srgbClr val="FFFFFF"/>
        </a:accent3>
        <a:accent4>
          <a:srgbClr val="414141"/>
        </a:accent4>
        <a:accent5>
          <a:srgbClr val="B9CDB3"/>
        </a:accent5>
        <a:accent6>
          <a:srgbClr val="629449"/>
        </a:accent6>
        <a:hlink>
          <a:srgbClr val="89B963"/>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D7C48"/>
        </a:lt2>
        <a:accent1>
          <a:srgbClr val="599148"/>
        </a:accent1>
        <a:accent2>
          <a:srgbClr val="69A253"/>
        </a:accent2>
        <a:accent3>
          <a:srgbClr val="FFFFFF"/>
        </a:accent3>
        <a:accent4>
          <a:srgbClr val="414141"/>
        </a:accent4>
        <a:accent5>
          <a:srgbClr val="B5C7B1"/>
        </a:accent5>
        <a:accent6>
          <a:srgbClr val="5E914A"/>
        </a:accent6>
        <a:hlink>
          <a:srgbClr val="80C15D"/>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467F20"/>
        </a:lt2>
        <a:accent1>
          <a:srgbClr val="5CA822"/>
        </a:accent1>
        <a:accent2>
          <a:srgbClr val="66C022"/>
        </a:accent2>
        <a:accent3>
          <a:srgbClr val="FFFFFF"/>
        </a:accent3>
        <a:accent4>
          <a:srgbClr val="414141"/>
        </a:accent4>
        <a:accent5>
          <a:srgbClr val="B6D0AB"/>
        </a:accent5>
        <a:accent6>
          <a:srgbClr val="5BAC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8A9BA5"/>
        </a:lt2>
        <a:accent1>
          <a:srgbClr val="5CA822"/>
        </a:accent1>
        <a:accent2>
          <a:srgbClr val="66C022"/>
        </a:accent2>
        <a:accent3>
          <a:srgbClr val="FFFFFF"/>
        </a:accent3>
        <a:accent4>
          <a:srgbClr val="414141"/>
        </a:accent4>
        <a:accent5>
          <a:srgbClr val="B6D0AB"/>
        </a:accent5>
        <a:accent6>
          <a:srgbClr val="5BAC1E"/>
        </a:accent6>
        <a:hlink>
          <a:srgbClr val="71CF21"/>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51873B"/>
        </a:lt2>
        <a:accent1>
          <a:srgbClr val="669E4B"/>
        </a:accent1>
        <a:accent2>
          <a:srgbClr val="79B25C"/>
        </a:accent2>
        <a:accent3>
          <a:srgbClr val="FFFFFF"/>
        </a:accent3>
        <a:accent4>
          <a:srgbClr val="414141"/>
        </a:accent4>
        <a:accent5>
          <a:srgbClr val="B9CCB2"/>
        </a:accent5>
        <a:accent6>
          <a:srgbClr val="6C9F52"/>
        </a:accent6>
        <a:hlink>
          <a:srgbClr val="92CB6F"/>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E7E24"/>
        </a:lt2>
        <a:accent1>
          <a:srgbClr val="369026"/>
        </a:accent1>
        <a:accent2>
          <a:srgbClr val="57A025"/>
        </a:accent2>
        <a:accent3>
          <a:srgbClr val="FFFFFF"/>
        </a:accent3>
        <a:accent4>
          <a:srgbClr val="414141"/>
        </a:accent4>
        <a:accent5>
          <a:srgbClr val="AEC7AB"/>
        </a:accent5>
        <a:accent6>
          <a:srgbClr val="4D8F20"/>
        </a:accent6>
        <a:hlink>
          <a:srgbClr val="73B023"/>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15802"/>
        </a:lt2>
        <a:accent1>
          <a:srgbClr val="016E01"/>
        </a:accent1>
        <a:accent2>
          <a:srgbClr val="019003"/>
        </a:accent2>
        <a:accent3>
          <a:srgbClr val="FFFFFF"/>
        </a:accent3>
        <a:accent4>
          <a:srgbClr val="414141"/>
        </a:accent4>
        <a:accent5>
          <a:srgbClr val="AABBAA"/>
        </a:accent5>
        <a:accent6>
          <a:srgbClr val="008102"/>
        </a:accent6>
        <a:hlink>
          <a:srgbClr val="01A604"/>
        </a:hlink>
        <a:folHlink>
          <a:srgbClr val="DDDDDD"/>
        </a:folHlink>
      </a:clrScheme>
      <a:clrMap bg1="lt1" tx1="dk1" bg2="lt2" tx2="dk2" accent1="accent1" accent2="accent2" accent3="accent3" accent4="accent4" accent5="accent5" accent6="accent6" hlink="hlink" folHlink="folHlink"/>
    </a:extraClrScheme>
    <a:extraClrScheme>
      <a:clrScheme name="">
        <a:dk1>
          <a:srgbClr val="4D4D4D"/>
        </a:dk1>
        <a:lt1>
          <a:srgbClr val="FFFFFF"/>
        </a:lt1>
        <a:dk2>
          <a:srgbClr val="4D4D4D"/>
        </a:dk2>
        <a:lt2>
          <a:srgbClr val="045B4B"/>
        </a:lt2>
        <a:accent1>
          <a:srgbClr val="1C7C70"/>
        </a:accent1>
        <a:accent2>
          <a:srgbClr val="379690"/>
        </a:accent2>
        <a:accent3>
          <a:srgbClr val="FFFFFF"/>
        </a:accent3>
        <a:accent4>
          <a:srgbClr val="414141"/>
        </a:accent4>
        <a:accent5>
          <a:srgbClr val="AABFBC"/>
        </a:accent5>
        <a:accent6>
          <a:srgbClr val="318681"/>
        </a:accent6>
        <a:hlink>
          <a:srgbClr val="54B2A4"/>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198</Words>
  <Application>Microsoft Office PowerPoint</Application>
  <PresentationFormat>全屏显示(4:3)</PresentationFormat>
  <Paragraphs>14</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powerpoint-template-24</vt:lpstr>
      <vt:lpstr>黑板教学模版</vt:lpstr>
      <vt:lpstr>Slide master</vt:lpstr>
      <vt:lpstr>Print master</vt:lpstr>
      <vt:lpstr>谢谢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Administrator</cp:lastModifiedBy>
  <cp:revision>16</cp:revision>
  <dcterms:created xsi:type="dcterms:W3CDTF">2008-08-09T18:44:02Z</dcterms:created>
  <dcterms:modified xsi:type="dcterms:W3CDTF">2016-09-26T03:08:24Z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