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57" r:id="rId3"/>
    <p:sldId id="256" r:id="rId4"/>
    <p:sldId id="258" r:id="rId5"/>
    <p:sldId id="260" r:id="rId6"/>
    <p:sldId id="261" r:id="rId7"/>
    <p:sldId id="262" r:id="rId8"/>
    <p:sldId id="263" r:id="rId9"/>
    <p:sldId id="374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微软雅黑" panose="020B0503020204020204" pitchFamily="34" charset="-122"/>
      <p:regular r:id="rId16"/>
      <p:bold r:id="rId17"/>
    </p:embeddedFont>
    <p:embeddedFont>
      <p:font typeface="Impact" panose="020B0806030902050204" pitchFamily="34" charset="0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1272D"/>
    <a:srgbClr val="0071BC"/>
    <a:srgbClr val="000000"/>
    <a:srgbClr val="00A99D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7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B943A-52EF-485F-8BB8-AC30EA2CBDE8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E99C1-B1AA-4D6B-B2CB-83A7BF47E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11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E99C1-B1AA-4D6B-B2CB-83A7BF47E1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725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1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620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574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39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691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86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dotGrid">
          <a:fgClr>
            <a:schemeClr val="bg1">
              <a:lumMod val="85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9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13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911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543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5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dotGrid">
          <a:fgClr>
            <a:schemeClr val="bg1">
              <a:lumMod val="85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64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60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1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17" y="4365104"/>
            <a:ext cx="9144000" cy="1944216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9592" y="4613357"/>
            <a:ext cx="6984776" cy="1447711"/>
            <a:chOff x="899592" y="4581128"/>
            <a:chExt cx="6984776" cy="1447711"/>
          </a:xfrm>
        </p:grpSpPr>
        <p:sp>
          <p:nvSpPr>
            <p:cNvPr id="4" name="TextBox 3"/>
            <p:cNvSpPr txBox="1"/>
            <p:nvPr/>
          </p:nvSpPr>
          <p:spPr>
            <a:xfrm>
              <a:off x="899592" y="4581128"/>
              <a:ext cx="69847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 smtClean="0">
                  <a:solidFill>
                    <a:schemeClr val="accent6">
                      <a:lumMod val="75000"/>
                    </a:schemeClr>
                  </a:solidFill>
                  <a:cs typeface="+mn-ea"/>
                  <a:sym typeface="+mn-lt"/>
                </a:rPr>
                <a:t>彩色</a:t>
              </a:r>
              <a:r>
                <a:rPr lang="zh-CN" altLang="en-US" sz="6000" b="1" dirty="0">
                  <a:solidFill>
                    <a:schemeClr val="accent6">
                      <a:lumMod val="75000"/>
                    </a:schemeClr>
                  </a:solidFill>
                  <a:cs typeface="+mn-ea"/>
                  <a:sym typeface="+mn-lt"/>
                </a:rPr>
                <a:t>形状</a:t>
              </a:r>
              <a:r>
                <a:rPr lang="zh-CN" altLang="en-US" sz="6000" b="1" dirty="0" smtClean="0">
                  <a:solidFill>
                    <a:schemeClr val="accent6">
                      <a:lumMod val="75000"/>
                    </a:schemeClr>
                  </a:solidFill>
                  <a:cs typeface="+mn-ea"/>
                  <a:sym typeface="+mn-lt"/>
                </a:rPr>
                <a:t>图表（一）</a:t>
              </a:r>
              <a:endParaRPr lang="zh-CN" altLang="en-US" sz="6000" b="1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9592" y="5659507"/>
              <a:ext cx="6984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作者：应芳萍    时间：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20xx.1.31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制作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64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66464" y="2060848"/>
            <a:ext cx="8382000" cy="790575"/>
            <a:chOff x="611188" y="2109788"/>
            <a:chExt cx="8382000" cy="79057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8688388" y="2344738"/>
              <a:ext cx="304800" cy="349250"/>
            </a:xfrm>
            <a:custGeom>
              <a:avLst/>
              <a:gdLst>
                <a:gd name="T0" fmla="*/ 192 w 192"/>
                <a:gd name="T1" fmla="*/ 40 h 220"/>
                <a:gd name="T2" fmla="*/ 24 w 192"/>
                <a:gd name="T3" fmla="*/ 0 h 220"/>
                <a:gd name="T4" fmla="*/ 24 w 192"/>
                <a:gd name="T5" fmla="*/ 0 h 220"/>
                <a:gd name="T6" fmla="*/ 14 w 192"/>
                <a:gd name="T7" fmla="*/ 106 h 220"/>
                <a:gd name="T8" fmla="*/ 2 w 192"/>
                <a:gd name="T9" fmla="*/ 212 h 220"/>
                <a:gd name="T10" fmla="*/ 2 w 192"/>
                <a:gd name="T11" fmla="*/ 212 h 220"/>
                <a:gd name="T12" fmla="*/ 0 w 192"/>
                <a:gd name="T13" fmla="*/ 220 h 220"/>
                <a:gd name="T14" fmla="*/ 192 w 192"/>
                <a:gd name="T15" fmla="*/ 178 h 220"/>
                <a:gd name="T16" fmla="*/ 192 w 192"/>
                <a:gd name="T17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20">
                  <a:moveTo>
                    <a:pt x="192" y="4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106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0" y="220"/>
                  </a:lnTo>
                  <a:lnTo>
                    <a:pt x="192" y="178"/>
                  </a:lnTo>
                  <a:lnTo>
                    <a:pt x="192" y="40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970713" y="2109788"/>
              <a:ext cx="1755775" cy="790575"/>
            </a:xfrm>
            <a:custGeom>
              <a:avLst/>
              <a:gdLst>
                <a:gd name="T0" fmla="*/ 1106 w 1106"/>
                <a:gd name="T1" fmla="*/ 148 h 498"/>
                <a:gd name="T2" fmla="*/ 478 w 1106"/>
                <a:gd name="T3" fmla="*/ 0 h 498"/>
                <a:gd name="T4" fmla="*/ 0 w 1106"/>
                <a:gd name="T5" fmla="*/ 200 h 498"/>
                <a:gd name="T6" fmla="*/ 98 w 1106"/>
                <a:gd name="T7" fmla="*/ 416 h 498"/>
                <a:gd name="T8" fmla="*/ 478 w 1106"/>
                <a:gd name="T9" fmla="*/ 498 h 498"/>
                <a:gd name="T10" fmla="*/ 1082 w 1106"/>
                <a:gd name="T11" fmla="*/ 368 h 498"/>
                <a:gd name="T12" fmla="*/ 1082 w 1106"/>
                <a:gd name="T13" fmla="*/ 368 h 498"/>
                <a:gd name="T14" fmla="*/ 1084 w 1106"/>
                <a:gd name="T15" fmla="*/ 360 h 498"/>
                <a:gd name="T16" fmla="*/ 1084 w 1106"/>
                <a:gd name="T17" fmla="*/ 360 h 498"/>
                <a:gd name="T18" fmla="*/ 1096 w 1106"/>
                <a:gd name="T19" fmla="*/ 254 h 498"/>
                <a:gd name="T20" fmla="*/ 1106 w 1106"/>
                <a:gd name="T21" fmla="*/ 148 h 498"/>
                <a:gd name="T22" fmla="*/ 1106 w 1106"/>
                <a:gd name="T23" fmla="*/ 14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6" h="498">
                  <a:moveTo>
                    <a:pt x="1106" y="148"/>
                  </a:moveTo>
                  <a:lnTo>
                    <a:pt x="478" y="0"/>
                  </a:lnTo>
                  <a:lnTo>
                    <a:pt x="0" y="200"/>
                  </a:lnTo>
                  <a:lnTo>
                    <a:pt x="98" y="416"/>
                  </a:lnTo>
                  <a:lnTo>
                    <a:pt x="478" y="498"/>
                  </a:lnTo>
                  <a:lnTo>
                    <a:pt x="1082" y="368"/>
                  </a:lnTo>
                  <a:lnTo>
                    <a:pt x="1082" y="368"/>
                  </a:lnTo>
                  <a:lnTo>
                    <a:pt x="1084" y="360"/>
                  </a:lnTo>
                  <a:lnTo>
                    <a:pt x="1084" y="360"/>
                  </a:lnTo>
                  <a:lnTo>
                    <a:pt x="1096" y="254"/>
                  </a:lnTo>
                  <a:lnTo>
                    <a:pt x="1106" y="148"/>
                  </a:lnTo>
                  <a:lnTo>
                    <a:pt x="1106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altLang="zh-CN" sz="4000" dirty="0" smtClean="0">
                  <a:cs typeface="+mn-ea"/>
                  <a:sym typeface="+mn-lt"/>
                </a:rPr>
                <a:t>75%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1188" y="2109788"/>
              <a:ext cx="7118350" cy="790575"/>
            </a:xfrm>
            <a:custGeom>
              <a:avLst/>
              <a:gdLst>
                <a:gd name="T0" fmla="*/ 4478 w 4484"/>
                <a:gd name="T1" fmla="*/ 228 h 498"/>
                <a:gd name="T2" fmla="*/ 4318 w 4484"/>
                <a:gd name="T3" fmla="*/ 124 h 498"/>
                <a:gd name="T4" fmla="*/ 4484 w 4484"/>
                <a:gd name="T5" fmla="*/ 0 h 498"/>
                <a:gd name="T6" fmla="*/ 0 w 4484"/>
                <a:gd name="T7" fmla="*/ 0 h 498"/>
                <a:gd name="T8" fmla="*/ 0 w 4484"/>
                <a:gd name="T9" fmla="*/ 498 h 498"/>
                <a:gd name="T10" fmla="*/ 4484 w 4484"/>
                <a:gd name="T11" fmla="*/ 498 h 498"/>
                <a:gd name="T12" fmla="*/ 4352 w 4484"/>
                <a:gd name="T13" fmla="*/ 360 h 498"/>
                <a:gd name="T14" fmla="*/ 4478 w 4484"/>
                <a:gd name="T15" fmla="*/ 2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4" h="498">
                  <a:moveTo>
                    <a:pt x="4478" y="228"/>
                  </a:moveTo>
                  <a:lnTo>
                    <a:pt x="4318" y="124"/>
                  </a:lnTo>
                  <a:lnTo>
                    <a:pt x="4484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4484" y="498"/>
                  </a:lnTo>
                  <a:lnTo>
                    <a:pt x="4352" y="360"/>
                  </a:lnTo>
                  <a:lnTo>
                    <a:pt x="4478" y="228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   A  GROUP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6464" y="2984773"/>
            <a:ext cx="6470650" cy="790575"/>
            <a:chOff x="611188" y="3033713"/>
            <a:chExt cx="6470650" cy="790575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846888" y="3268663"/>
              <a:ext cx="234950" cy="346075"/>
            </a:xfrm>
            <a:custGeom>
              <a:avLst/>
              <a:gdLst>
                <a:gd name="T0" fmla="*/ 148 w 148"/>
                <a:gd name="T1" fmla="*/ 38 h 218"/>
                <a:gd name="T2" fmla="*/ 18 w 148"/>
                <a:gd name="T3" fmla="*/ 0 h 218"/>
                <a:gd name="T4" fmla="*/ 18 w 148"/>
                <a:gd name="T5" fmla="*/ 0 h 218"/>
                <a:gd name="T6" fmla="*/ 10 w 148"/>
                <a:gd name="T7" fmla="*/ 104 h 218"/>
                <a:gd name="T8" fmla="*/ 0 w 148"/>
                <a:gd name="T9" fmla="*/ 212 h 218"/>
                <a:gd name="T10" fmla="*/ 0 w 148"/>
                <a:gd name="T11" fmla="*/ 212 h 218"/>
                <a:gd name="T12" fmla="*/ 0 w 148"/>
                <a:gd name="T13" fmla="*/ 218 h 218"/>
                <a:gd name="T14" fmla="*/ 148 w 148"/>
                <a:gd name="T15" fmla="*/ 176 h 218"/>
                <a:gd name="T16" fmla="*/ 148 w 148"/>
                <a:gd name="T17" fmla="*/ 3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18">
                  <a:moveTo>
                    <a:pt x="148" y="38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104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148" y="176"/>
                  </a:lnTo>
                  <a:lnTo>
                    <a:pt x="148" y="38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19738" y="3033713"/>
              <a:ext cx="1355725" cy="790575"/>
            </a:xfrm>
            <a:custGeom>
              <a:avLst/>
              <a:gdLst>
                <a:gd name="T0" fmla="*/ 854 w 854"/>
                <a:gd name="T1" fmla="*/ 148 h 498"/>
                <a:gd name="T2" fmla="*/ 370 w 854"/>
                <a:gd name="T3" fmla="*/ 0 h 498"/>
                <a:gd name="T4" fmla="*/ 0 w 854"/>
                <a:gd name="T5" fmla="*/ 200 h 498"/>
                <a:gd name="T6" fmla="*/ 76 w 854"/>
                <a:gd name="T7" fmla="*/ 414 h 498"/>
                <a:gd name="T8" fmla="*/ 370 w 854"/>
                <a:gd name="T9" fmla="*/ 498 h 498"/>
                <a:gd name="T10" fmla="*/ 836 w 854"/>
                <a:gd name="T11" fmla="*/ 366 h 498"/>
                <a:gd name="T12" fmla="*/ 836 w 854"/>
                <a:gd name="T13" fmla="*/ 366 h 498"/>
                <a:gd name="T14" fmla="*/ 836 w 854"/>
                <a:gd name="T15" fmla="*/ 360 h 498"/>
                <a:gd name="T16" fmla="*/ 836 w 854"/>
                <a:gd name="T17" fmla="*/ 360 h 498"/>
                <a:gd name="T18" fmla="*/ 846 w 854"/>
                <a:gd name="T19" fmla="*/ 252 h 498"/>
                <a:gd name="T20" fmla="*/ 854 w 854"/>
                <a:gd name="T21" fmla="*/ 148 h 498"/>
                <a:gd name="T22" fmla="*/ 854 w 854"/>
                <a:gd name="T23" fmla="*/ 14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498">
                  <a:moveTo>
                    <a:pt x="854" y="148"/>
                  </a:moveTo>
                  <a:lnTo>
                    <a:pt x="370" y="0"/>
                  </a:lnTo>
                  <a:lnTo>
                    <a:pt x="0" y="200"/>
                  </a:lnTo>
                  <a:lnTo>
                    <a:pt x="76" y="414"/>
                  </a:lnTo>
                  <a:lnTo>
                    <a:pt x="370" y="498"/>
                  </a:lnTo>
                  <a:lnTo>
                    <a:pt x="836" y="366"/>
                  </a:lnTo>
                  <a:lnTo>
                    <a:pt x="836" y="366"/>
                  </a:lnTo>
                  <a:lnTo>
                    <a:pt x="836" y="360"/>
                  </a:lnTo>
                  <a:lnTo>
                    <a:pt x="836" y="360"/>
                  </a:lnTo>
                  <a:lnTo>
                    <a:pt x="846" y="252"/>
                  </a:lnTo>
                  <a:lnTo>
                    <a:pt x="854" y="148"/>
                  </a:lnTo>
                  <a:lnTo>
                    <a:pt x="854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altLang="zh-CN" sz="3200" dirty="0" smtClean="0">
                  <a:cs typeface="+mn-ea"/>
                  <a:sym typeface="+mn-lt"/>
                </a:rPr>
                <a:t>50%</a:t>
              </a:r>
              <a:endParaRPr lang="en-US" altLang="zh-CN" sz="3200" dirty="0"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11188" y="3033713"/>
              <a:ext cx="5495925" cy="790575"/>
            </a:xfrm>
            <a:custGeom>
              <a:avLst/>
              <a:gdLst>
                <a:gd name="T0" fmla="*/ 3456 w 3462"/>
                <a:gd name="T1" fmla="*/ 228 h 498"/>
                <a:gd name="T2" fmla="*/ 3334 w 3462"/>
                <a:gd name="T3" fmla="*/ 124 h 498"/>
                <a:gd name="T4" fmla="*/ 3462 w 3462"/>
                <a:gd name="T5" fmla="*/ 0 h 498"/>
                <a:gd name="T6" fmla="*/ 0 w 3462"/>
                <a:gd name="T7" fmla="*/ 0 h 498"/>
                <a:gd name="T8" fmla="*/ 0 w 3462"/>
                <a:gd name="T9" fmla="*/ 498 h 498"/>
                <a:gd name="T10" fmla="*/ 3462 w 3462"/>
                <a:gd name="T11" fmla="*/ 498 h 498"/>
                <a:gd name="T12" fmla="*/ 3360 w 3462"/>
                <a:gd name="T13" fmla="*/ 360 h 498"/>
                <a:gd name="T14" fmla="*/ 3456 w 3462"/>
                <a:gd name="T15" fmla="*/ 2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62" h="498">
                  <a:moveTo>
                    <a:pt x="3456" y="228"/>
                  </a:moveTo>
                  <a:lnTo>
                    <a:pt x="3334" y="124"/>
                  </a:lnTo>
                  <a:lnTo>
                    <a:pt x="3462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3462" y="498"/>
                  </a:lnTo>
                  <a:lnTo>
                    <a:pt x="3360" y="360"/>
                  </a:lnTo>
                  <a:lnTo>
                    <a:pt x="3456" y="228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  B GROUP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6464" y="3905523"/>
            <a:ext cx="4953000" cy="793750"/>
            <a:chOff x="611188" y="3954463"/>
            <a:chExt cx="4953000" cy="79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86388" y="4189413"/>
              <a:ext cx="177800" cy="349250"/>
            </a:xfrm>
            <a:custGeom>
              <a:avLst/>
              <a:gdLst>
                <a:gd name="T0" fmla="*/ 112 w 112"/>
                <a:gd name="T1" fmla="*/ 40 h 220"/>
                <a:gd name="T2" fmla="*/ 14 w 112"/>
                <a:gd name="T3" fmla="*/ 0 h 220"/>
                <a:gd name="T4" fmla="*/ 14 w 112"/>
                <a:gd name="T5" fmla="*/ 0 h 220"/>
                <a:gd name="T6" fmla="*/ 8 w 112"/>
                <a:gd name="T7" fmla="*/ 106 h 220"/>
                <a:gd name="T8" fmla="*/ 0 w 112"/>
                <a:gd name="T9" fmla="*/ 212 h 220"/>
                <a:gd name="T10" fmla="*/ 0 w 112"/>
                <a:gd name="T11" fmla="*/ 212 h 220"/>
                <a:gd name="T12" fmla="*/ 0 w 112"/>
                <a:gd name="T13" fmla="*/ 220 h 220"/>
                <a:gd name="T14" fmla="*/ 112 w 112"/>
                <a:gd name="T15" fmla="*/ 178 h 220"/>
                <a:gd name="T16" fmla="*/ 112 w 112"/>
                <a:gd name="T17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220">
                  <a:moveTo>
                    <a:pt x="112" y="4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106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112" y="178"/>
                  </a:lnTo>
                  <a:lnTo>
                    <a:pt x="112" y="40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70388" y="3954463"/>
              <a:ext cx="1038225" cy="793750"/>
            </a:xfrm>
            <a:custGeom>
              <a:avLst/>
              <a:gdLst>
                <a:gd name="T0" fmla="*/ 654 w 654"/>
                <a:gd name="T1" fmla="*/ 148 h 500"/>
                <a:gd name="T2" fmla="*/ 282 w 654"/>
                <a:gd name="T3" fmla="*/ 0 h 500"/>
                <a:gd name="T4" fmla="*/ 0 w 654"/>
                <a:gd name="T5" fmla="*/ 202 h 500"/>
                <a:gd name="T6" fmla="*/ 58 w 654"/>
                <a:gd name="T7" fmla="*/ 416 h 500"/>
                <a:gd name="T8" fmla="*/ 282 w 654"/>
                <a:gd name="T9" fmla="*/ 500 h 500"/>
                <a:gd name="T10" fmla="*/ 640 w 654"/>
                <a:gd name="T11" fmla="*/ 368 h 500"/>
                <a:gd name="T12" fmla="*/ 640 w 654"/>
                <a:gd name="T13" fmla="*/ 368 h 500"/>
                <a:gd name="T14" fmla="*/ 640 w 654"/>
                <a:gd name="T15" fmla="*/ 360 h 500"/>
                <a:gd name="T16" fmla="*/ 640 w 654"/>
                <a:gd name="T17" fmla="*/ 360 h 500"/>
                <a:gd name="T18" fmla="*/ 648 w 654"/>
                <a:gd name="T19" fmla="*/ 254 h 500"/>
                <a:gd name="T20" fmla="*/ 654 w 654"/>
                <a:gd name="T21" fmla="*/ 148 h 500"/>
                <a:gd name="T22" fmla="*/ 654 w 654"/>
                <a:gd name="T23" fmla="*/ 14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4" h="500">
                  <a:moveTo>
                    <a:pt x="654" y="148"/>
                  </a:moveTo>
                  <a:lnTo>
                    <a:pt x="282" y="0"/>
                  </a:lnTo>
                  <a:lnTo>
                    <a:pt x="0" y="202"/>
                  </a:lnTo>
                  <a:lnTo>
                    <a:pt x="58" y="416"/>
                  </a:lnTo>
                  <a:lnTo>
                    <a:pt x="282" y="500"/>
                  </a:lnTo>
                  <a:lnTo>
                    <a:pt x="640" y="368"/>
                  </a:lnTo>
                  <a:lnTo>
                    <a:pt x="640" y="368"/>
                  </a:lnTo>
                  <a:lnTo>
                    <a:pt x="640" y="360"/>
                  </a:lnTo>
                  <a:lnTo>
                    <a:pt x="640" y="360"/>
                  </a:lnTo>
                  <a:lnTo>
                    <a:pt x="648" y="254"/>
                  </a:lnTo>
                  <a:lnTo>
                    <a:pt x="654" y="148"/>
                  </a:lnTo>
                  <a:lnTo>
                    <a:pt x="654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r"/>
              <a:r>
                <a:rPr lang="en-US" altLang="zh-CN" sz="2400" dirty="0" smtClean="0">
                  <a:solidFill>
                    <a:prstClr val="black"/>
                  </a:solidFill>
                  <a:cs typeface="+mn-ea"/>
                  <a:sym typeface="+mn-lt"/>
                </a:rPr>
                <a:t>35%</a:t>
              </a:r>
              <a:endParaRPr lang="en-US" altLang="zh-CN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188" y="3954463"/>
              <a:ext cx="4206875" cy="793750"/>
            </a:xfrm>
            <a:custGeom>
              <a:avLst/>
              <a:gdLst>
                <a:gd name="T0" fmla="*/ 2646 w 2650"/>
                <a:gd name="T1" fmla="*/ 230 h 500"/>
                <a:gd name="T2" fmla="*/ 2552 w 2650"/>
                <a:gd name="T3" fmla="*/ 126 h 500"/>
                <a:gd name="T4" fmla="*/ 2650 w 2650"/>
                <a:gd name="T5" fmla="*/ 0 h 500"/>
                <a:gd name="T6" fmla="*/ 0 w 2650"/>
                <a:gd name="T7" fmla="*/ 0 h 500"/>
                <a:gd name="T8" fmla="*/ 0 w 2650"/>
                <a:gd name="T9" fmla="*/ 500 h 500"/>
                <a:gd name="T10" fmla="*/ 2650 w 2650"/>
                <a:gd name="T11" fmla="*/ 500 h 500"/>
                <a:gd name="T12" fmla="*/ 2572 w 2650"/>
                <a:gd name="T13" fmla="*/ 360 h 500"/>
                <a:gd name="T14" fmla="*/ 2646 w 2650"/>
                <a:gd name="T15" fmla="*/ 23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0" h="500">
                  <a:moveTo>
                    <a:pt x="2646" y="230"/>
                  </a:moveTo>
                  <a:lnTo>
                    <a:pt x="2552" y="126"/>
                  </a:lnTo>
                  <a:lnTo>
                    <a:pt x="2650" y="0"/>
                  </a:lnTo>
                  <a:lnTo>
                    <a:pt x="0" y="0"/>
                  </a:lnTo>
                  <a:lnTo>
                    <a:pt x="0" y="500"/>
                  </a:lnTo>
                  <a:lnTo>
                    <a:pt x="2650" y="500"/>
                  </a:lnTo>
                  <a:lnTo>
                    <a:pt x="2572" y="360"/>
                  </a:lnTo>
                  <a:lnTo>
                    <a:pt x="2646" y="230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 C  </a:t>
              </a: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GROUP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铅笔图表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6464" y="5013176"/>
            <a:ext cx="210343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文字内容</a:t>
            </a:r>
            <a:r>
              <a:rPr lang="zh-CN" altLang="en-US" dirty="0" smtClean="0">
                <a:cs typeface="+mn-ea"/>
                <a:sym typeface="+mn-lt"/>
              </a:rPr>
              <a:t>说明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5316" y="5013176"/>
            <a:ext cx="210343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1272D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C1272D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C1272D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文字内容</a:t>
            </a:r>
            <a:r>
              <a:rPr lang="zh-CN" altLang="en-US" dirty="0" smtClean="0">
                <a:cs typeface="+mn-ea"/>
                <a:sym typeface="+mn-lt"/>
              </a:rPr>
              <a:t>说明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84168" y="5013176"/>
            <a:ext cx="210343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文字内容</a:t>
            </a:r>
            <a:r>
              <a:rPr lang="zh-CN" altLang="en-US" dirty="0" smtClean="0">
                <a:cs typeface="+mn-ea"/>
                <a:sym typeface="+mn-lt"/>
              </a:rPr>
              <a:t>说明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30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组合 148"/>
          <p:cNvGrpSpPr/>
          <p:nvPr/>
        </p:nvGrpSpPr>
        <p:grpSpPr>
          <a:xfrm>
            <a:off x="4706938" y="1791941"/>
            <a:ext cx="2320924" cy="920749"/>
            <a:chOff x="4706938" y="2401888"/>
            <a:chExt cx="2320924" cy="920749"/>
          </a:xfrm>
        </p:grpSpPr>
        <p:sp>
          <p:nvSpPr>
            <p:cNvPr id="125" name="Line 124"/>
            <p:cNvSpPr>
              <a:spLocks noChangeShapeType="1"/>
            </p:cNvSpPr>
            <p:nvPr/>
          </p:nvSpPr>
          <p:spPr bwMode="auto">
            <a:xfrm flipV="1">
              <a:off x="4706938" y="3273425"/>
              <a:ext cx="36512" cy="4921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Line 125"/>
            <p:cNvSpPr>
              <a:spLocks noChangeShapeType="1"/>
            </p:cNvSpPr>
            <p:nvPr/>
          </p:nvSpPr>
          <p:spPr bwMode="auto">
            <a:xfrm flipV="1">
              <a:off x="4778375" y="3171825"/>
              <a:ext cx="36512" cy="4921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Line 126"/>
            <p:cNvSpPr>
              <a:spLocks noChangeShapeType="1"/>
            </p:cNvSpPr>
            <p:nvPr/>
          </p:nvSpPr>
          <p:spPr bwMode="auto">
            <a:xfrm flipV="1">
              <a:off x="4851400" y="3070225"/>
              <a:ext cx="36512" cy="5080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Line 127"/>
            <p:cNvSpPr>
              <a:spLocks noChangeShapeType="1"/>
            </p:cNvSpPr>
            <p:nvPr/>
          </p:nvSpPr>
          <p:spPr bwMode="auto">
            <a:xfrm flipV="1">
              <a:off x="4922838" y="2970213"/>
              <a:ext cx="36512" cy="4921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Line 128"/>
            <p:cNvSpPr>
              <a:spLocks noChangeShapeType="1"/>
            </p:cNvSpPr>
            <p:nvPr/>
          </p:nvSpPr>
          <p:spPr bwMode="auto">
            <a:xfrm flipV="1">
              <a:off x="4995863" y="2868613"/>
              <a:ext cx="36512" cy="4921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Line 129"/>
            <p:cNvSpPr>
              <a:spLocks noChangeShapeType="1"/>
            </p:cNvSpPr>
            <p:nvPr/>
          </p:nvSpPr>
          <p:spPr bwMode="auto">
            <a:xfrm flipV="1">
              <a:off x="5067300" y="2767013"/>
              <a:ext cx="36512" cy="5080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Line 130"/>
            <p:cNvSpPr>
              <a:spLocks noChangeShapeType="1"/>
            </p:cNvSpPr>
            <p:nvPr/>
          </p:nvSpPr>
          <p:spPr bwMode="auto">
            <a:xfrm flipV="1">
              <a:off x="5140325" y="2665413"/>
              <a:ext cx="36512" cy="5080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 flipV="1">
              <a:off x="5211763" y="2565400"/>
              <a:ext cx="36512" cy="4921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Line 132"/>
            <p:cNvSpPr>
              <a:spLocks noChangeShapeType="1"/>
            </p:cNvSpPr>
            <p:nvPr/>
          </p:nvSpPr>
          <p:spPr bwMode="auto">
            <a:xfrm flipV="1">
              <a:off x="5284788" y="2463800"/>
              <a:ext cx="36512" cy="5080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5356225" y="2401888"/>
              <a:ext cx="57150" cy="11112"/>
            </a:xfrm>
            <a:custGeom>
              <a:avLst/>
              <a:gdLst>
                <a:gd name="T0" fmla="*/ 0 w 72"/>
                <a:gd name="T1" fmla="*/ 14 h 14"/>
                <a:gd name="T2" fmla="*/ 11 w 72"/>
                <a:gd name="T3" fmla="*/ 0 h 14"/>
                <a:gd name="T4" fmla="*/ 72 w 72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4">
                  <a:moveTo>
                    <a:pt x="0" y="14"/>
                  </a:moveTo>
                  <a:lnTo>
                    <a:pt x="11" y="0"/>
                  </a:lnTo>
                  <a:lnTo>
                    <a:pt x="72" y="0"/>
                  </a:lnTo>
                </a:path>
              </a:pathLst>
            </a:cu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Line 134"/>
            <p:cNvSpPr>
              <a:spLocks noChangeShapeType="1"/>
            </p:cNvSpPr>
            <p:nvPr/>
          </p:nvSpPr>
          <p:spPr bwMode="auto">
            <a:xfrm>
              <a:off x="5475288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>
              <a:off x="5599113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Line 136"/>
            <p:cNvSpPr>
              <a:spLocks noChangeShapeType="1"/>
            </p:cNvSpPr>
            <p:nvPr/>
          </p:nvSpPr>
          <p:spPr bwMode="auto">
            <a:xfrm>
              <a:off x="5724525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Line 137"/>
            <p:cNvSpPr>
              <a:spLocks noChangeShapeType="1"/>
            </p:cNvSpPr>
            <p:nvPr/>
          </p:nvSpPr>
          <p:spPr bwMode="auto">
            <a:xfrm>
              <a:off x="5848350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Line 138"/>
            <p:cNvSpPr>
              <a:spLocks noChangeShapeType="1"/>
            </p:cNvSpPr>
            <p:nvPr/>
          </p:nvSpPr>
          <p:spPr bwMode="auto">
            <a:xfrm>
              <a:off x="5972175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Line 139"/>
            <p:cNvSpPr>
              <a:spLocks noChangeShapeType="1"/>
            </p:cNvSpPr>
            <p:nvPr/>
          </p:nvSpPr>
          <p:spPr bwMode="auto">
            <a:xfrm>
              <a:off x="6096000" y="2401888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Line 140"/>
            <p:cNvSpPr>
              <a:spLocks noChangeShapeType="1"/>
            </p:cNvSpPr>
            <p:nvPr/>
          </p:nvSpPr>
          <p:spPr bwMode="auto">
            <a:xfrm>
              <a:off x="6221413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Line 141"/>
            <p:cNvSpPr>
              <a:spLocks noChangeShapeType="1"/>
            </p:cNvSpPr>
            <p:nvPr/>
          </p:nvSpPr>
          <p:spPr bwMode="auto">
            <a:xfrm>
              <a:off x="6345238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Line 142"/>
            <p:cNvSpPr>
              <a:spLocks noChangeShapeType="1"/>
            </p:cNvSpPr>
            <p:nvPr/>
          </p:nvSpPr>
          <p:spPr bwMode="auto">
            <a:xfrm>
              <a:off x="6469063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>
              <a:off x="6592888" y="2401888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Line 144"/>
            <p:cNvSpPr>
              <a:spLocks noChangeShapeType="1"/>
            </p:cNvSpPr>
            <p:nvPr/>
          </p:nvSpPr>
          <p:spPr bwMode="auto">
            <a:xfrm>
              <a:off x="6718300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Line 145"/>
            <p:cNvSpPr>
              <a:spLocks noChangeShapeType="1"/>
            </p:cNvSpPr>
            <p:nvPr/>
          </p:nvSpPr>
          <p:spPr bwMode="auto">
            <a:xfrm>
              <a:off x="6842125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Line 146"/>
            <p:cNvSpPr>
              <a:spLocks noChangeShapeType="1"/>
            </p:cNvSpPr>
            <p:nvPr/>
          </p:nvSpPr>
          <p:spPr bwMode="auto">
            <a:xfrm>
              <a:off x="6965950" y="24018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博士产生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948264" y="1661764"/>
            <a:ext cx="1254348" cy="360000"/>
          </a:xfrm>
          <a:prstGeom prst="rect">
            <a:avLst/>
          </a:prstGeom>
          <a:solidFill>
            <a:srgbClr val="4E8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  GROUP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21525" y="5116166"/>
            <a:ext cx="1090159" cy="360000"/>
          </a:xfrm>
          <a:prstGeom prst="rect">
            <a:avLst/>
          </a:prstGeom>
          <a:solidFill>
            <a:srgbClr val="F5B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 GROUP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7738888" y="4374803"/>
            <a:ext cx="217488" cy="660400"/>
            <a:chOff x="7534275" y="4984750"/>
            <a:chExt cx="217488" cy="660400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581900" y="49847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7 w 152"/>
                <a:gd name="T5" fmla="*/ 106 h 152"/>
                <a:gd name="T6" fmla="*/ 140 w 152"/>
                <a:gd name="T7" fmla="*/ 118 h 152"/>
                <a:gd name="T8" fmla="*/ 130 w 152"/>
                <a:gd name="T9" fmla="*/ 130 h 152"/>
                <a:gd name="T10" fmla="*/ 119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1 w 152"/>
                <a:gd name="T23" fmla="*/ 143 h 152"/>
                <a:gd name="T24" fmla="*/ 28 w 152"/>
                <a:gd name="T25" fmla="*/ 135 h 152"/>
                <a:gd name="T26" fmla="*/ 18 w 152"/>
                <a:gd name="T27" fmla="*/ 124 h 152"/>
                <a:gd name="T28" fmla="*/ 10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2 w 152"/>
                <a:gd name="T37" fmla="*/ 61 h 152"/>
                <a:gd name="T38" fmla="*/ 6 w 152"/>
                <a:gd name="T39" fmla="*/ 46 h 152"/>
                <a:gd name="T40" fmla="*/ 13 w 152"/>
                <a:gd name="T41" fmla="*/ 33 h 152"/>
                <a:gd name="T42" fmla="*/ 22 w 152"/>
                <a:gd name="T43" fmla="*/ 22 h 152"/>
                <a:gd name="T44" fmla="*/ 34 w 152"/>
                <a:gd name="T45" fmla="*/ 12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5 w 152"/>
                <a:gd name="T59" fmla="*/ 17 h 152"/>
                <a:gd name="T60" fmla="*/ 135 w 152"/>
                <a:gd name="T61" fmla="*/ 27 h 152"/>
                <a:gd name="T62" fmla="*/ 143 w 152"/>
                <a:gd name="T63" fmla="*/ 40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7" y="106"/>
                  </a:lnTo>
                  <a:lnTo>
                    <a:pt x="143" y="113"/>
                  </a:lnTo>
                  <a:lnTo>
                    <a:pt x="140" y="118"/>
                  </a:lnTo>
                  <a:lnTo>
                    <a:pt x="135" y="124"/>
                  </a:lnTo>
                  <a:lnTo>
                    <a:pt x="130" y="130"/>
                  </a:lnTo>
                  <a:lnTo>
                    <a:pt x="125" y="135"/>
                  </a:lnTo>
                  <a:lnTo>
                    <a:pt x="119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1" y="143"/>
                  </a:lnTo>
                  <a:lnTo>
                    <a:pt x="34" y="139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8" y="124"/>
                  </a:lnTo>
                  <a:lnTo>
                    <a:pt x="13" y="118"/>
                  </a:lnTo>
                  <a:lnTo>
                    <a:pt x="10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2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2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10" y="40"/>
                  </a:lnTo>
                  <a:lnTo>
                    <a:pt x="13" y="33"/>
                  </a:lnTo>
                  <a:lnTo>
                    <a:pt x="18" y="27"/>
                  </a:lnTo>
                  <a:lnTo>
                    <a:pt x="22" y="22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9" y="12"/>
                  </a:lnTo>
                  <a:lnTo>
                    <a:pt x="125" y="17"/>
                  </a:lnTo>
                  <a:lnTo>
                    <a:pt x="130" y="22"/>
                  </a:lnTo>
                  <a:lnTo>
                    <a:pt x="135" y="27"/>
                  </a:lnTo>
                  <a:lnTo>
                    <a:pt x="140" y="33"/>
                  </a:lnTo>
                  <a:lnTo>
                    <a:pt x="143" y="40"/>
                  </a:lnTo>
                  <a:lnTo>
                    <a:pt x="147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7580313" y="5127625"/>
              <a:ext cx="125412" cy="26035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586663" y="5403850"/>
              <a:ext cx="50800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653338" y="5403850"/>
              <a:ext cx="49212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534275" y="5127625"/>
              <a:ext cx="33337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7716838" y="5127625"/>
              <a:ext cx="34925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402338" y="4374803"/>
            <a:ext cx="219075" cy="660400"/>
            <a:chOff x="7197725" y="4984750"/>
            <a:chExt cx="219075" cy="660400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245350" y="49847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8 h 152"/>
                <a:gd name="T8" fmla="*/ 130 w 152"/>
                <a:gd name="T9" fmla="*/ 130 h 152"/>
                <a:gd name="T10" fmla="*/ 118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4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2 w 152"/>
                <a:gd name="T41" fmla="*/ 33 h 152"/>
                <a:gd name="T42" fmla="*/ 22 w 152"/>
                <a:gd name="T43" fmla="*/ 22 h 152"/>
                <a:gd name="T44" fmla="*/ 33 w 152"/>
                <a:gd name="T45" fmla="*/ 12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4 w 152"/>
                <a:gd name="T59" fmla="*/ 17 h 152"/>
                <a:gd name="T60" fmla="*/ 134 w 152"/>
                <a:gd name="T61" fmla="*/ 27 h 152"/>
                <a:gd name="T62" fmla="*/ 142 w 152"/>
                <a:gd name="T63" fmla="*/ 40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8"/>
                  </a:lnTo>
                  <a:lnTo>
                    <a:pt x="134" y="124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0" y="143"/>
                  </a:lnTo>
                  <a:lnTo>
                    <a:pt x="33" y="139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4"/>
                  </a:lnTo>
                  <a:lnTo>
                    <a:pt x="12" y="118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6" y="46"/>
                  </a:lnTo>
                  <a:lnTo>
                    <a:pt x="9" y="40"/>
                  </a:lnTo>
                  <a:lnTo>
                    <a:pt x="12" y="33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7" y="17"/>
                  </a:lnTo>
                  <a:lnTo>
                    <a:pt x="33" y="12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8" y="12"/>
                  </a:lnTo>
                  <a:lnTo>
                    <a:pt x="124" y="17"/>
                  </a:lnTo>
                  <a:lnTo>
                    <a:pt x="130" y="22"/>
                  </a:lnTo>
                  <a:lnTo>
                    <a:pt x="134" y="27"/>
                  </a:lnTo>
                  <a:lnTo>
                    <a:pt x="139" y="33"/>
                  </a:lnTo>
                  <a:lnTo>
                    <a:pt x="142" y="40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7243763" y="5127625"/>
              <a:ext cx="125412" cy="26035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7250113" y="5403850"/>
              <a:ext cx="50800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7316788" y="5403850"/>
              <a:ext cx="49212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7197725" y="5127625"/>
              <a:ext cx="33337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7381875" y="5127625"/>
              <a:ext cx="34925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7292295" y="895684"/>
            <a:ext cx="219075" cy="660400"/>
            <a:chOff x="7299325" y="1490663"/>
            <a:chExt cx="219075" cy="660400"/>
          </a:xfrm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7094538" y="226666"/>
            <a:ext cx="219074" cy="660400"/>
            <a:chOff x="7094538" y="836613"/>
            <a:chExt cx="219074" cy="660400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7142163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49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7142163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7148513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721360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7094538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7280275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7473383" y="226666"/>
            <a:ext cx="219075" cy="660400"/>
            <a:chOff x="7445375" y="836613"/>
            <a:chExt cx="219075" cy="660400"/>
          </a:xfrm>
        </p:grpSpPr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2593975" y="2215803"/>
            <a:ext cx="4116387" cy="3373437"/>
            <a:chOff x="2593975" y="2825750"/>
            <a:chExt cx="4116387" cy="3373437"/>
          </a:xfrm>
        </p:grpSpPr>
        <p:grpSp>
          <p:nvGrpSpPr>
            <p:cNvPr id="152" name="组合 151"/>
            <p:cNvGrpSpPr/>
            <p:nvPr/>
          </p:nvGrpSpPr>
          <p:grpSpPr>
            <a:xfrm>
              <a:off x="2593975" y="2825750"/>
              <a:ext cx="4013200" cy="3373437"/>
              <a:chOff x="2593975" y="2825750"/>
              <a:chExt cx="4013200" cy="3373437"/>
            </a:xfrm>
          </p:grpSpPr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2601913" y="2825750"/>
                <a:ext cx="3990975" cy="1520825"/>
              </a:xfrm>
              <a:custGeom>
                <a:avLst/>
                <a:gdLst>
                  <a:gd name="T0" fmla="*/ 2394 w 5028"/>
                  <a:gd name="T1" fmla="*/ 0 h 1916"/>
                  <a:gd name="T2" fmla="*/ 0 w 5028"/>
                  <a:gd name="T3" fmla="*/ 737 h 1916"/>
                  <a:gd name="T4" fmla="*/ 2431 w 5028"/>
                  <a:gd name="T5" fmla="*/ 1916 h 1916"/>
                  <a:gd name="T6" fmla="*/ 5028 w 5028"/>
                  <a:gd name="T7" fmla="*/ 811 h 1916"/>
                  <a:gd name="T8" fmla="*/ 2394 w 5028"/>
                  <a:gd name="T9" fmla="*/ 0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28" h="1916">
                    <a:moveTo>
                      <a:pt x="2394" y="0"/>
                    </a:moveTo>
                    <a:lnTo>
                      <a:pt x="0" y="737"/>
                    </a:lnTo>
                    <a:lnTo>
                      <a:pt x="2431" y="1916"/>
                    </a:lnTo>
                    <a:lnTo>
                      <a:pt x="5028" y="811"/>
                    </a:lnTo>
                    <a:lnTo>
                      <a:pt x="2394" y="0"/>
                    </a:lnTo>
                    <a:close/>
                  </a:path>
                </a:pathLst>
              </a:custGeom>
              <a:solidFill>
                <a:srgbClr val="4E8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2593975" y="3457575"/>
                <a:ext cx="1936750" cy="1098550"/>
              </a:xfrm>
              <a:custGeom>
                <a:avLst/>
                <a:gdLst>
                  <a:gd name="T0" fmla="*/ 0 w 2442"/>
                  <a:gd name="T1" fmla="*/ 0 h 1384"/>
                  <a:gd name="T2" fmla="*/ 2442 w 2442"/>
                  <a:gd name="T3" fmla="*/ 1190 h 1384"/>
                  <a:gd name="T4" fmla="*/ 2442 w 2442"/>
                  <a:gd name="T5" fmla="*/ 1384 h 1384"/>
                  <a:gd name="T6" fmla="*/ 0 w 2442"/>
                  <a:gd name="T7" fmla="*/ 204 h 1384"/>
                  <a:gd name="T8" fmla="*/ 0 w 2442"/>
                  <a:gd name="T9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42" h="1384">
                    <a:moveTo>
                      <a:pt x="0" y="0"/>
                    </a:moveTo>
                    <a:lnTo>
                      <a:pt x="2442" y="1190"/>
                    </a:lnTo>
                    <a:lnTo>
                      <a:pt x="2442" y="1384"/>
                    </a:lnTo>
                    <a:lnTo>
                      <a:pt x="0" y="2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75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57713" y="3505200"/>
                <a:ext cx="2049462" cy="1038225"/>
              </a:xfrm>
              <a:custGeom>
                <a:avLst/>
                <a:gdLst>
                  <a:gd name="T0" fmla="*/ 0 w 2583"/>
                  <a:gd name="T1" fmla="*/ 1124 h 1308"/>
                  <a:gd name="T2" fmla="*/ 2583 w 2583"/>
                  <a:gd name="T3" fmla="*/ 0 h 1308"/>
                  <a:gd name="T4" fmla="*/ 2583 w 2583"/>
                  <a:gd name="T5" fmla="*/ 129 h 1308"/>
                  <a:gd name="T6" fmla="*/ 0 w 2583"/>
                  <a:gd name="T7" fmla="*/ 1308 h 1308"/>
                  <a:gd name="T8" fmla="*/ 0 w 2583"/>
                  <a:gd name="T9" fmla="*/ 1124 h 1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3" h="1308">
                    <a:moveTo>
                      <a:pt x="0" y="1124"/>
                    </a:moveTo>
                    <a:lnTo>
                      <a:pt x="2583" y="0"/>
                    </a:lnTo>
                    <a:lnTo>
                      <a:pt x="2583" y="129"/>
                    </a:lnTo>
                    <a:lnTo>
                      <a:pt x="0" y="1308"/>
                    </a:lnTo>
                    <a:lnTo>
                      <a:pt x="0" y="1124"/>
                    </a:lnTo>
                    <a:close/>
                  </a:path>
                </a:pathLst>
              </a:custGeom>
              <a:solidFill>
                <a:srgbClr val="675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2976563" y="3873500"/>
                <a:ext cx="1557337" cy="2325687"/>
              </a:xfrm>
              <a:custGeom>
                <a:avLst/>
                <a:gdLst>
                  <a:gd name="T0" fmla="*/ 0 w 1961"/>
                  <a:gd name="T1" fmla="*/ 0 h 2929"/>
                  <a:gd name="T2" fmla="*/ 110 w 1961"/>
                  <a:gd name="T3" fmla="*/ 1533 h 2929"/>
                  <a:gd name="T4" fmla="*/ 1961 w 1961"/>
                  <a:gd name="T5" fmla="*/ 2929 h 2929"/>
                  <a:gd name="T6" fmla="*/ 1961 w 1961"/>
                  <a:gd name="T7" fmla="*/ 967 h 2929"/>
                  <a:gd name="T8" fmla="*/ 0 w 1961"/>
                  <a:gd name="T9" fmla="*/ 0 h 2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1" h="2929">
                    <a:moveTo>
                      <a:pt x="0" y="0"/>
                    </a:moveTo>
                    <a:lnTo>
                      <a:pt x="110" y="1533"/>
                    </a:lnTo>
                    <a:lnTo>
                      <a:pt x="1961" y="2929"/>
                    </a:lnTo>
                    <a:lnTo>
                      <a:pt x="1961" y="9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578350" y="3884613"/>
                <a:ext cx="1655762" cy="2303462"/>
              </a:xfrm>
              <a:custGeom>
                <a:avLst/>
                <a:gdLst>
                  <a:gd name="T0" fmla="*/ 0 w 2085"/>
                  <a:gd name="T1" fmla="*/ 939 h 2901"/>
                  <a:gd name="T2" fmla="*/ 2085 w 2085"/>
                  <a:gd name="T3" fmla="*/ 0 h 2901"/>
                  <a:gd name="T4" fmla="*/ 1837 w 2085"/>
                  <a:gd name="T5" fmla="*/ 1740 h 2901"/>
                  <a:gd name="T6" fmla="*/ 0 w 2085"/>
                  <a:gd name="T7" fmla="*/ 2901 h 2901"/>
                  <a:gd name="T8" fmla="*/ 0 w 2085"/>
                  <a:gd name="T9" fmla="*/ 939 h 2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5" h="2901">
                    <a:moveTo>
                      <a:pt x="0" y="939"/>
                    </a:moveTo>
                    <a:lnTo>
                      <a:pt x="2085" y="0"/>
                    </a:lnTo>
                    <a:lnTo>
                      <a:pt x="1837" y="1740"/>
                    </a:lnTo>
                    <a:lnTo>
                      <a:pt x="0" y="2901"/>
                    </a:lnTo>
                    <a:lnTo>
                      <a:pt x="0" y="939"/>
                    </a:lnTo>
                    <a:close/>
                  </a:path>
                </a:pathLst>
              </a:cu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Line 85"/>
            <p:cNvSpPr>
              <a:spLocks noChangeShapeType="1"/>
            </p:cNvSpPr>
            <p:nvPr/>
          </p:nvSpPr>
          <p:spPr bwMode="auto">
            <a:xfrm>
              <a:off x="6534150" y="3606800"/>
              <a:ext cx="0" cy="822325"/>
            </a:xfrm>
            <a:prstGeom prst="line">
              <a:avLst/>
            </a:prstGeom>
            <a:noFill/>
            <a:ln w="36513">
              <a:solidFill>
                <a:srgbClr val="A88C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6381750" y="4406900"/>
              <a:ext cx="328612" cy="550862"/>
            </a:xfrm>
            <a:custGeom>
              <a:avLst/>
              <a:gdLst>
                <a:gd name="T0" fmla="*/ 77 w 414"/>
                <a:gd name="T1" fmla="*/ 166 h 694"/>
                <a:gd name="T2" fmla="*/ 1 w 414"/>
                <a:gd name="T3" fmla="*/ 471 h 694"/>
                <a:gd name="T4" fmla="*/ 15 w 414"/>
                <a:gd name="T5" fmla="*/ 545 h 694"/>
                <a:gd name="T6" fmla="*/ 81 w 414"/>
                <a:gd name="T7" fmla="*/ 236 h 694"/>
                <a:gd name="T8" fmla="*/ 167 w 414"/>
                <a:gd name="T9" fmla="*/ 12 h 694"/>
                <a:gd name="T10" fmla="*/ 87 w 414"/>
                <a:gd name="T11" fmla="*/ 387 h 694"/>
                <a:gd name="T12" fmla="*/ 67 w 414"/>
                <a:gd name="T13" fmla="*/ 623 h 694"/>
                <a:gd name="T14" fmla="*/ 116 w 414"/>
                <a:gd name="T15" fmla="*/ 533 h 694"/>
                <a:gd name="T16" fmla="*/ 145 w 414"/>
                <a:gd name="T17" fmla="*/ 173 h 694"/>
                <a:gd name="T18" fmla="*/ 162 w 414"/>
                <a:gd name="T19" fmla="*/ 43 h 694"/>
                <a:gd name="T20" fmla="*/ 132 w 414"/>
                <a:gd name="T21" fmla="*/ 466 h 694"/>
                <a:gd name="T22" fmla="*/ 153 w 414"/>
                <a:gd name="T23" fmla="*/ 668 h 694"/>
                <a:gd name="T24" fmla="*/ 181 w 414"/>
                <a:gd name="T25" fmla="*/ 630 h 694"/>
                <a:gd name="T26" fmla="*/ 185 w 414"/>
                <a:gd name="T27" fmla="*/ 160 h 694"/>
                <a:gd name="T28" fmla="*/ 191 w 414"/>
                <a:gd name="T29" fmla="*/ 123 h 694"/>
                <a:gd name="T30" fmla="*/ 203 w 414"/>
                <a:gd name="T31" fmla="*/ 526 h 694"/>
                <a:gd name="T32" fmla="*/ 230 w 414"/>
                <a:gd name="T33" fmla="*/ 694 h 694"/>
                <a:gd name="T34" fmla="*/ 241 w 414"/>
                <a:gd name="T35" fmla="*/ 325 h 694"/>
                <a:gd name="T36" fmla="*/ 200 w 414"/>
                <a:gd name="T37" fmla="*/ 41 h 694"/>
                <a:gd name="T38" fmla="*/ 241 w 414"/>
                <a:gd name="T39" fmla="*/ 360 h 694"/>
                <a:gd name="T40" fmla="*/ 316 w 414"/>
                <a:gd name="T41" fmla="*/ 672 h 694"/>
                <a:gd name="T42" fmla="*/ 328 w 414"/>
                <a:gd name="T43" fmla="*/ 499 h 694"/>
                <a:gd name="T44" fmla="*/ 275 w 414"/>
                <a:gd name="T45" fmla="*/ 136 h 694"/>
                <a:gd name="T46" fmla="*/ 214 w 414"/>
                <a:gd name="T47" fmla="*/ 27 h 694"/>
                <a:gd name="T48" fmla="*/ 205 w 414"/>
                <a:gd name="T49" fmla="*/ 128 h 694"/>
                <a:gd name="T50" fmla="*/ 302 w 414"/>
                <a:gd name="T51" fmla="*/ 444 h 694"/>
                <a:gd name="T52" fmla="*/ 404 w 414"/>
                <a:gd name="T53" fmla="*/ 632 h 694"/>
                <a:gd name="T54" fmla="*/ 399 w 414"/>
                <a:gd name="T55" fmla="*/ 429 h 694"/>
                <a:gd name="T56" fmla="*/ 306 w 414"/>
                <a:gd name="T57" fmla="*/ 137 h 694"/>
                <a:gd name="T58" fmla="*/ 224 w 414"/>
                <a:gd name="T59" fmla="*/ 47 h 694"/>
                <a:gd name="T60" fmla="*/ 273 w 414"/>
                <a:gd name="T61" fmla="*/ 119 h 694"/>
                <a:gd name="T62" fmla="*/ 366 w 414"/>
                <a:gd name="T63" fmla="*/ 362 h 694"/>
                <a:gd name="T64" fmla="*/ 411 w 414"/>
                <a:gd name="T65" fmla="*/ 618 h 694"/>
                <a:gd name="T66" fmla="*/ 253 w 414"/>
                <a:gd name="T67" fmla="*/ 256 h 694"/>
                <a:gd name="T68" fmla="*/ 224 w 414"/>
                <a:gd name="T69" fmla="*/ 38 h 694"/>
                <a:gd name="T70" fmla="*/ 270 w 414"/>
                <a:gd name="T71" fmla="*/ 185 h 694"/>
                <a:gd name="T72" fmla="*/ 311 w 414"/>
                <a:gd name="T73" fmla="*/ 542 h 694"/>
                <a:gd name="T74" fmla="*/ 289 w 414"/>
                <a:gd name="T75" fmla="*/ 510 h 694"/>
                <a:gd name="T76" fmla="*/ 200 w 414"/>
                <a:gd name="T77" fmla="*/ 129 h 694"/>
                <a:gd name="T78" fmla="*/ 220 w 414"/>
                <a:gd name="T79" fmla="*/ 684 h 694"/>
                <a:gd name="T80" fmla="*/ 222 w 414"/>
                <a:gd name="T81" fmla="*/ 440 h 694"/>
                <a:gd name="T82" fmla="*/ 197 w 414"/>
                <a:gd name="T83" fmla="*/ 77 h 694"/>
                <a:gd name="T84" fmla="*/ 166 w 414"/>
                <a:gd name="T85" fmla="*/ 38 h 694"/>
                <a:gd name="T86" fmla="*/ 181 w 414"/>
                <a:gd name="T87" fmla="*/ 383 h 694"/>
                <a:gd name="T88" fmla="*/ 152 w 414"/>
                <a:gd name="T89" fmla="*/ 661 h 694"/>
                <a:gd name="T90" fmla="*/ 150 w 414"/>
                <a:gd name="T91" fmla="*/ 463 h 694"/>
                <a:gd name="T92" fmla="*/ 178 w 414"/>
                <a:gd name="T93" fmla="*/ 40 h 694"/>
                <a:gd name="T94" fmla="*/ 160 w 414"/>
                <a:gd name="T95" fmla="*/ 18 h 694"/>
                <a:gd name="T96" fmla="*/ 124 w 414"/>
                <a:gd name="T97" fmla="*/ 309 h 694"/>
                <a:gd name="T98" fmla="*/ 90 w 414"/>
                <a:gd name="T99" fmla="*/ 558 h 694"/>
                <a:gd name="T100" fmla="*/ 89 w 414"/>
                <a:gd name="T101" fmla="*/ 462 h 694"/>
                <a:gd name="T102" fmla="*/ 168 w 414"/>
                <a:gd name="T103" fmla="*/ 8 h 694"/>
                <a:gd name="T104" fmla="*/ 144 w 414"/>
                <a:gd name="T105" fmla="*/ 18 h 694"/>
                <a:gd name="T106" fmla="*/ 51 w 414"/>
                <a:gd name="T107" fmla="*/ 334 h 694"/>
                <a:gd name="T108" fmla="*/ 16 w 414"/>
                <a:gd name="T109" fmla="*/ 505 h 694"/>
                <a:gd name="T110" fmla="*/ 77 w 414"/>
                <a:gd name="T111" fmla="*/ 210 h 694"/>
                <a:gd name="T112" fmla="*/ 178 w 414"/>
                <a:gd name="T113" fmla="*/ 33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4" h="694">
                  <a:moveTo>
                    <a:pt x="170" y="24"/>
                  </a:moveTo>
                  <a:lnTo>
                    <a:pt x="170" y="24"/>
                  </a:lnTo>
                  <a:lnTo>
                    <a:pt x="158" y="36"/>
                  </a:lnTo>
                  <a:lnTo>
                    <a:pt x="147" y="48"/>
                  </a:lnTo>
                  <a:lnTo>
                    <a:pt x="136" y="61"/>
                  </a:lnTo>
                  <a:lnTo>
                    <a:pt x="127" y="75"/>
                  </a:lnTo>
                  <a:lnTo>
                    <a:pt x="116" y="90"/>
                  </a:lnTo>
                  <a:lnTo>
                    <a:pt x="108" y="104"/>
                  </a:lnTo>
                  <a:lnTo>
                    <a:pt x="92" y="135"/>
                  </a:lnTo>
                  <a:lnTo>
                    <a:pt x="77" y="166"/>
                  </a:lnTo>
                  <a:lnTo>
                    <a:pt x="64" y="198"/>
                  </a:lnTo>
                  <a:lnTo>
                    <a:pt x="54" y="230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3" y="296"/>
                  </a:lnTo>
                  <a:lnTo>
                    <a:pt x="25" y="330"/>
                  </a:lnTo>
                  <a:lnTo>
                    <a:pt x="17" y="365"/>
                  </a:lnTo>
                  <a:lnTo>
                    <a:pt x="10" y="401"/>
                  </a:lnTo>
                  <a:lnTo>
                    <a:pt x="5" y="435"/>
                  </a:lnTo>
                  <a:lnTo>
                    <a:pt x="1" y="471"/>
                  </a:lnTo>
                  <a:lnTo>
                    <a:pt x="0" y="505"/>
                  </a:lnTo>
                  <a:lnTo>
                    <a:pt x="1" y="541"/>
                  </a:lnTo>
                  <a:lnTo>
                    <a:pt x="1" y="541"/>
                  </a:lnTo>
                  <a:lnTo>
                    <a:pt x="1" y="543"/>
                  </a:lnTo>
                  <a:lnTo>
                    <a:pt x="2" y="546"/>
                  </a:lnTo>
                  <a:lnTo>
                    <a:pt x="5" y="547"/>
                  </a:lnTo>
                  <a:lnTo>
                    <a:pt x="7" y="547"/>
                  </a:lnTo>
                  <a:lnTo>
                    <a:pt x="10" y="547"/>
                  </a:lnTo>
                  <a:lnTo>
                    <a:pt x="13" y="546"/>
                  </a:lnTo>
                  <a:lnTo>
                    <a:pt x="15" y="545"/>
                  </a:lnTo>
                  <a:lnTo>
                    <a:pt x="16" y="542"/>
                  </a:lnTo>
                  <a:lnTo>
                    <a:pt x="16" y="542"/>
                  </a:lnTo>
                  <a:lnTo>
                    <a:pt x="28" y="510"/>
                  </a:lnTo>
                  <a:lnTo>
                    <a:pt x="38" y="477"/>
                  </a:lnTo>
                  <a:lnTo>
                    <a:pt x="46" y="443"/>
                  </a:lnTo>
                  <a:lnTo>
                    <a:pt x="53" y="409"/>
                  </a:lnTo>
                  <a:lnTo>
                    <a:pt x="59" y="374"/>
                  </a:lnTo>
                  <a:lnTo>
                    <a:pt x="64" y="340"/>
                  </a:lnTo>
                  <a:lnTo>
                    <a:pt x="75" y="271"/>
                  </a:lnTo>
                  <a:lnTo>
                    <a:pt x="81" y="236"/>
                  </a:lnTo>
                  <a:lnTo>
                    <a:pt x="87" y="202"/>
                  </a:lnTo>
                  <a:lnTo>
                    <a:pt x="94" y="168"/>
                  </a:lnTo>
                  <a:lnTo>
                    <a:pt x="105" y="135"/>
                  </a:lnTo>
                  <a:lnTo>
                    <a:pt x="116" y="103"/>
                  </a:lnTo>
                  <a:lnTo>
                    <a:pt x="130" y="71"/>
                  </a:lnTo>
                  <a:lnTo>
                    <a:pt x="138" y="56"/>
                  </a:lnTo>
                  <a:lnTo>
                    <a:pt x="146" y="41"/>
                  </a:lnTo>
                  <a:lnTo>
                    <a:pt x="156" y="27"/>
                  </a:lnTo>
                  <a:lnTo>
                    <a:pt x="167" y="12"/>
                  </a:lnTo>
                  <a:lnTo>
                    <a:pt x="167" y="12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3" y="46"/>
                  </a:lnTo>
                  <a:lnTo>
                    <a:pt x="151" y="84"/>
                  </a:lnTo>
                  <a:lnTo>
                    <a:pt x="146" y="123"/>
                  </a:lnTo>
                  <a:lnTo>
                    <a:pt x="139" y="161"/>
                  </a:lnTo>
                  <a:lnTo>
                    <a:pt x="132" y="199"/>
                  </a:lnTo>
                  <a:lnTo>
                    <a:pt x="123" y="236"/>
                  </a:lnTo>
                  <a:lnTo>
                    <a:pt x="105" y="312"/>
                  </a:lnTo>
                  <a:lnTo>
                    <a:pt x="87" y="387"/>
                  </a:lnTo>
                  <a:lnTo>
                    <a:pt x="79" y="425"/>
                  </a:lnTo>
                  <a:lnTo>
                    <a:pt x="72" y="463"/>
                  </a:lnTo>
                  <a:lnTo>
                    <a:pt x="67" y="501"/>
                  </a:lnTo>
                  <a:lnTo>
                    <a:pt x="63" y="539"/>
                  </a:lnTo>
                  <a:lnTo>
                    <a:pt x="61" y="578"/>
                  </a:lnTo>
                  <a:lnTo>
                    <a:pt x="62" y="617"/>
                  </a:lnTo>
                  <a:lnTo>
                    <a:pt x="62" y="617"/>
                  </a:lnTo>
                  <a:lnTo>
                    <a:pt x="63" y="619"/>
                  </a:lnTo>
                  <a:lnTo>
                    <a:pt x="64" y="622"/>
                  </a:lnTo>
                  <a:lnTo>
                    <a:pt x="67" y="623"/>
                  </a:lnTo>
                  <a:lnTo>
                    <a:pt x="69" y="624"/>
                  </a:lnTo>
                  <a:lnTo>
                    <a:pt x="74" y="623"/>
                  </a:lnTo>
                  <a:lnTo>
                    <a:pt x="76" y="622"/>
                  </a:lnTo>
                  <a:lnTo>
                    <a:pt x="77" y="621"/>
                  </a:lnTo>
                  <a:lnTo>
                    <a:pt x="77" y="621"/>
                  </a:lnTo>
                  <a:lnTo>
                    <a:pt x="87" y="603"/>
                  </a:lnTo>
                  <a:lnTo>
                    <a:pt x="95" y="586"/>
                  </a:lnTo>
                  <a:lnTo>
                    <a:pt x="104" y="569"/>
                  </a:lnTo>
                  <a:lnTo>
                    <a:pt x="110" y="550"/>
                  </a:lnTo>
                  <a:lnTo>
                    <a:pt x="116" y="533"/>
                  </a:lnTo>
                  <a:lnTo>
                    <a:pt x="121" y="515"/>
                  </a:lnTo>
                  <a:lnTo>
                    <a:pt x="125" y="496"/>
                  </a:lnTo>
                  <a:lnTo>
                    <a:pt x="129" y="478"/>
                  </a:lnTo>
                  <a:lnTo>
                    <a:pt x="135" y="441"/>
                  </a:lnTo>
                  <a:lnTo>
                    <a:pt x="138" y="403"/>
                  </a:lnTo>
                  <a:lnTo>
                    <a:pt x="139" y="365"/>
                  </a:lnTo>
                  <a:lnTo>
                    <a:pt x="140" y="326"/>
                  </a:lnTo>
                  <a:lnTo>
                    <a:pt x="142" y="250"/>
                  </a:lnTo>
                  <a:lnTo>
                    <a:pt x="143" y="211"/>
                  </a:lnTo>
                  <a:lnTo>
                    <a:pt x="145" y="173"/>
                  </a:lnTo>
                  <a:lnTo>
                    <a:pt x="148" y="135"/>
                  </a:lnTo>
                  <a:lnTo>
                    <a:pt x="155" y="98"/>
                  </a:lnTo>
                  <a:lnTo>
                    <a:pt x="159" y="79"/>
                  </a:lnTo>
                  <a:lnTo>
                    <a:pt x="163" y="61"/>
                  </a:lnTo>
                  <a:lnTo>
                    <a:pt x="169" y="43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59" y="23"/>
                  </a:lnTo>
                  <a:lnTo>
                    <a:pt x="159" y="23"/>
                  </a:lnTo>
                  <a:lnTo>
                    <a:pt x="162" y="43"/>
                  </a:lnTo>
                  <a:lnTo>
                    <a:pt x="163" y="63"/>
                  </a:lnTo>
                  <a:lnTo>
                    <a:pt x="166" y="104"/>
                  </a:lnTo>
                  <a:lnTo>
                    <a:pt x="166" y="144"/>
                  </a:lnTo>
                  <a:lnTo>
                    <a:pt x="163" y="184"/>
                  </a:lnTo>
                  <a:lnTo>
                    <a:pt x="160" y="225"/>
                  </a:lnTo>
                  <a:lnTo>
                    <a:pt x="154" y="265"/>
                  </a:lnTo>
                  <a:lnTo>
                    <a:pt x="144" y="345"/>
                  </a:lnTo>
                  <a:lnTo>
                    <a:pt x="139" y="386"/>
                  </a:lnTo>
                  <a:lnTo>
                    <a:pt x="135" y="426"/>
                  </a:lnTo>
                  <a:lnTo>
                    <a:pt x="132" y="466"/>
                  </a:lnTo>
                  <a:lnTo>
                    <a:pt x="131" y="505"/>
                  </a:lnTo>
                  <a:lnTo>
                    <a:pt x="131" y="546"/>
                  </a:lnTo>
                  <a:lnTo>
                    <a:pt x="132" y="566"/>
                  </a:lnTo>
                  <a:lnTo>
                    <a:pt x="135" y="586"/>
                  </a:lnTo>
                  <a:lnTo>
                    <a:pt x="138" y="606"/>
                  </a:lnTo>
                  <a:lnTo>
                    <a:pt x="142" y="626"/>
                  </a:lnTo>
                  <a:lnTo>
                    <a:pt x="146" y="646"/>
                  </a:lnTo>
                  <a:lnTo>
                    <a:pt x="152" y="665"/>
                  </a:lnTo>
                  <a:lnTo>
                    <a:pt x="152" y="665"/>
                  </a:lnTo>
                  <a:lnTo>
                    <a:pt x="153" y="668"/>
                  </a:lnTo>
                  <a:lnTo>
                    <a:pt x="154" y="670"/>
                  </a:lnTo>
                  <a:lnTo>
                    <a:pt x="158" y="672"/>
                  </a:lnTo>
                  <a:lnTo>
                    <a:pt x="160" y="672"/>
                  </a:lnTo>
                  <a:lnTo>
                    <a:pt x="162" y="672"/>
                  </a:lnTo>
                  <a:lnTo>
                    <a:pt x="166" y="672"/>
                  </a:lnTo>
                  <a:lnTo>
                    <a:pt x="167" y="670"/>
                  </a:lnTo>
                  <a:lnTo>
                    <a:pt x="169" y="667"/>
                  </a:lnTo>
                  <a:lnTo>
                    <a:pt x="169" y="667"/>
                  </a:lnTo>
                  <a:lnTo>
                    <a:pt x="175" y="648"/>
                  </a:lnTo>
                  <a:lnTo>
                    <a:pt x="181" y="630"/>
                  </a:lnTo>
                  <a:lnTo>
                    <a:pt x="189" y="592"/>
                  </a:lnTo>
                  <a:lnTo>
                    <a:pt x="194" y="553"/>
                  </a:lnTo>
                  <a:lnTo>
                    <a:pt x="199" y="514"/>
                  </a:lnTo>
                  <a:lnTo>
                    <a:pt x="200" y="476"/>
                  </a:lnTo>
                  <a:lnTo>
                    <a:pt x="201" y="436"/>
                  </a:lnTo>
                  <a:lnTo>
                    <a:pt x="200" y="396"/>
                  </a:lnTo>
                  <a:lnTo>
                    <a:pt x="199" y="357"/>
                  </a:lnTo>
                  <a:lnTo>
                    <a:pt x="193" y="277"/>
                  </a:lnTo>
                  <a:lnTo>
                    <a:pt x="188" y="199"/>
                  </a:lnTo>
                  <a:lnTo>
                    <a:pt x="185" y="160"/>
                  </a:lnTo>
                  <a:lnTo>
                    <a:pt x="183" y="121"/>
                  </a:lnTo>
                  <a:lnTo>
                    <a:pt x="183" y="8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66" y="46"/>
                  </a:lnTo>
                  <a:lnTo>
                    <a:pt x="166" y="46"/>
                  </a:lnTo>
                  <a:lnTo>
                    <a:pt x="174" y="66"/>
                  </a:lnTo>
                  <a:lnTo>
                    <a:pt x="181" y="84"/>
                  </a:lnTo>
                  <a:lnTo>
                    <a:pt x="186" y="104"/>
                  </a:lnTo>
                  <a:lnTo>
                    <a:pt x="191" y="123"/>
                  </a:lnTo>
                  <a:lnTo>
                    <a:pt x="196" y="143"/>
                  </a:lnTo>
                  <a:lnTo>
                    <a:pt x="199" y="162"/>
                  </a:lnTo>
                  <a:lnTo>
                    <a:pt x="204" y="203"/>
                  </a:lnTo>
                  <a:lnTo>
                    <a:pt x="206" y="242"/>
                  </a:lnTo>
                  <a:lnTo>
                    <a:pt x="207" y="282"/>
                  </a:lnTo>
                  <a:lnTo>
                    <a:pt x="207" y="324"/>
                  </a:lnTo>
                  <a:lnTo>
                    <a:pt x="206" y="364"/>
                  </a:lnTo>
                  <a:lnTo>
                    <a:pt x="204" y="446"/>
                  </a:lnTo>
                  <a:lnTo>
                    <a:pt x="203" y="486"/>
                  </a:lnTo>
                  <a:lnTo>
                    <a:pt x="203" y="526"/>
                  </a:lnTo>
                  <a:lnTo>
                    <a:pt x="204" y="566"/>
                  </a:lnTo>
                  <a:lnTo>
                    <a:pt x="207" y="607"/>
                  </a:lnTo>
                  <a:lnTo>
                    <a:pt x="212" y="647"/>
                  </a:lnTo>
                  <a:lnTo>
                    <a:pt x="216" y="667"/>
                  </a:lnTo>
                  <a:lnTo>
                    <a:pt x="220" y="686"/>
                  </a:lnTo>
                  <a:lnTo>
                    <a:pt x="220" y="686"/>
                  </a:lnTo>
                  <a:lnTo>
                    <a:pt x="222" y="690"/>
                  </a:lnTo>
                  <a:lnTo>
                    <a:pt x="224" y="692"/>
                  </a:lnTo>
                  <a:lnTo>
                    <a:pt x="227" y="693"/>
                  </a:lnTo>
                  <a:lnTo>
                    <a:pt x="230" y="694"/>
                  </a:lnTo>
                  <a:lnTo>
                    <a:pt x="234" y="693"/>
                  </a:lnTo>
                  <a:lnTo>
                    <a:pt x="236" y="692"/>
                  </a:lnTo>
                  <a:lnTo>
                    <a:pt x="238" y="690"/>
                  </a:lnTo>
                  <a:lnTo>
                    <a:pt x="239" y="685"/>
                  </a:lnTo>
                  <a:lnTo>
                    <a:pt x="239" y="685"/>
                  </a:lnTo>
                  <a:lnTo>
                    <a:pt x="243" y="606"/>
                  </a:lnTo>
                  <a:lnTo>
                    <a:pt x="245" y="526"/>
                  </a:lnTo>
                  <a:lnTo>
                    <a:pt x="245" y="446"/>
                  </a:lnTo>
                  <a:lnTo>
                    <a:pt x="243" y="365"/>
                  </a:lnTo>
                  <a:lnTo>
                    <a:pt x="241" y="325"/>
                  </a:lnTo>
                  <a:lnTo>
                    <a:pt x="237" y="286"/>
                  </a:lnTo>
                  <a:lnTo>
                    <a:pt x="234" y="245"/>
                  </a:lnTo>
                  <a:lnTo>
                    <a:pt x="229" y="205"/>
                  </a:lnTo>
                  <a:lnTo>
                    <a:pt x="224" y="166"/>
                  </a:lnTo>
                  <a:lnTo>
                    <a:pt x="219" y="127"/>
                  </a:lnTo>
                  <a:lnTo>
                    <a:pt x="212" y="86"/>
                  </a:lnTo>
                  <a:lnTo>
                    <a:pt x="204" y="47"/>
                  </a:lnTo>
                  <a:lnTo>
                    <a:pt x="204" y="47"/>
                  </a:lnTo>
                  <a:lnTo>
                    <a:pt x="203" y="44"/>
                  </a:lnTo>
                  <a:lnTo>
                    <a:pt x="200" y="41"/>
                  </a:lnTo>
                  <a:lnTo>
                    <a:pt x="197" y="40"/>
                  </a:lnTo>
                  <a:lnTo>
                    <a:pt x="193" y="40"/>
                  </a:lnTo>
                  <a:lnTo>
                    <a:pt x="190" y="41"/>
                  </a:lnTo>
                  <a:lnTo>
                    <a:pt x="188" y="44"/>
                  </a:lnTo>
                  <a:lnTo>
                    <a:pt x="186" y="47"/>
                  </a:lnTo>
                  <a:lnTo>
                    <a:pt x="186" y="51"/>
                  </a:lnTo>
                  <a:lnTo>
                    <a:pt x="186" y="51"/>
                  </a:lnTo>
                  <a:lnTo>
                    <a:pt x="200" y="128"/>
                  </a:lnTo>
                  <a:lnTo>
                    <a:pt x="214" y="205"/>
                  </a:lnTo>
                  <a:lnTo>
                    <a:pt x="241" y="360"/>
                  </a:lnTo>
                  <a:lnTo>
                    <a:pt x="254" y="438"/>
                  </a:lnTo>
                  <a:lnTo>
                    <a:pt x="270" y="514"/>
                  </a:lnTo>
                  <a:lnTo>
                    <a:pt x="279" y="552"/>
                  </a:lnTo>
                  <a:lnTo>
                    <a:pt x="289" y="589"/>
                  </a:lnTo>
                  <a:lnTo>
                    <a:pt x="299" y="627"/>
                  </a:lnTo>
                  <a:lnTo>
                    <a:pt x="310" y="665"/>
                  </a:lnTo>
                  <a:lnTo>
                    <a:pt x="310" y="665"/>
                  </a:lnTo>
                  <a:lnTo>
                    <a:pt x="312" y="669"/>
                  </a:lnTo>
                  <a:lnTo>
                    <a:pt x="314" y="671"/>
                  </a:lnTo>
                  <a:lnTo>
                    <a:pt x="316" y="672"/>
                  </a:lnTo>
                  <a:lnTo>
                    <a:pt x="320" y="674"/>
                  </a:lnTo>
                  <a:lnTo>
                    <a:pt x="323" y="672"/>
                  </a:lnTo>
                  <a:lnTo>
                    <a:pt x="326" y="671"/>
                  </a:lnTo>
                  <a:lnTo>
                    <a:pt x="328" y="669"/>
                  </a:lnTo>
                  <a:lnTo>
                    <a:pt x="329" y="664"/>
                  </a:lnTo>
                  <a:lnTo>
                    <a:pt x="329" y="664"/>
                  </a:lnTo>
                  <a:lnTo>
                    <a:pt x="330" y="623"/>
                  </a:lnTo>
                  <a:lnTo>
                    <a:pt x="330" y="581"/>
                  </a:lnTo>
                  <a:lnTo>
                    <a:pt x="330" y="540"/>
                  </a:lnTo>
                  <a:lnTo>
                    <a:pt x="328" y="499"/>
                  </a:lnTo>
                  <a:lnTo>
                    <a:pt x="327" y="456"/>
                  </a:lnTo>
                  <a:lnTo>
                    <a:pt x="323" y="415"/>
                  </a:lnTo>
                  <a:lnTo>
                    <a:pt x="320" y="373"/>
                  </a:lnTo>
                  <a:lnTo>
                    <a:pt x="315" y="332"/>
                  </a:lnTo>
                  <a:lnTo>
                    <a:pt x="315" y="332"/>
                  </a:lnTo>
                  <a:lnTo>
                    <a:pt x="310" y="292"/>
                  </a:lnTo>
                  <a:lnTo>
                    <a:pt x="304" y="253"/>
                  </a:lnTo>
                  <a:lnTo>
                    <a:pt x="296" y="214"/>
                  </a:lnTo>
                  <a:lnTo>
                    <a:pt x="287" y="175"/>
                  </a:lnTo>
                  <a:lnTo>
                    <a:pt x="275" y="136"/>
                  </a:lnTo>
                  <a:lnTo>
                    <a:pt x="268" y="117"/>
                  </a:lnTo>
                  <a:lnTo>
                    <a:pt x="260" y="99"/>
                  </a:lnTo>
                  <a:lnTo>
                    <a:pt x="252" y="81"/>
                  </a:lnTo>
                  <a:lnTo>
                    <a:pt x="243" y="63"/>
                  </a:lnTo>
                  <a:lnTo>
                    <a:pt x="234" y="46"/>
                  </a:lnTo>
                  <a:lnTo>
                    <a:pt x="223" y="29"/>
                  </a:lnTo>
                  <a:lnTo>
                    <a:pt x="223" y="29"/>
                  </a:lnTo>
                  <a:lnTo>
                    <a:pt x="221" y="28"/>
                  </a:lnTo>
                  <a:lnTo>
                    <a:pt x="219" y="27"/>
                  </a:lnTo>
                  <a:lnTo>
                    <a:pt x="214" y="27"/>
                  </a:lnTo>
                  <a:lnTo>
                    <a:pt x="209" y="28"/>
                  </a:lnTo>
                  <a:lnTo>
                    <a:pt x="208" y="30"/>
                  </a:lnTo>
                  <a:lnTo>
                    <a:pt x="207" y="32"/>
                  </a:lnTo>
                  <a:lnTo>
                    <a:pt x="207" y="32"/>
                  </a:lnTo>
                  <a:lnTo>
                    <a:pt x="204" y="47"/>
                  </a:lnTo>
                  <a:lnTo>
                    <a:pt x="201" y="63"/>
                  </a:lnTo>
                  <a:lnTo>
                    <a:pt x="201" y="79"/>
                  </a:lnTo>
                  <a:lnTo>
                    <a:pt x="201" y="96"/>
                  </a:lnTo>
                  <a:lnTo>
                    <a:pt x="203" y="112"/>
                  </a:lnTo>
                  <a:lnTo>
                    <a:pt x="205" y="128"/>
                  </a:lnTo>
                  <a:lnTo>
                    <a:pt x="211" y="159"/>
                  </a:lnTo>
                  <a:lnTo>
                    <a:pt x="211" y="159"/>
                  </a:lnTo>
                  <a:lnTo>
                    <a:pt x="220" y="203"/>
                  </a:lnTo>
                  <a:lnTo>
                    <a:pt x="231" y="245"/>
                  </a:lnTo>
                  <a:lnTo>
                    <a:pt x="244" y="288"/>
                  </a:lnTo>
                  <a:lnTo>
                    <a:pt x="259" y="329"/>
                  </a:lnTo>
                  <a:lnTo>
                    <a:pt x="259" y="329"/>
                  </a:lnTo>
                  <a:lnTo>
                    <a:pt x="273" y="367"/>
                  </a:lnTo>
                  <a:lnTo>
                    <a:pt x="287" y="406"/>
                  </a:lnTo>
                  <a:lnTo>
                    <a:pt x="302" y="444"/>
                  </a:lnTo>
                  <a:lnTo>
                    <a:pt x="318" y="481"/>
                  </a:lnTo>
                  <a:lnTo>
                    <a:pt x="335" y="519"/>
                  </a:lnTo>
                  <a:lnTo>
                    <a:pt x="353" y="556"/>
                  </a:lnTo>
                  <a:lnTo>
                    <a:pt x="373" y="592"/>
                  </a:lnTo>
                  <a:lnTo>
                    <a:pt x="394" y="626"/>
                  </a:lnTo>
                  <a:lnTo>
                    <a:pt x="394" y="626"/>
                  </a:lnTo>
                  <a:lnTo>
                    <a:pt x="396" y="629"/>
                  </a:lnTo>
                  <a:lnTo>
                    <a:pt x="398" y="631"/>
                  </a:lnTo>
                  <a:lnTo>
                    <a:pt x="401" y="632"/>
                  </a:lnTo>
                  <a:lnTo>
                    <a:pt x="404" y="632"/>
                  </a:lnTo>
                  <a:lnTo>
                    <a:pt x="406" y="631"/>
                  </a:lnTo>
                  <a:lnTo>
                    <a:pt x="410" y="630"/>
                  </a:lnTo>
                  <a:lnTo>
                    <a:pt x="411" y="626"/>
                  </a:lnTo>
                  <a:lnTo>
                    <a:pt x="412" y="623"/>
                  </a:lnTo>
                  <a:lnTo>
                    <a:pt x="412" y="623"/>
                  </a:lnTo>
                  <a:lnTo>
                    <a:pt x="414" y="585"/>
                  </a:lnTo>
                  <a:lnTo>
                    <a:pt x="413" y="546"/>
                  </a:lnTo>
                  <a:lnTo>
                    <a:pt x="411" y="508"/>
                  </a:lnTo>
                  <a:lnTo>
                    <a:pt x="406" y="469"/>
                  </a:lnTo>
                  <a:lnTo>
                    <a:pt x="399" y="429"/>
                  </a:lnTo>
                  <a:lnTo>
                    <a:pt x="392" y="391"/>
                  </a:lnTo>
                  <a:lnTo>
                    <a:pt x="383" y="353"/>
                  </a:lnTo>
                  <a:lnTo>
                    <a:pt x="374" y="317"/>
                  </a:lnTo>
                  <a:lnTo>
                    <a:pt x="374" y="317"/>
                  </a:lnTo>
                  <a:lnTo>
                    <a:pt x="364" y="281"/>
                  </a:lnTo>
                  <a:lnTo>
                    <a:pt x="352" y="244"/>
                  </a:lnTo>
                  <a:lnTo>
                    <a:pt x="338" y="207"/>
                  </a:lnTo>
                  <a:lnTo>
                    <a:pt x="323" y="172"/>
                  </a:lnTo>
                  <a:lnTo>
                    <a:pt x="315" y="154"/>
                  </a:lnTo>
                  <a:lnTo>
                    <a:pt x="306" y="137"/>
                  </a:lnTo>
                  <a:lnTo>
                    <a:pt x="296" y="120"/>
                  </a:lnTo>
                  <a:lnTo>
                    <a:pt x="285" y="105"/>
                  </a:lnTo>
                  <a:lnTo>
                    <a:pt x="274" y="89"/>
                  </a:lnTo>
                  <a:lnTo>
                    <a:pt x="262" y="75"/>
                  </a:lnTo>
                  <a:lnTo>
                    <a:pt x="249" y="61"/>
                  </a:lnTo>
                  <a:lnTo>
                    <a:pt x="235" y="48"/>
                  </a:lnTo>
                  <a:lnTo>
                    <a:pt x="235" y="48"/>
                  </a:lnTo>
                  <a:lnTo>
                    <a:pt x="231" y="46"/>
                  </a:lnTo>
                  <a:lnTo>
                    <a:pt x="228" y="46"/>
                  </a:lnTo>
                  <a:lnTo>
                    <a:pt x="224" y="47"/>
                  </a:lnTo>
                  <a:lnTo>
                    <a:pt x="222" y="51"/>
                  </a:lnTo>
                  <a:lnTo>
                    <a:pt x="221" y="53"/>
                  </a:lnTo>
                  <a:lnTo>
                    <a:pt x="221" y="56"/>
                  </a:lnTo>
                  <a:lnTo>
                    <a:pt x="221" y="61"/>
                  </a:lnTo>
                  <a:lnTo>
                    <a:pt x="224" y="63"/>
                  </a:lnTo>
                  <a:lnTo>
                    <a:pt x="224" y="63"/>
                  </a:lnTo>
                  <a:lnTo>
                    <a:pt x="237" y="76"/>
                  </a:lnTo>
                  <a:lnTo>
                    <a:pt x="250" y="90"/>
                  </a:lnTo>
                  <a:lnTo>
                    <a:pt x="261" y="104"/>
                  </a:lnTo>
                  <a:lnTo>
                    <a:pt x="273" y="119"/>
                  </a:lnTo>
                  <a:lnTo>
                    <a:pt x="283" y="134"/>
                  </a:lnTo>
                  <a:lnTo>
                    <a:pt x="292" y="151"/>
                  </a:lnTo>
                  <a:lnTo>
                    <a:pt x="300" y="167"/>
                  </a:lnTo>
                  <a:lnTo>
                    <a:pt x="308" y="184"/>
                  </a:lnTo>
                  <a:lnTo>
                    <a:pt x="323" y="220"/>
                  </a:lnTo>
                  <a:lnTo>
                    <a:pt x="336" y="256"/>
                  </a:lnTo>
                  <a:lnTo>
                    <a:pt x="346" y="291"/>
                  </a:lnTo>
                  <a:lnTo>
                    <a:pt x="357" y="326"/>
                  </a:lnTo>
                  <a:lnTo>
                    <a:pt x="357" y="326"/>
                  </a:lnTo>
                  <a:lnTo>
                    <a:pt x="366" y="362"/>
                  </a:lnTo>
                  <a:lnTo>
                    <a:pt x="374" y="398"/>
                  </a:lnTo>
                  <a:lnTo>
                    <a:pt x="381" y="435"/>
                  </a:lnTo>
                  <a:lnTo>
                    <a:pt x="387" y="472"/>
                  </a:lnTo>
                  <a:lnTo>
                    <a:pt x="391" y="510"/>
                  </a:lnTo>
                  <a:lnTo>
                    <a:pt x="394" y="547"/>
                  </a:lnTo>
                  <a:lnTo>
                    <a:pt x="395" y="585"/>
                  </a:lnTo>
                  <a:lnTo>
                    <a:pt x="392" y="622"/>
                  </a:lnTo>
                  <a:lnTo>
                    <a:pt x="392" y="622"/>
                  </a:lnTo>
                  <a:lnTo>
                    <a:pt x="411" y="618"/>
                  </a:lnTo>
                  <a:lnTo>
                    <a:pt x="411" y="618"/>
                  </a:lnTo>
                  <a:lnTo>
                    <a:pt x="391" y="585"/>
                  </a:lnTo>
                  <a:lnTo>
                    <a:pt x="373" y="552"/>
                  </a:lnTo>
                  <a:lnTo>
                    <a:pt x="356" y="517"/>
                  </a:lnTo>
                  <a:lnTo>
                    <a:pt x="340" y="481"/>
                  </a:lnTo>
                  <a:lnTo>
                    <a:pt x="323" y="446"/>
                  </a:lnTo>
                  <a:lnTo>
                    <a:pt x="310" y="41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67" y="297"/>
                  </a:lnTo>
                  <a:lnTo>
                    <a:pt x="253" y="256"/>
                  </a:lnTo>
                  <a:lnTo>
                    <a:pt x="242" y="214"/>
                  </a:lnTo>
                  <a:lnTo>
                    <a:pt x="231" y="172"/>
                  </a:lnTo>
                  <a:lnTo>
                    <a:pt x="231" y="172"/>
                  </a:lnTo>
                  <a:lnTo>
                    <a:pt x="224" y="138"/>
                  </a:lnTo>
                  <a:lnTo>
                    <a:pt x="222" y="122"/>
                  </a:lnTo>
                  <a:lnTo>
                    <a:pt x="220" y="105"/>
                  </a:lnTo>
                  <a:lnTo>
                    <a:pt x="220" y="89"/>
                  </a:lnTo>
                  <a:lnTo>
                    <a:pt x="220" y="71"/>
                  </a:lnTo>
                  <a:lnTo>
                    <a:pt x="221" y="54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208" y="41"/>
                  </a:lnTo>
                  <a:lnTo>
                    <a:pt x="208" y="41"/>
                  </a:lnTo>
                  <a:lnTo>
                    <a:pt x="219" y="58"/>
                  </a:lnTo>
                  <a:lnTo>
                    <a:pt x="229" y="75"/>
                  </a:lnTo>
                  <a:lnTo>
                    <a:pt x="237" y="92"/>
                  </a:lnTo>
                  <a:lnTo>
                    <a:pt x="245" y="111"/>
                  </a:lnTo>
                  <a:lnTo>
                    <a:pt x="253" y="129"/>
                  </a:lnTo>
                  <a:lnTo>
                    <a:pt x="259" y="147"/>
                  </a:lnTo>
                  <a:lnTo>
                    <a:pt x="270" y="185"/>
                  </a:lnTo>
                  <a:lnTo>
                    <a:pt x="280" y="225"/>
                  </a:lnTo>
                  <a:lnTo>
                    <a:pt x="287" y="264"/>
                  </a:lnTo>
                  <a:lnTo>
                    <a:pt x="292" y="303"/>
                  </a:lnTo>
                  <a:lnTo>
                    <a:pt x="298" y="342"/>
                  </a:lnTo>
                  <a:lnTo>
                    <a:pt x="298" y="342"/>
                  </a:lnTo>
                  <a:lnTo>
                    <a:pt x="302" y="381"/>
                  </a:lnTo>
                  <a:lnTo>
                    <a:pt x="306" y="421"/>
                  </a:lnTo>
                  <a:lnTo>
                    <a:pt x="308" y="462"/>
                  </a:lnTo>
                  <a:lnTo>
                    <a:pt x="311" y="502"/>
                  </a:lnTo>
                  <a:lnTo>
                    <a:pt x="311" y="542"/>
                  </a:lnTo>
                  <a:lnTo>
                    <a:pt x="312" y="583"/>
                  </a:lnTo>
                  <a:lnTo>
                    <a:pt x="311" y="623"/>
                  </a:lnTo>
                  <a:lnTo>
                    <a:pt x="310" y="663"/>
                  </a:lnTo>
                  <a:lnTo>
                    <a:pt x="310" y="663"/>
                  </a:lnTo>
                  <a:lnTo>
                    <a:pt x="329" y="662"/>
                  </a:lnTo>
                  <a:lnTo>
                    <a:pt x="329" y="662"/>
                  </a:lnTo>
                  <a:lnTo>
                    <a:pt x="318" y="624"/>
                  </a:lnTo>
                  <a:lnTo>
                    <a:pt x="307" y="587"/>
                  </a:lnTo>
                  <a:lnTo>
                    <a:pt x="298" y="549"/>
                  </a:lnTo>
                  <a:lnTo>
                    <a:pt x="289" y="510"/>
                  </a:lnTo>
                  <a:lnTo>
                    <a:pt x="273" y="434"/>
                  </a:lnTo>
                  <a:lnTo>
                    <a:pt x="259" y="357"/>
                  </a:lnTo>
                  <a:lnTo>
                    <a:pt x="232" y="202"/>
                  </a:lnTo>
                  <a:lnTo>
                    <a:pt x="219" y="124"/>
                  </a:lnTo>
                  <a:lnTo>
                    <a:pt x="204" y="47"/>
                  </a:lnTo>
                  <a:lnTo>
                    <a:pt x="204" y="47"/>
                  </a:lnTo>
                  <a:lnTo>
                    <a:pt x="186" y="51"/>
                  </a:lnTo>
                  <a:lnTo>
                    <a:pt x="186" y="51"/>
                  </a:lnTo>
                  <a:lnTo>
                    <a:pt x="193" y="90"/>
                  </a:lnTo>
                  <a:lnTo>
                    <a:pt x="200" y="129"/>
                  </a:lnTo>
                  <a:lnTo>
                    <a:pt x="206" y="168"/>
                  </a:lnTo>
                  <a:lnTo>
                    <a:pt x="212" y="207"/>
                  </a:lnTo>
                  <a:lnTo>
                    <a:pt x="215" y="246"/>
                  </a:lnTo>
                  <a:lnTo>
                    <a:pt x="219" y="287"/>
                  </a:lnTo>
                  <a:lnTo>
                    <a:pt x="222" y="326"/>
                  </a:lnTo>
                  <a:lnTo>
                    <a:pt x="224" y="366"/>
                  </a:lnTo>
                  <a:lnTo>
                    <a:pt x="227" y="446"/>
                  </a:lnTo>
                  <a:lnTo>
                    <a:pt x="227" y="525"/>
                  </a:lnTo>
                  <a:lnTo>
                    <a:pt x="224" y="604"/>
                  </a:lnTo>
                  <a:lnTo>
                    <a:pt x="220" y="684"/>
                  </a:lnTo>
                  <a:lnTo>
                    <a:pt x="220" y="684"/>
                  </a:lnTo>
                  <a:lnTo>
                    <a:pt x="239" y="683"/>
                  </a:lnTo>
                  <a:lnTo>
                    <a:pt x="239" y="683"/>
                  </a:lnTo>
                  <a:lnTo>
                    <a:pt x="235" y="663"/>
                  </a:lnTo>
                  <a:lnTo>
                    <a:pt x="231" y="644"/>
                  </a:lnTo>
                  <a:lnTo>
                    <a:pt x="226" y="603"/>
                  </a:lnTo>
                  <a:lnTo>
                    <a:pt x="223" y="563"/>
                  </a:lnTo>
                  <a:lnTo>
                    <a:pt x="221" y="522"/>
                  </a:lnTo>
                  <a:lnTo>
                    <a:pt x="221" y="481"/>
                  </a:lnTo>
                  <a:lnTo>
                    <a:pt x="222" y="440"/>
                  </a:lnTo>
                  <a:lnTo>
                    <a:pt x="224" y="358"/>
                  </a:lnTo>
                  <a:lnTo>
                    <a:pt x="224" y="318"/>
                  </a:lnTo>
                  <a:lnTo>
                    <a:pt x="224" y="276"/>
                  </a:lnTo>
                  <a:lnTo>
                    <a:pt x="223" y="236"/>
                  </a:lnTo>
                  <a:lnTo>
                    <a:pt x="220" y="196"/>
                  </a:lnTo>
                  <a:lnTo>
                    <a:pt x="215" y="157"/>
                  </a:lnTo>
                  <a:lnTo>
                    <a:pt x="212" y="136"/>
                  </a:lnTo>
                  <a:lnTo>
                    <a:pt x="207" y="116"/>
                  </a:lnTo>
                  <a:lnTo>
                    <a:pt x="203" y="97"/>
                  </a:lnTo>
                  <a:lnTo>
                    <a:pt x="197" y="77"/>
                  </a:lnTo>
                  <a:lnTo>
                    <a:pt x="190" y="58"/>
                  </a:lnTo>
                  <a:lnTo>
                    <a:pt x="182" y="38"/>
                  </a:lnTo>
                  <a:lnTo>
                    <a:pt x="182" y="38"/>
                  </a:lnTo>
                  <a:lnTo>
                    <a:pt x="181" y="36"/>
                  </a:lnTo>
                  <a:lnTo>
                    <a:pt x="178" y="35"/>
                  </a:lnTo>
                  <a:lnTo>
                    <a:pt x="176" y="33"/>
                  </a:lnTo>
                  <a:lnTo>
                    <a:pt x="173" y="33"/>
                  </a:lnTo>
                  <a:lnTo>
                    <a:pt x="170" y="35"/>
                  </a:lnTo>
                  <a:lnTo>
                    <a:pt x="168" y="36"/>
                  </a:lnTo>
                  <a:lnTo>
                    <a:pt x="166" y="38"/>
                  </a:lnTo>
                  <a:lnTo>
                    <a:pt x="166" y="41"/>
                  </a:lnTo>
                  <a:lnTo>
                    <a:pt x="166" y="41"/>
                  </a:lnTo>
                  <a:lnTo>
                    <a:pt x="165" y="79"/>
                  </a:lnTo>
                  <a:lnTo>
                    <a:pt x="166" y="117"/>
                  </a:lnTo>
                  <a:lnTo>
                    <a:pt x="167" y="155"/>
                  </a:lnTo>
                  <a:lnTo>
                    <a:pt x="169" y="193"/>
                  </a:lnTo>
                  <a:lnTo>
                    <a:pt x="174" y="268"/>
                  </a:lnTo>
                  <a:lnTo>
                    <a:pt x="178" y="344"/>
                  </a:lnTo>
                  <a:lnTo>
                    <a:pt x="178" y="344"/>
                  </a:lnTo>
                  <a:lnTo>
                    <a:pt x="181" y="383"/>
                  </a:lnTo>
                  <a:lnTo>
                    <a:pt x="182" y="424"/>
                  </a:lnTo>
                  <a:lnTo>
                    <a:pt x="182" y="464"/>
                  </a:lnTo>
                  <a:lnTo>
                    <a:pt x="180" y="504"/>
                  </a:lnTo>
                  <a:lnTo>
                    <a:pt x="177" y="543"/>
                  </a:lnTo>
                  <a:lnTo>
                    <a:pt x="171" y="584"/>
                  </a:lnTo>
                  <a:lnTo>
                    <a:pt x="168" y="603"/>
                  </a:lnTo>
                  <a:lnTo>
                    <a:pt x="163" y="623"/>
                  </a:lnTo>
                  <a:lnTo>
                    <a:pt x="158" y="641"/>
                  </a:lnTo>
                  <a:lnTo>
                    <a:pt x="152" y="661"/>
                  </a:lnTo>
                  <a:lnTo>
                    <a:pt x="152" y="661"/>
                  </a:lnTo>
                  <a:lnTo>
                    <a:pt x="169" y="662"/>
                  </a:lnTo>
                  <a:lnTo>
                    <a:pt x="169" y="662"/>
                  </a:lnTo>
                  <a:lnTo>
                    <a:pt x="163" y="642"/>
                  </a:lnTo>
                  <a:lnTo>
                    <a:pt x="160" y="623"/>
                  </a:lnTo>
                  <a:lnTo>
                    <a:pt x="155" y="603"/>
                  </a:lnTo>
                  <a:lnTo>
                    <a:pt x="153" y="583"/>
                  </a:lnTo>
                  <a:lnTo>
                    <a:pt x="151" y="563"/>
                  </a:lnTo>
                  <a:lnTo>
                    <a:pt x="150" y="543"/>
                  </a:lnTo>
                  <a:lnTo>
                    <a:pt x="148" y="503"/>
                  </a:lnTo>
                  <a:lnTo>
                    <a:pt x="150" y="463"/>
                  </a:lnTo>
                  <a:lnTo>
                    <a:pt x="153" y="423"/>
                  </a:lnTo>
                  <a:lnTo>
                    <a:pt x="156" y="382"/>
                  </a:lnTo>
                  <a:lnTo>
                    <a:pt x="161" y="342"/>
                  </a:lnTo>
                  <a:lnTo>
                    <a:pt x="171" y="261"/>
                  </a:lnTo>
                  <a:lnTo>
                    <a:pt x="176" y="221"/>
                  </a:lnTo>
                  <a:lnTo>
                    <a:pt x="180" y="181"/>
                  </a:lnTo>
                  <a:lnTo>
                    <a:pt x="182" y="140"/>
                  </a:lnTo>
                  <a:lnTo>
                    <a:pt x="182" y="100"/>
                  </a:lnTo>
                  <a:lnTo>
                    <a:pt x="181" y="60"/>
                  </a:lnTo>
                  <a:lnTo>
                    <a:pt x="178" y="40"/>
                  </a:lnTo>
                  <a:lnTo>
                    <a:pt x="175" y="20"/>
                  </a:lnTo>
                  <a:lnTo>
                    <a:pt x="175" y="20"/>
                  </a:lnTo>
                  <a:lnTo>
                    <a:pt x="175" y="17"/>
                  </a:lnTo>
                  <a:lnTo>
                    <a:pt x="173" y="15"/>
                  </a:lnTo>
                  <a:lnTo>
                    <a:pt x="170" y="14"/>
                  </a:lnTo>
                  <a:lnTo>
                    <a:pt x="168" y="14"/>
                  </a:lnTo>
                  <a:lnTo>
                    <a:pt x="166" y="14"/>
                  </a:lnTo>
                  <a:lnTo>
                    <a:pt x="163" y="15"/>
                  </a:lnTo>
                  <a:lnTo>
                    <a:pt x="161" y="16"/>
                  </a:lnTo>
                  <a:lnTo>
                    <a:pt x="160" y="18"/>
                  </a:lnTo>
                  <a:lnTo>
                    <a:pt x="160" y="18"/>
                  </a:lnTo>
                  <a:lnTo>
                    <a:pt x="153" y="36"/>
                  </a:lnTo>
                  <a:lnTo>
                    <a:pt x="148" y="54"/>
                  </a:lnTo>
                  <a:lnTo>
                    <a:pt x="144" y="71"/>
                  </a:lnTo>
                  <a:lnTo>
                    <a:pt x="139" y="89"/>
                  </a:lnTo>
                  <a:lnTo>
                    <a:pt x="133" y="126"/>
                  </a:lnTo>
                  <a:lnTo>
                    <a:pt x="130" y="162"/>
                  </a:lnTo>
                  <a:lnTo>
                    <a:pt x="127" y="198"/>
                  </a:lnTo>
                  <a:lnTo>
                    <a:pt x="125" y="235"/>
                  </a:lnTo>
                  <a:lnTo>
                    <a:pt x="124" y="309"/>
                  </a:lnTo>
                  <a:lnTo>
                    <a:pt x="124" y="309"/>
                  </a:lnTo>
                  <a:lnTo>
                    <a:pt x="123" y="348"/>
                  </a:lnTo>
                  <a:lnTo>
                    <a:pt x="121" y="387"/>
                  </a:lnTo>
                  <a:lnTo>
                    <a:pt x="119" y="426"/>
                  </a:lnTo>
                  <a:lnTo>
                    <a:pt x="114" y="464"/>
                  </a:lnTo>
                  <a:lnTo>
                    <a:pt x="110" y="484"/>
                  </a:lnTo>
                  <a:lnTo>
                    <a:pt x="106" y="502"/>
                  </a:lnTo>
                  <a:lnTo>
                    <a:pt x="101" y="522"/>
                  </a:lnTo>
                  <a:lnTo>
                    <a:pt x="95" y="540"/>
                  </a:lnTo>
                  <a:lnTo>
                    <a:pt x="90" y="558"/>
                  </a:lnTo>
                  <a:lnTo>
                    <a:pt x="82" y="576"/>
                  </a:lnTo>
                  <a:lnTo>
                    <a:pt x="74" y="594"/>
                  </a:lnTo>
                  <a:lnTo>
                    <a:pt x="63" y="610"/>
                  </a:lnTo>
                  <a:lnTo>
                    <a:pt x="63" y="610"/>
                  </a:lnTo>
                  <a:lnTo>
                    <a:pt x="79" y="614"/>
                  </a:lnTo>
                  <a:lnTo>
                    <a:pt x="79" y="614"/>
                  </a:lnTo>
                  <a:lnTo>
                    <a:pt x="78" y="576"/>
                  </a:lnTo>
                  <a:lnTo>
                    <a:pt x="79" y="538"/>
                  </a:lnTo>
                  <a:lnTo>
                    <a:pt x="83" y="499"/>
                  </a:lnTo>
                  <a:lnTo>
                    <a:pt x="89" y="462"/>
                  </a:lnTo>
                  <a:lnTo>
                    <a:pt x="95" y="424"/>
                  </a:lnTo>
                  <a:lnTo>
                    <a:pt x="104" y="386"/>
                  </a:lnTo>
                  <a:lnTo>
                    <a:pt x="121" y="311"/>
                  </a:lnTo>
                  <a:lnTo>
                    <a:pt x="139" y="236"/>
                  </a:lnTo>
                  <a:lnTo>
                    <a:pt x="147" y="199"/>
                  </a:lnTo>
                  <a:lnTo>
                    <a:pt x="154" y="161"/>
                  </a:lnTo>
                  <a:lnTo>
                    <a:pt x="160" y="123"/>
                  </a:lnTo>
                  <a:lnTo>
                    <a:pt x="165" y="85"/>
                  </a:lnTo>
                  <a:lnTo>
                    <a:pt x="167" y="47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67" y="6"/>
                  </a:lnTo>
                  <a:lnTo>
                    <a:pt x="166" y="3"/>
                  </a:lnTo>
                  <a:lnTo>
                    <a:pt x="162" y="1"/>
                  </a:lnTo>
                  <a:lnTo>
                    <a:pt x="161" y="0"/>
                  </a:lnTo>
                  <a:lnTo>
                    <a:pt x="159" y="1"/>
                  </a:lnTo>
                  <a:lnTo>
                    <a:pt x="156" y="1"/>
                  </a:lnTo>
                  <a:lnTo>
                    <a:pt x="154" y="3"/>
                  </a:lnTo>
                  <a:lnTo>
                    <a:pt x="154" y="3"/>
                  </a:lnTo>
                  <a:lnTo>
                    <a:pt x="144" y="18"/>
                  </a:lnTo>
                  <a:lnTo>
                    <a:pt x="135" y="33"/>
                  </a:lnTo>
                  <a:lnTo>
                    <a:pt x="125" y="48"/>
                  </a:lnTo>
                  <a:lnTo>
                    <a:pt x="117" y="63"/>
                  </a:lnTo>
                  <a:lnTo>
                    <a:pt x="104" y="96"/>
                  </a:lnTo>
                  <a:lnTo>
                    <a:pt x="92" y="128"/>
                  </a:lnTo>
                  <a:lnTo>
                    <a:pt x="83" y="161"/>
                  </a:lnTo>
                  <a:lnTo>
                    <a:pt x="74" y="195"/>
                  </a:lnTo>
                  <a:lnTo>
                    <a:pt x="67" y="229"/>
                  </a:lnTo>
                  <a:lnTo>
                    <a:pt x="61" y="264"/>
                  </a:lnTo>
                  <a:lnTo>
                    <a:pt x="51" y="334"/>
                  </a:lnTo>
                  <a:lnTo>
                    <a:pt x="45" y="368"/>
                  </a:lnTo>
                  <a:lnTo>
                    <a:pt x="38" y="403"/>
                  </a:lnTo>
                  <a:lnTo>
                    <a:pt x="31" y="438"/>
                  </a:lnTo>
                  <a:lnTo>
                    <a:pt x="23" y="471"/>
                  </a:lnTo>
                  <a:lnTo>
                    <a:pt x="13" y="504"/>
                  </a:lnTo>
                  <a:lnTo>
                    <a:pt x="1" y="537"/>
                  </a:lnTo>
                  <a:lnTo>
                    <a:pt x="1" y="537"/>
                  </a:lnTo>
                  <a:lnTo>
                    <a:pt x="16" y="538"/>
                  </a:lnTo>
                  <a:lnTo>
                    <a:pt x="16" y="538"/>
                  </a:lnTo>
                  <a:lnTo>
                    <a:pt x="16" y="505"/>
                  </a:lnTo>
                  <a:lnTo>
                    <a:pt x="17" y="471"/>
                  </a:lnTo>
                  <a:lnTo>
                    <a:pt x="21" y="438"/>
                  </a:lnTo>
                  <a:lnTo>
                    <a:pt x="25" y="404"/>
                  </a:lnTo>
                  <a:lnTo>
                    <a:pt x="32" y="372"/>
                  </a:lnTo>
                  <a:lnTo>
                    <a:pt x="39" y="339"/>
                  </a:lnTo>
                  <a:lnTo>
                    <a:pt x="47" y="306"/>
                  </a:lnTo>
                  <a:lnTo>
                    <a:pt x="56" y="274"/>
                  </a:lnTo>
                  <a:lnTo>
                    <a:pt x="56" y="274"/>
                  </a:lnTo>
                  <a:lnTo>
                    <a:pt x="66" y="242"/>
                  </a:lnTo>
                  <a:lnTo>
                    <a:pt x="77" y="210"/>
                  </a:lnTo>
                  <a:lnTo>
                    <a:pt x="89" y="177"/>
                  </a:lnTo>
                  <a:lnTo>
                    <a:pt x="102" y="146"/>
                  </a:lnTo>
                  <a:lnTo>
                    <a:pt x="119" y="115"/>
                  </a:lnTo>
                  <a:lnTo>
                    <a:pt x="127" y="100"/>
                  </a:lnTo>
                  <a:lnTo>
                    <a:pt x="136" y="85"/>
                  </a:lnTo>
                  <a:lnTo>
                    <a:pt x="145" y="71"/>
                  </a:lnTo>
                  <a:lnTo>
                    <a:pt x="155" y="58"/>
                  </a:lnTo>
                  <a:lnTo>
                    <a:pt x="167" y="45"/>
                  </a:lnTo>
                  <a:lnTo>
                    <a:pt x="178" y="33"/>
                  </a:lnTo>
                  <a:lnTo>
                    <a:pt x="178" y="33"/>
                  </a:lnTo>
                  <a:lnTo>
                    <a:pt x="180" y="31"/>
                  </a:lnTo>
                  <a:lnTo>
                    <a:pt x="181" y="29"/>
                  </a:lnTo>
                  <a:lnTo>
                    <a:pt x="180" y="27"/>
                  </a:lnTo>
                  <a:lnTo>
                    <a:pt x="178" y="24"/>
                  </a:lnTo>
                  <a:lnTo>
                    <a:pt x="177" y="23"/>
                  </a:lnTo>
                  <a:lnTo>
                    <a:pt x="175" y="22"/>
                  </a:lnTo>
                  <a:lnTo>
                    <a:pt x="173" y="22"/>
                  </a:lnTo>
                  <a:lnTo>
                    <a:pt x="170" y="24"/>
                  </a:lnTo>
                  <a:lnTo>
                    <a:pt x="170" y="24"/>
                  </a:lnTo>
                  <a:close/>
                </a:path>
              </a:pathLst>
            </a:custGeom>
            <a:solidFill>
              <a:srgbClr val="A88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973263" y="4393853"/>
            <a:ext cx="1782762" cy="776288"/>
            <a:chOff x="1973263" y="5003800"/>
            <a:chExt cx="1782762" cy="776288"/>
          </a:xfrm>
        </p:grpSpPr>
        <p:sp>
          <p:nvSpPr>
            <p:cNvPr id="88" name="Line 87"/>
            <p:cNvSpPr>
              <a:spLocks noChangeShapeType="1"/>
            </p:cNvSpPr>
            <p:nvPr/>
          </p:nvSpPr>
          <p:spPr bwMode="auto">
            <a:xfrm flipH="1">
              <a:off x="3714750" y="5003800"/>
              <a:ext cx="41275" cy="4762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Line 88"/>
            <p:cNvSpPr>
              <a:spLocks noChangeShapeType="1"/>
            </p:cNvSpPr>
            <p:nvPr/>
          </p:nvSpPr>
          <p:spPr bwMode="auto">
            <a:xfrm flipH="1">
              <a:off x="3633788" y="5099050"/>
              <a:ext cx="41275" cy="46037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Line 89"/>
            <p:cNvSpPr>
              <a:spLocks noChangeShapeType="1"/>
            </p:cNvSpPr>
            <p:nvPr/>
          </p:nvSpPr>
          <p:spPr bwMode="auto">
            <a:xfrm flipH="1">
              <a:off x="3552825" y="5192713"/>
              <a:ext cx="41275" cy="46037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Line 90"/>
            <p:cNvSpPr>
              <a:spLocks noChangeShapeType="1"/>
            </p:cNvSpPr>
            <p:nvPr/>
          </p:nvSpPr>
          <p:spPr bwMode="auto">
            <a:xfrm flipH="1">
              <a:off x="3471863" y="5286375"/>
              <a:ext cx="41275" cy="4762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Line 91"/>
            <p:cNvSpPr>
              <a:spLocks noChangeShapeType="1"/>
            </p:cNvSpPr>
            <p:nvPr/>
          </p:nvSpPr>
          <p:spPr bwMode="auto">
            <a:xfrm flipH="1">
              <a:off x="3390900" y="5380038"/>
              <a:ext cx="39687" cy="46037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Line 92"/>
            <p:cNvSpPr>
              <a:spLocks noChangeShapeType="1"/>
            </p:cNvSpPr>
            <p:nvPr/>
          </p:nvSpPr>
          <p:spPr bwMode="auto">
            <a:xfrm flipH="1">
              <a:off x="3308350" y="5473700"/>
              <a:ext cx="41275" cy="4762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Line 93"/>
            <p:cNvSpPr>
              <a:spLocks noChangeShapeType="1"/>
            </p:cNvSpPr>
            <p:nvPr/>
          </p:nvSpPr>
          <p:spPr bwMode="auto">
            <a:xfrm flipH="1">
              <a:off x="3227388" y="5567363"/>
              <a:ext cx="39687" cy="4762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Line 94"/>
            <p:cNvSpPr>
              <a:spLocks noChangeShapeType="1"/>
            </p:cNvSpPr>
            <p:nvPr/>
          </p:nvSpPr>
          <p:spPr bwMode="auto">
            <a:xfrm flipH="1">
              <a:off x="3144838" y="5661025"/>
              <a:ext cx="41275" cy="4762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3054350" y="5756275"/>
              <a:ext cx="50800" cy="23812"/>
            </a:xfrm>
            <a:custGeom>
              <a:avLst/>
              <a:gdLst>
                <a:gd name="T0" fmla="*/ 64 w 64"/>
                <a:gd name="T1" fmla="*/ 0 h 30"/>
                <a:gd name="T2" fmla="*/ 38 w 64"/>
                <a:gd name="T3" fmla="*/ 30 h 30"/>
                <a:gd name="T4" fmla="*/ 0 w 6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30">
                  <a:moveTo>
                    <a:pt x="64" y="0"/>
                  </a:moveTo>
                  <a:lnTo>
                    <a:pt x="38" y="30"/>
                  </a:lnTo>
                  <a:lnTo>
                    <a:pt x="0" y="30"/>
                  </a:lnTo>
                </a:path>
              </a:pathLst>
            </a:cu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Line 96"/>
            <p:cNvSpPr>
              <a:spLocks noChangeShapeType="1"/>
            </p:cNvSpPr>
            <p:nvPr/>
          </p:nvSpPr>
          <p:spPr bwMode="auto">
            <a:xfrm flipH="1">
              <a:off x="2928938" y="5780088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Line 97"/>
            <p:cNvSpPr>
              <a:spLocks noChangeShapeType="1"/>
            </p:cNvSpPr>
            <p:nvPr/>
          </p:nvSpPr>
          <p:spPr bwMode="auto">
            <a:xfrm flipH="1">
              <a:off x="2805113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Line 98"/>
            <p:cNvSpPr>
              <a:spLocks noChangeShapeType="1"/>
            </p:cNvSpPr>
            <p:nvPr/>
          </p:nvSpPr>
          <p:spPr bwMode="auto">
            <a:xfrm flipH="1">
              <a:off x="2681288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Line 99"/>
            <p:cNvSpPr>
              <a:spLocks noChangeShapeType="1"/>
            </p:cNvSpPr>
            <p:nvPr/>
          </p:nvSpPr>
          <p:spPr bwMode="auto">
            <a:xfrm flipH="1">
              <a:off x="2557463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Line 100"/>
            <p:cNvSpPr>
              <a:spLocks noChangeShapeType="1"/>
            </p:cNvSpPr>
            <p:nvPr/>
          </p:nvSpPr>
          <p:spPr bwMode="auto">
            <a:xfrm flipH="1">
              <a:off x="2432050" y="5780088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Line 101"/>
            <p:cNvSpPr>
              <a:spLocks noChangeShapeType="1"/>
            </p:cNvSpPr>
            <p:nvPr/>
          </p:nvSpPr>
          <p:spPr bwMode="auto">
            <a:xfrm flipH="1">
              <a:off x="2308225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Line 102"/>
            <p:cNvSpPr>
              <a:spLocks noChangeShapeType="1"/>
            </p:cNvSpPr>
            <p:nvPr/>
          </p:nvSpPr>
          <p:spPr bwMode="auto">
            <a:xfrm flipH="1">
              <a:off x="2184400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Line 103"/>
            <p:cNvSpPr>
              <a:spLocks noChangeShapeType="1"/>
            </p:cNvSpPr>
            <p:nvPr/>
          </p:nvSpPr>
          <p:spPr bwMode="auto">
            <a:xfrm flipH="1">
              <a:off x="2060575" y="5780088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Line 104"/>
            <p:cNvSpPr>
              <a:spLocks noChangeShapeType="1"/>
            </p:cNvSpPr>
            <p:nvPr/>
          </p:nvSpPr>
          <p:spPr bwMode="auto">
            <a:xfrm flipH="1">
              <a:off x="1973263" y="5780088"/>
              <a:ext cx="238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5335588" y="4452591"/>
            <a:ext cx="1768474" cy="804862"/>
            <a:chOff x="5335588" y="5062538"/>
            <a:chExt cx="1768474" cy="804862"/>
          </a:xfrm>
        </p:grpSpPr>
        <p:sp>
          <p:nvSpPr>
            <p:cNvPr id="106" name="Line 105"/>
            <p:cNvSpPr>
              <a:spLocks noChangeShapeType="1"/>
            </p:cNvSpPr>
            <p:nvPr/>
          </p:nvSpPr>
          <p:spPr bwMode="auto">
            <a:xfrm>
              <a:off x="5335588" y="5062538"/>
              <a:ext cx="28575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>
              <a:off x="5392738" y="5173663"/>
              <a:ext cx="26987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>
              <a:off x="5448300" y="5284788"/>
              <a:ext cx="28575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Line 108"/>
            <p:cNvSpPr>
              <a:spLocks noChangeShapeType="1"/>
            </p:cNvSpPr>
            <p:nvPr/>
          </p:nvSpPr>
          <p:spPr bwMode="auto">
            <a:xfrm>
              <a:off x="5503863" y="5395913"/>
              <a:ext cx="28575" cy="53975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>
              <a:off x="5561013" y="5507038"/>
              <a:ext cx="28575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>
              <a:off x="5618163" y="5616575"/>
              <a:ext cx="26987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Line 111"/>
            <p:cNvSpPr>
              <a:spLocks noChangeShapeType="1"/>
            </p:cNvSpPr>
            <p:nvPr/>
          </p:nvSpPr>
          <p:spPr bwMode="auto">
            <a:xfrm>
              <a:off x="5673725" y="5727700"/>
              <a:ext cx="28575" cy="55562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5730875" y="5838825"/>
              <a:ext cx="44450" cy="28575"/>
            </a:xfrm>
            <a:custGeom>
              <a:avLst/>
              <a:gdLst>
                <a:gd name="T0" fmla="*/ 0 w 57"/>
                <a:gd name="T1" fmla="*/ 0 h 36"/>
                <a:gd name="T2" fmla="*/ 19 w 57"/>
                <a:gd name="T3" fmla="*/ 36 h 36"/>
                <a:gd name="T4" fmla="*/ 57 w 57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6">
                  <a:moveTo>
                    <a:pt x="0" y="0"/>
                  </a:moveTo>
                  <a:lnTo>
                    <a:pt x="19" y="36"/>
                  </a:lnTo>
                  <a:lnTo>
                    <a:pt x="57" y="36"/>
                  </a:lnTo>
                </a:path>
              </a:pathLst>
            </a:cu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Line 113"/>
            <p:cNvSpPr>
              <a:spLocks noChangeShapeType="1"/>
            </p:cNvSpPr>
            <p:nvPr/>
          </p:nvSpPr>
          <p:spPr bwMode="auto">
            <a:xfrm>
              <a:off x="5837238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Line 114"/>
            <p:cNvSpPr>
              <a:spLocks noChangeShapeType="1"/>
            </p:cNvSpPr>
            <p:nvPr/>
          </p:nvSpPr>
          <p:spPr bwMode="auto">
            <a:xfrm>
              <a:off x="5961063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Line 115"/>
            <p:cNvSpPr>
              <a:spLocks noChangeShapeType="1"/>
            </p:cNvSpPr>
            <p:nvPr/>
          </p:nvSpPr>
          <p:spPr bwMode="auto">
            <a:xfrm>
              <a:off x="6084888" y="5867400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Line 116"/>
            <p:cNvSpPr>
              <a:spLocks noChangeShapeType="1"/>
            </p:cNvSpPr>
            <p:nvPr/>
          </p:nvSpPr>
          <p:spPr bwMode="auto">
            <a:xfrm>
              <a:off x="6210300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>
              <a:off x="6334125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Line 118"/>
            <p:cNvSpPr>
              <a:spLocks noChangeShapeType="1"/>
            </p:cNvSpPr>
            <p:nvPr/>
          </p:nvSpPr>
          <p:spPr bwMode="auto">
            <a:xfrm>
              <a:off x="6457950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Line 119"/>
            <p:cNvSpPr>
              <a:spLocks noChangeShapeType="1"/>
            </p:cNvSpPr>
            <p:nvPr/>
          </p:nvSpPr>
          <p:spPr bwMode="auto">
            <a:xfrm>
              <a:off x="6583363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Line 120"/>
            <p:cNvSpPr>
              <a:spLocks noChangeShapeType="1"/>
            </p:cNvSpPr>
            <p:nvPr/>
          </p:nvSpPr>
          <p:spPr bwMode="auto">
            <a:xfrm>
              <a:off x="6707188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Line 121"/>
            <p:cNvSpPr>
              <a:spLocks noChangeShapeType="1"/>
            </p:cNvSpPr>
            <p:nvPr/>
          </p:nvSpPr>
          <p:spPr bwMode="auto">
            <a:xfrm>
              <a:off x="6831013" y="5867400"/>
              <a:ext cx="619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Line 122"/>
            <p:cNvSpPr>
              <a:spLocks noChangeShapeType="1"/>
            </p:cNvSpPr>
            <p:nvPr/>
          </p:nvSpPr>
          <p:spPr bwMode="auto">
            <a:xfrm>
              <a:off x="6954838" y="5867400"/>
              <a:ext cx="63500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Line 123"/>
            <p:cNvSpPr>
              <a:spLocks noChangeShapeType="1"/>
            </p:cNvSpPr>
            <p:nvPr/>
          </p:nvSpPr>
          <p:spPr bwMode="auto">
            <a:xfrm>
              <a:off x="7080250" y="5867400"/>
              <a:ext cx="23812" cy="0"/>
            </a:xfrm>
            <a:prstGeom prst="line">
              <a:avLst/>
            </a:prstGeom>
            <a:noFill/>
            <a:ln w="25400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71600" y="5043140"/>
            <a:ext cx="1073100" cy="360000"/>
          </a:xfrm>
          <a:prstGeom prst="rect">
            <a:avLst/>
          </a:prstGeom>
          <a:solidFill>
            <a:srgbClr val="E26A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 GROUP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1760637" y="4273203"/>
            <a:ext cx="219075" cy="660400"/>
            <a:chOff x="1495425" y="4883150"/>
            <a:chExt cx="219075" cy="660400"/>
          </a:xfrm>
        </p:grpSpPr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1543050" y="48831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8 h 152"/>
                <a:gd name="T8" fmla="*/ 130 w 152"/>
                <a:gd name="T9" fmla="*/ 130 h 152"/>
                <a:gd name="T10" fmla="*/ 118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4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3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4 w 152"/>
                <a:gd name="T59" fmla="*/ 17 h 152"/>
                <a:gd name="T60" fmla="*/ 134 w 152"/>
                <a:gd name="T61" fmla="*/ 27 h 152"/>
                <a:gd name="T62" fmla="*/ 142 w 152"/>
                <a:gd name="T63" fmla="*/ 40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8"/>
                  </a:lnTo>
                  <a:lnTo>
                    <a:pt x="134" y="124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0" y="143"/>
                  </a:lnTo>
                  <a:lnTo>
                    <a:pt x="33" y="139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4"/>
                  </a:lnTo>
                  <a:lnTo>
                    <a:pt x="12" y="118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0"/>
                  </a:lnTo>
                  <a:lnTo>
                    <a:pt x="12" y="33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7" y="17"/>
                  </a:lnTo>
                  <a:lnTo>
                    <a:pt x="33" y="13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8" y="13"/>
                  </a:lnTo>
                  <a:lnTo>
                    <a:pt x="124" y="17"/>
                  </a:lnTo>
                  <a:lnTo>
                    <a:pt x="130" y="22"/>
                  </a:lnTo>
                  <a:lnTo>
                    <a:pt x="134" y="27"/>
                  </a:lnTo>
                  <a:lnTo>
                    <a:pt x="139" y="33"/>
                  </a:lnTo>
                  <a:lnTo>
                    <a:pt x="142" y="40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Rectangle 69"/>
            <p:cNvSpPr>
              <a:spLocks noChangeArrowheads="1"/>
            </p:cNvSpPr>
            <p:nvPr/>
          </p:nvSpPr>
          <p:spPr bwMode="auto">
            <a:xfrm>
              <a:off x="1543050" y="5026025"/>
              <a:ext cx="125412" cy="258762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Rectangle 70"/>
            <p:cNvSpPr>
              <a:spLocks noChangeArrowheads="1"/>
            </p:cNvSpPr>
            <p:nvPr/>
          </p:nvSpPr>
          <p:spPr bwMode="auto">
            <a:xfrm>
              <a:off x="1549400" y="5302250"/>
              <a:ext cx="49212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Rectangle 71"/>
            <p:cNvSpPr>
              <a:spLocks noChangeArrowheads="1"/>
            </p:cNvSpPr>
            <p:nvPr/>
          </p:nvSpPr>
          <p:spPr bwMode="auto">
            <a:xfrm>
              <a:off x="1614488" y="5302250"/>
              <a:ext cx="50800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Rectangle 72"/>
            <p:cNvSpPr>
              <a:spLocks noChangeArrowheads="1"/>
            </p:cNvSpPr>
            <p:nvPr/>
          </p:nvSpPr>
          <p:spPr bwMode="auto">
            <a:xfrm>
              <a:off x="149542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Rectangle 73"/>
            <p:cNvSpPr>
              <a:spLocks noChangeArrowheads="1"/>
            </p:cNvSpPr>
            <p:nvPr/>
          </p:nvSpPr>
          <p:spPr bwMode="auto">
            <a:xfrm>
              <a:off x="167957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7852229" y="226666"/>
            <a:ext cx="219075" cy="660400"/>
            <a:chOff x="7445375" y="836613"/>
            <a:chExt cx="219075" cy="660400"/>
          </a:xfrm>
        </p:grpSpPr>
        <p:sp>
          <p:nvSpPr>
            <p:cNvPr id="169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923088" y="895684"/>
            <a:ext cx="219075" cy="660400"/>
            <a:chOff x="7299325" y="1490663"/>
            <a:chExt cx="219075" cy="660400"/>
          </a:xfrm>
        </p:grpSpPr>
        <p:sp>
          <p:nvSpPr>
            <p:cNvPr id="177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8029122" y="895684"/>
            <a:ext cx="217487" cy="660400"/>
            <a:chOff x="7666038" y="1490663"/>
            <a:chExt cx="217487" cy="660400"/>
          </a:xfrm>
        </p:grpSpPr>
        <p:sp>
          <p:nvSpPr>
            <p:cNvPr id="191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7664450" y="895684"/>
            <a:ext cx="217487" cy="660400"/>
            <a:chOff x="7666038" y="1490663"/>
            <a:chExt cx="217487" cy="660400"/>
          </a:xfrm>
        </p:grpSpPr>
        <p:sp>
          <p:nvSpPr>
            <p:cNvPr id="212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1043608" y="4273203"/>
            <a:ext cx="219075" cy="660400"/>
            <a:chOff x="1495425" y="4883150"/>
            <a:chExt cx="219075" cy="660400"/>
          </a:xfrm>
        </p:grpSpPr>
        <p:sp>
          <p:nvSpPr>
            <p:cNvPr id="220" name="Freeform 68"/>
            <p:cNvSpPr>
              <a:spLocks/>
            </p:cNvSpPr>
            <p:nvPr/>
          </p:nvSpPr>
          <p:spPr bwMode="auto">
            <a:xfrm>
              <a:off x="1543050" y="48831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8 h 152"/>
                <a:gd name="T8" fmla="*/ 130 w 152"/>
                <a:gd name="T9" fmla="*/ 130 h 152"/>
                <a:gd name="T10" fmla="*/ 118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4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3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4 w 152"/>
                <a:gd name="T59" fmla="*/ 17 h 152"/>
                <a:gd name="T60" fmla="*/ 134 w 152"/>
                <a:gd name="T61" fmla="*/ 27 h 152"/>
                <a:gd name="T62" fmla="*/ 142 w 152"/>
                <a:gd name="T63" fmla="*/ 40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8"/>
                  </a:lnTo>
                  <a:lnTo>
                    <a:pt x="134" y="124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0" y="143"/>
                  </a:lnTo>
                  <a:lnTo>
                    <a:pt x="33" y="139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4"/>
                  </a:lnTo>
                  <a:lnTo>
                    <a:pt x="12" y="118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0"/>
                  </a:lnTo>
                  <a:lnTo>
                    <a:pt x="12" y="33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7" y="17"/>
                  </a:lnTo>
                  <a:lnTo>
                    <a:pt x="33" y="13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8" y="13"/>
                  </a:lnTo>
                  <a:lnTo>
                    <a:pt x="124" y="17"/>
                  </a:lnTo>
                  <a:lnTo>
                    <a:pt x="130" y="22"/>
                  </a:lnTo>
                  <a:lnTo>
                    <a:pt x="134" y="27"/>
                  </a:lnTo>
                  <a:lnTo>
                    <a:pt x="139" y="33"/>
                  </a:lnTo>
                  <a:lnTo>
                    <a:pt x="142" y="40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Rectangle 69"/>
            <p:cNvSpPr>
              <a:spLocks noChangeArrowheads="1"/>
            </p:cNvSpPr>
            <p:nvPr/>
          </p:nvSpPr>
          <p:spPr bwMode="auto">
            <a:xfrm>
              <a:off x="1543050" y="5026025"/>
              <a:ext cx="125412" cy="258762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Rectangle 70"/>
            <p:cNvSpPr>
              <a:spLocks noChangeArrowheads="1"/>
            </p:cNvSpPr>
            <p:nvPr/>
          </p:nvSpPr>
          <p:spPr bwMode="auto">
            <a:xfrm>
              <a:off x="1549400" y="5302250"/>
              <a:ext cx="49212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Rectangle 71"/>
            <p:cNvSpPr>
              <a:spLocks noChangeArrowheads="1"/>
            </p:cNvSpPr>
            <p:nvPr/>
          </p:nvSpPr>
          <p:spPr bwMode="auto">
            <a:xfrm>
              <a:off x="1614488" y="5302250"/>
              <a:ext cx="50800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Rectangle 72"/>
            <p:cNvSpPr>
              <a:spLocks noChangeArrowheads="1"/>
            </p:cNvSpPr>
            <p:nvPr/>
          </p:nvSpPr>
          <p:spPr bwMode="auto">
            <a:xfrm>
              <a:off x="149542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Rectangle 73"/>
            <p:cNvSpPr>
              <a:spLocks noChangeArrowheads="1"/>
            </p:cNvSpPr>
            <p:nvPr/>
          </p:nvSpPr>
          <p:spPr bwMode="auto">
            <a:xfrm>
              <a:off x="167957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1398612" y="4273203"/>
            <a:ext cx="219075" cy="660400"/>
            <a:chOff x="1495425" y="4883150"/>
            <a:chExt cx="219075" cy="660400"/>
          </a:xfrm>
        </p:grpSpPr>
        <p:sp>
          <p:nvSpPr>
            <p:cNvPr id="227" name="Freeform 68"/>
            <p:cNvSpPr>
              <a:spLocks/>
            </p:cNvSpPr>
            <p:nvPr/>
          </p:nvSpPr>
          <p:spPr bwMode="auto">
            <a:xfrm>
              <a:off x="1543050" y="48831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8 h 152"/>
                <a:gd name="T8" fmla="*/ 130 w 152"/>
                <a:gd name="T9" fmla="*/ 130 h 152"/>
                <a:gd name="T10" fmla="*/ 118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4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3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4 w 152"/>
                <a:gd name="T59" fmla="*/ 17 h 152"/>
                <a:gd name="T60" fmla="*/ 134 w 152"/>
                <a:gd name="T61" fmla="*/ 27 h 152"/>
                <a:gd name="T62" fmla="*/ 142 w 152"/>
                <a:gd name="T63" fmla="*/ 40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8"/>
                  </a:lnTo>
                  <a:lnTo>
                    <a:pt x="134" y="124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0" y="143"/>
                  </a:lnTo>
                  <a:lnTo>
                    <a:pt x="33" y="139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4"/>
                  </a:lnTo>
                  <a:lnTo>
                    <a:pt x="12" y="118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0"/>
                  </a:lnTo>
                  <a:lnTo>
                    <a:pt x="12" y="33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7" y="17"/>
                  </a:lnTo>
                  <a:lnTo>
                    <a:pt x="33" y="13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8" y="13"/>
                  </a:lnTo>
                  <a:lnTo>
                    <a:pt x="124" y="17"/>
                  </a:lnTo>
                  <a:lnTo>
                    <a:pt x="130" y="22"/>
                  </a:lnTo>
                  <a:lnTo>
                    <a:pt x="134" y="27"/>
                  </a:lnTo>
                  <a:lnTo>
                    <a:pt x="139" y="33"/>
                  </a:lnTo>
                  <a:lnTo>
                    <a:pt x="142" y="40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Rectangle 69"/>
            <p:cNvSpPr>
              <a:spLocks noChangeArrowheads="1"/>
            </p:cNvSpPr>
            <p:nvPr/>
          </p:nvSpPr>
          <p:spPr bwMode="auto">
            <a:xfrm>
              <a:off x="1543050" y="5026025"/>
              <a:ext cx="125412" cy="258762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Rectangle 70"/>
            <p:cNvSpPr>
              <a:spLocks noChangeArrowheads="1"/>
            </p:cNvSpPr>
            <p:nvPr/>
          </p:nvSpPr>
          <p:spPr bwMode="auto">
            <a:xfrm>
              <a:off x="1549400" y="5302250"/>
              <a:ext cx="49212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Rectangle 71"/>
            <p:cNvSpPr>
              <a:spLocks noChangeArrowheads="1"/>
            </p:cNvSpPr>
            <p:nvPr/>
          </p:nvSpPr>
          <p:spPr bwMode="auto">
            <a:xfrm>
              <a:off x="1614488" y="5302250"/>
              <a:ext cx="50800" cy="241300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1" name="Rectangle 72"/>
            <p:cNvSpPr>
              <a:spLocks noChangeArrowheads="1"/>
            </p:cNvSpPr>
            <p:nvPr/>
          </p:nvSpPr>
          <p:spPr bwMode="auto">
            <a:xfrm>
              <a:off x="149542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2" name="Rectangle 73"/>
            <p:cNvSpPr>
              <a:spLocks noChangeArrowheads="1"/>
            </p:cNvSpPr>
            <p:nvPr/>
          </p:nvSpPr>
          <p:spPr bwMode="auto">
            <a:xfrm>
              <a:off x="1679575" y="5026025"/>
              <a:ext cx="34925" cy="217487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3" name="TextBox 232"/>
          <p:cNvSpPr txBox="1"/>
          <p:nvPr/>
        </p:nvSpPr>
        <p:spPr>
          <a:xfrm>
            <a:off x="6573019" y="5530006"/>
            <a:ext cx="2103437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6573019" y="2060848"/>
            <a:ext cx="2103437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524347" y="5445224"/>
            <a:ext cx="2103437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1272D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C1272D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>
                <a:cs typeface="+mn-ea"/>
                <a:sym typeface="+mn-lt"/>
              </a:rPr>
              <a:t>文字内容说明</a:t>
            </a:r>
            <a:endParaRPr lang="en-US" altLang="zh-CN" dirty="0" smtClean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46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教育方式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7823800" y="5846166"/>
            <a:ext cx="5129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A88C82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83%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342520" y="6206206"/>
            <a:ext cx="5129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A88C82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17%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041234" y="5785851"/>
            <a:ext cx="243977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5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private education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1039732" y="6200650"/>
            <a:ext cx="231313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5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public education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3809567" y="4440759"/>
            <a:ext cx="7181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42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VS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>
            <a:off x="7356399" y="73894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Line 11"/>
          <p:cNvSpPr>
            <a:spLocks noChangeShapeType="1"/>
          </p:cNvSpPr>
          <p:nvPr/>
        </p:nvSpPr>
        <p:spPr bwMode="auto">
          <a:xfrm>
            <a:off x="7356399" y="7389440"/>
            <a:ext cx="0" cy="0"/>
          </a:xfrm>
          <a:prstGeom prst="line">
            <a:avLst/>
          </a:prstGeom>
          <a:noFill/>
          <a:ln w="50800">
            <a:solidFill>
              <a:srgbClr val="6750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Line 12"/>
          <p:cNvSpPr>
            <a:spLocks noChangeShapeType="1"/>
          </p:cNvSpPr>
          <p:nvPr/>
        </p:nvSpPr>
        <p:spPr bwMode="auto">
          <a:xfrm>
            <a:off x="7796747" y="731128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Line 13"/>
          <p:cNvSpPr>
            <a:spLocks noChangeShapeType="1"/>
          </p:cNvSpPr>
          <p:nvPr/>
        </p:nvSpPr>
        <p:spPr bwMode="auto">
          <a:xfrm>
            <a:off x="7796747" y="7311289"/>
            <a:ext cx="0" cy="0"/>
          </a:xfrm>
          <a:prstGeom prst="line">
            <a:avLst/>
          </a:prstGeom>
          <a:noFill/>
          <a:ln w="50800">
            <a:solidFill>
              <a:srgbClr val="6750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8" name="组合 237"/>
          <p:cNvGrpSpPr/>
          <p:nvPr/>
        </p:nvGrpSpPr>
        <p:grpSpPr>
          <a:xfrm>
            <a:off x="446088" y="3394744"/>
            <a:ext cx="2995270" cy="2179199"/>
            <a:chOff x="446088" y="3353842"/>
            <a:chExt cx="2995270" cy="2179199"/>
          </a:xfrm>
        </p:grpSpPr>
        <p:grpSp>
          <p:nvGrpSpPr>
            <p:cNvPr id="236" name="组合 235"/>
            <p:cNvGrpSpPr/>
            <p:nvPr/>
          </p:nvGrpSpPr>
          <p:grpSpPr>
            <a:xfrm>
              <a:off x="446088" y="3932457"/>
              <a:ext cx="2995270" cy="1600584"/>
              <a:chOff x="446088" y="3932457"/>
              <a:chExt cx="2995270" cy="1600584"/>
            </a:xfrm>
          </p:grpSpPr>
          <p:sp>
            <p:nvSpPr>
              <p:cNvPr id="45" name="Rectangle 14"/>
              <p:cNvSpPr>
                <a:spLocks noChangeArrowheads="1"/>
              </p:cNvSpPr>
              <p:nvPr/>
            </p:nvSpPr>
            <p:spPr bwMode="auto">
              <a:xfrm>
                <a:off x="446088" y="3932457"/>
                <a:ext cx="2995270" cy="1600584"/>
              </a:xfrm>
              <a:prstGeom prst="rect">
                <a:avLst/>
              </a:prstGeom>
              <a:solidFill>
                <a:srgbClr val="4E8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/>
            </p:nvSpPr>
            <p:spPr bwMode="auto">
              <a:xfrm>
                <a:off x="695569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824818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695569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Rectangle 18"/>
              <p:cNvSpPr>
                <a:spLocks noChangeArrowheads="1"/>
              </p:cNvSpPr>
              <p:nvPr/>
            </p:nvSpPr>
            <p:spPr bwMode="auto">
              <a:xfrm>
                <a:off x="824818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auto">
              <a:xfrm>
                <a:off x="1150946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/>
            </p:nvSpPr>
            <p:spPr bwMode="auto">
              <a:xfrm>
                <a:off x="1280195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Rectangle 21"/>
              <p:cNvSpPr>
                <a:spLocks noChangeArrowheads="1"/>
              </p:cNvSpPr>
              <p:nvPr/>
            </p:nvSpPr>
            <p:spPr bwMode="auto">
              <a:xfrm>
                <a:off x="1150946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Rectangle 22"/>
              <p:cNvSpPr>
                <a:spLocks noChangeArrowheads="1"/>
              </p:cNvSpPr>
              <p:nvPr/>
            </p:nvSpPr>
            <p:spPr bwMode="auto">
              <a:xfrm>
                <a:off x="1280195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Rectangle 23"/>
              <p:cNvSpPr>
                <a:spLocks noChangeArrowheads="1"/>
              </p:cNvSpPr>
              <p:nvPr/>
            </p:nvSpPr>
            <p:spPr bwMode="auto">
              <a:xfrm>
                <a:off x="1604820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/>
            </p:nvSpPr>
            <p:spPr bwMode="auto">
              <a:xfrm>
                <a:off x="1734069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Rectangle 25"/>
              <p:cNvSpPr>
                <a:spLocks noChangeArrowheads="1"/>
              </p:cNvSpPr>
              <p:nvPr/>
            </p:nvSpPr>
            <p:spPr bwMode="auto">
              <a:xfrm>
                <a:off x="1604820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Rectangle 26"/>
              <p:cNvSpPr>
                <a:spLocks noChangeArrowheads="1"/>
              </p:cNvSpPr>
              <p:nvPr/>
            </p:nvSpPr>
            <p:spPr bwMode="auto">
              <a:xfrm>
                <a:off x="1734069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Rectangle 27"/>
              <p:cNvSpPr>
                <a:spLocks noChangeArrowheads="1"/>
              </p:cNvSpPr>
              <p:nvPr/>
            </p:nvSpPr>
            <p:spPr bwMode="auto">
              <a:xfrm>
                <a:off x="2060197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Rectangle 28"/>
              <p:cNvSpPr>
                <a:spLocks noChangeArrowheads="1"/>
              </p:cNvSpPr>
              <p:nvPr/>
            </p:nvSpPr>
            <p:spPr bwMode="auto">
              <a:xfrm>
                <a:off x="2189446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Rectangle 29"/>
              <p:cNvSpPr>
                <a:spLocks noChangeArrowheads="1"/>
              </p:cNvSpPr>
              <p:nvPr/>
            </p:nvSpPr>
            <p:spPr bwMode="auto">
              <a:xfrm>
                <a:off x="2060197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Rectangle 30"/>
              <p:cNvSpPr>
                <a:spLocks noChangeArrowheads="1"/>
              </p:cNvSpPr>
              <p:nvPr/>
            </p:nvSpPr>
            <p:spPr bwMode="auto">
              <a:xfrm>
                <a:off x="2189446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Rectangle 31"/>
              <p:cNvSpPr>
                <a:spLocks noChangeArrowheads="1"/>
              </p:cNvSpPr>
              <p:nvPr/>
            </p:nvSpPr>
            <p:spPr bwMode="auto">
              <a:xfrm>
                <a:off x="2514072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Rectangle 32"/>
              <p:cNvSpPr>
                <a:spLocks noChangeArrowheads="1"/>
              </p:cNvSpPr>
              <p:nvPr/>
            </p:nvSpPr>
            <p:spPr bwMode="auto">
              <a:xfrm>
                <a:off x="2643320" y="4094770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Rectangle 33"/>
              <p:cNvSpPr>
                <a:spLocks noChangeArrowheads="1"/>
              </p:cNvSpPr>
              <p:nvPr/>
            </p:nvSpPr>
            <p:spPr bwMode="auto">
              <a:xfrm>
                <a:off x="2514072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Rectangle 34"/>
              <p:cNvSpPr>
                <a:spLocks noChangeArrowheads="1"/>
              </p:cNvSpPr>
              <p:nvPr/>
            </p:nvSpPr>
            <p:spPr bwMode="auto">
              <a:xfrm>
                <a:off x="2643320" y="4224019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Rectangle 35"/>
              <p:cNvSpPr>
                <a:spLocks noChangeArrowheads="1"/>
              </p:cNvSpPr>
              <p:nvPr/>
            </p:nvSpPr>
            <p:spPr bwMode="auto">
              <a:xfrm>
                <a:off x="2969449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Rectangle 36"/>
              <p:cNvSpPr>
                <a:spLocks noChangeArrowheads="1"/>
              </p:cNvSpPr>
              <p:nvPr/>
            </p:nvSpPr>
            <p:spPr bwMode="auto">
              <a:xfrm>
                <a:off x="3098698" y="4094770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Rectangle 37"/>
              <p:cNvSpPr>
                <a:spLocks noChangeArrowheads="1"/>
              </p:cNvSpPr>
              <p:nvPr/>
            </p:nvSpPr>
            <p:spPr bwMode="auto">
              <a:xfrm>
                <a:off x="2969449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Rectangle 38"/>
              <p:cNvSpPr>
                <a:spLocks noChangeArrowheads="1"/>
              </p:cNvSpPr>
              <p:nvPr/>
            </p:nvSpPr>
            <p:spPr bwMode="auto">
              <a:xfrm>
                <a:off x="3098698" y="4224019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Rectangle 39"/>
              <p:cNvSpPr>
                <a:spLocks noChangeArrowheads="1"/>
              </p:cNvSpPr>
              <p:nvPr/>
            </p:nvSpPr>
            <p:spPr bwMode="auto">
              <a:xfrm>
                <a:off x="695569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Rectangle 40"/>
              <p:cNvSpPr>
                <a:spLocks noChangeArrowheads="1"/>
              </p:cNvSpPr>
              <p:nvPr/>
            </p:nvSpPr>
            <p:spPr bwMode="auto">
              <a:xfrm>
                <a:off x="824818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Rectangle 41"/>
              <p:cNvSpPr>
                <a:spLocks noChangeArrowheads="1"/>
              </p:cNvSpPr>
              <p:nvPr/>
            </p:nvSpPr>
            <p:spPr bwMode="auto">
              <a:xfrm>
                <a:off x="695569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Rectangle 42"/>
              <p:cNvSpPr>
                <a:spLocks noChangeArrowheads="1"/>
              </p:cNvSpPr>
              <p:nvPr/>
            </p:nvSpPr>
            <p:spPr bwMode="auto">
              <a:xfrm>
                <a:off x="824818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Rectangle 43"/>
              <p:cNvSpPr>
                <a:spLocks noChangeArrowheads="1"/>
              </p:cNvSpPr>
              <p:nvPr/>
            </p:nvSpPr>
            <p:spPr bwMode="auto">
              <a:xfrm>
                <a:off x="1150946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Rectangle 44"/>
              <p:cNvSpPr>
                <a:spLocks noChangeArrowheads="1"/>
              </p:cNvSpPr>
              <p:nvPr/>
            </p:nvSpPr>
            <p:spPr bwMode="auto">
              <a:xfrm>
                <a:off x="1280195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Rectangle 45"/>
              <p:cNvSpPr>
                <a:spLocks noChangeArrowheads="1"/>
              </p:cNvSpPr>
              <p:nvPr/>
            </p:nvSpPr>
            <p:spPr bwMode="auto">
              <a:xfrm>
                <a:off x="1150946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Rectangle 46"/>
              <p:cNvSpPr>
                <a:spLocks noChangeArrowheads="1"/>
              </p:cNvSpPr>
              <p:nvPr/>
            </p:nvSpPr>
            <p:spPr bwMode="auto">
              <a:xfrm>
                <a:off x="1280195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Rectangle 47"/>
              <p:cNvSpPr>
                <a:spLocks noChangeArrowheads="1"/>
              </p:cNvSpPr>
              <p:nvPr/>
            </p:nvSpPr>
            <p:spPr bwMode="auto">
              <a:xfrm>
                <a:off x="1604820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Rectangle 48"/>
              <p:cNvSpPr>
                <a:spLocks noChangeArrowheads="1"/>
              </p:cNvSpPr>
              <p:nvPr/>
            </p:nvSpPr>
            <p:spPr bwMode="auto">
              <a:xfrm>
                <a:off x="1734069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Rectangle 49"/>
              <p:cNvSpPr>
                <a:spLocks noChangeArrowheads="1"/>
              </p:cNvSpPr>
              <p:nvPr/>
            </p:nvSpPr>
            <p:spPr bwMode="auto">
              <a:xfrm>
                <a:off x="1604820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Rectangle 50"/>
              <p:cNvSpPr>
                <a:spLocks noChangeArrowheads="1"/>
              </p:cNvSpPr>
              <p:nvPr/>
            </p:nvSpPr>
            <p:spPr bwMode="auto">
              <a:xfrm>
                <a:off x="1734069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Rectangle 51"/>
              <p:cNvSpPr>
                <a:spLocks noChangeArrowheads="1"/>
              </p:cNvSpPr>
              <p:nvPr/>
            </p:nvSpPr>
            <p:spPr bwMode="auto">
              <a:xfrm>
                <a:off x="2060197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Rectangle 52"/>
              <p:cNvSpPr>
                <a:spLocks noChangeArrowheads="1"/>
              </p:cNvSpPr>
              <p:nvPr/>
            </p:nvSpPr>
            <p:spPr bwMode="auto">
              <a:xfrm>
                <a:off x="2189446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Rectangle 53"/>
              <p:cNvSpPr>
                <a:spLocks noChangeArrowheads="1"/>
              </p:cNvSpPr>
              <p:nvPr/>
            </p:nvSpPr>
            <p:spPr bwMode="auto">
              <a:xfrm>
                <a:off x="2060197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Rectangle 54"/>
              <p:cNvSpPr>
                <a:spLocks noChangeArrowheads="1"/>
              </p:cNvSpPr>
              <p:nvPr/>
            </p:nvSpPr>
            <p:spPr bwMode="auto">
              <a:xfrm>
                <a:off x="2189446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Rectangle 55"/>
              <p:cNvSpPr>
                <a:spLocks noChangeArrowheads="1"/>
              </p:cNvSpPr>
              <p:nvPr/>
            </p:nvSpPr>
            <p:spPr bwMode="auto">
              <a:xfrm>
                <a:off x="2514072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Rectangle 56"/>
              <p:cNvSpPr>
                <a:spLocks noChangeArrowheads="1"/>
              </p:cNvSpPr>
              <p:nvPr/>
            </p:nvSpPr>
            <p:spPr bwMode="auto">
              <a:xfrm>
                <a:off x="2643320" y="4452459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Rectangle 57"/>
              <p:cNvSpPr>
                <a:spLocks noChangeArrowheads="1"/>
              </p:cNvSpPr>
              <p:nvPr/>
            </p:nvSpPr>
            <p:spPr bwMode="auto">
              <a:xfrm>
                <a:off x="2514072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Rectangle 58"/>
              <p:cNvSpPr>
                <a:spLocks noChangeArrowheads="1"/>
              </p:cNvSpPr>
              <p:nvPr/>
            </p:nvSpPr>
            <p:spPr bwMode="auto">
              <a:xfrm>
                <a:off x="2643320" y="4581708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Rectangle 59"/>
              <p:cNvSpPr>
                <a:spLocks noChangeArrowheads="1"/>
              </p:cNvSpPr>
              <p:nvPr/>
            </p:nvSpPr>
            <p:spPr bwMode="auto">
              <a:xfrm>
                <a:off x="2969449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Rectangle 60"/>
              <p:cNvSpPr>
                <a:spLocks noChangeArrowheads="1"/>
              </p:cNvSpPr>
              <p:nvPr/>
            </p:nvSpPr>
            <p:spPr bwMode="auto">
              <a:xfrm>
                <a:off x="3098698" y="4452459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Rectangle 61"/>
              <p:cNvSpPr>
                <a:spLocks noChangeArrowheads="1"/>
              </p:cNvSpPr>
              <p:nvPr/>
            </p:nvSpPr>
            <p:spPr bwMode="auto">
              <a:xfrm>
                <a:off x="2969449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Rectangle 62"/>
              <p:cNvSpPr>
                <a:spLocks noChangeArrowheads="1"/>
              </p:cNvSpPr>
              <p:nvPr/>
            </p:nvSpPr>
            <p:spPr bwMode="auto">
              <a:xfrm>
                <a:off x="3098698" y="4581708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Rectangle 63"/>
              <p:cNvSpPr>
                <a:spLocks noChangeArrowheads="1"/>
              </p:cNvSpPr>
              <p:nvPr/>
            </p:nvSpPr>
            <p:spPr bwMode="auto">
              <a:xfrm>
                <a:off x="695569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Rectangle 64"/>
              <p:cNvSpPr>
                <a:spLocks noChangeArrowheads="1"/>
              </p:cNvSpPr>
              <p:nvPr/>
            </p:nvSpPr>
            <p:spPr bwMode="auto">
              <a:xfrm>
                <a:off x="824818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Rectangle 65"/>
              <p:cNvSpPr>
                <a:spLocks noChangeArrowheads="1"/>
              </p:cNvSpPr>
              <p:nvPr/>
            </p:nvSpPr>
            <p:spPr bwMode="auto">
              <a:xfrm>
                <a:off x="695569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Rectangle 66"/>
              <p:cNvSpPr>
                <a:spLocks noChangeArrowheads="1"/>
              </p:cNvSpPr>
              <p:nvPr/>
            </p:nvSpPr>
            <p:spPr bwMode="auto">
              <a:xfrm>
                <a:off x="824818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Rectangle 67"/>
              <p:cNvSpPr>
                <a:spLocks noChangeArrowheads="1"/>
              </p:cNvSpPr>
              <p:nvPr/>
            </p:nvSpPr>
            <p:spPr bwMode="auto">
              <a:xfrm>
                <a:off x="1150946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Rectangle 68"/>
              <p:cNvSpPr>
                <a:spLocks noChangeArrowheads="1"/>
              </p:cNvSpPr>
              <p:nvPr/>
            </p:nvSpPr>
            <p:spPr bwMode="auto">
              <a:xfrm>
                <a:off x="1280195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Rectangle 69"/>
              <p:cNvSpPr>
                <a:spLocks noChangeArrowheads="1"/>
              </p:cNvSpPr>
              <p:nvPr/>
            </p:nvSpPr>
            <p:spPr bwMode="auto">
              <a:xfrm>
                <a:off x="1150946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Rectangle 70"/>
              <p:cNvSpPr>
                <a:spLocks noChangeArrowheads="1"/>
              </p:cNvSpPr>
              <p:nvPr/>
            </p:nvSpPr>
            <p:spPr bwMode="auto">
              <a:xfrm>
                <a:off x="1280195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Rectangle 71"/>
              <p:cNvSpPr>
                <a:spLocks noChangeArrowheads="1"/>
              </p:cNvSpPr>
              <p:nvPr/>
            </p:nvSpPr>
            <p:spPr bwMode="auto">
              <a:xfrm>
                <a:off x="1604820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Rectangle 72"/>
              <p:cNvSpPr>
                <a:spLocks noChangeArrowheads="1"/>
              </p:cNvSpPr>
              <p:nvPr/>
            </p:nvSpPr>
            <p:spPr bwMode="auto">
              <a:xfrm>
                <a:off x="1734069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Rectangle 73"/>
              <p:cNvSpPr>
                <a:spLocks noChangeArrowheads="1"/>
              </p:cNvSpPr>
              <p:nvPr/>
            </p:nvSpPr>
            <p:spPr bwMode="auto">
              <a:xfrm>
                <a:off x="1604820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Rectangle 74"/>
              <p:cNvSpPr>
                <a:spLocks noChangeArrowheads="1"/>
              </p:cNvSpPr>
              <p:nvPr/>
            </p:nvSpPr>
            <p:spPr bwMode="auto">
              <a:xfrm>
                <a:off x="1734069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Rectangle 75"/>
              <p:cNvSpPr>
                <a:spLocks noChangeArrowheads="1"/>
              </p:cNvSpPr>
              <p:nvPr/>
            </p:nvSpPr>
            <p:spPr bwMode="auto">
              <a:xfrm>
                <a:off x="2060197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Rectangle 76"/>
              <p:cNvSpPr>
                <a:spLocks noChangeArrowheads="1"/>
              </p:cNvSpPr>
              <p:nvPr/>
            </p:nvSpPr>
            <p:spPr bwMode="auto">
              <a:xfrm>
                <a:off x="2189446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Rectangle 77"/>
              <p:cNvSpPr>
                <a:spLocks noChangeArrowheads="1"/>
              </p:cNvSpPr>
              <p:nvPr/>
            </p:nvSpPr>
            <p:spPr bwMode="auto">
              <a:xfrm>
                <a:off x="2060197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Rectangle 78"/>
              <p:cNvSpPr>
                <a:spLocks noChangeArrowheads="1"/>
              </p:cNvSpPr>
              <p:nvPr/>
            </p:nvSpPr>
            <p:spPr bwMode="auto">
              <a:xfrm>
                <a:off x="2189446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Rectangle 79"/>
              <p:cNvSpPr>
                <a:spLocks noChangeArrowheads="1"/>
              </p:cNvSpPr>
              <p:nvPr/>
            </p:nvSpPr>
            <p:spPr bwMode="auto">
              <a:xfrm>
                <a:off x="2514072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Rectangle 80"/>
              <p:cNvSpPr>
                <a:spLocks noChangeArrowheads="1"/>
              </p:cNvSpPr>
              <p:nvPr/>
            </p:nvSpPr>
            <p:spPr bwMode="auto">
              <a:xfrm>
                <a:off x="2643320" y="4810148"/>
                <a:ext cx="93179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Rectangle 81"/>
              <p:cNvSpPr>
                <a:spLocks noChangeArrowheads="1"/>
              </p:cNvSpPr>
              <p:nvPr/>
            </p:nvSpPr>
            <p:spPr bwMode="auto">
              <a:xfrm>
                <a:off x="2514072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Rectangle 82"/>
              <p:cNvSpPr>
                <a:spLocks noChangeArrowheads="1"/>
              </p:cNvSpPr>
              <p:nvPr/>
            </p:nvSpPr>
            <p:spPr bwMode="auto">
              <a:xfrm>
                <a:off x="2643320" y="493939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Rectangle 83"/>
              <p:cNvSpPr>
                <a:spLocks noChangeArrowheads="1"/>
              </p:cNvSpPr>
              <p:nvPr/>
            </p:nvSpPr>
            <p:spPr bwMode="auto">
              <a:xfrm>
                <a:off x="2969449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Rectangle 84"/>
              <p:cNvSpPr>
                <a:spLocks noChangeArrowheads="1"/>
              </p:cNvSpPr>
              <p:nvPr/>
            </p:nvSpPr>
            <p:spPr bwMode="auto">
              <a:xfrm>
                <a:off x="3098698" y="4810148"/>
                <a:ext cx="91677" cy="91677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Rectangle 85"/>
              <p:cNvSpPr>
                <a:spLocks noChangeArrowheads="1"/>
              </p:cNvSpPr>
              <p:nvPr/>
            </p:nvSpPr>
            <p:spPr bwMode="auto">
              <a:xfrm>
                <a:off x="2969449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Rectangle 86"/>
              <p:cNvSpPr>
                <a:spLocks noChangeArrowheads="1"/>
              </p:cNvSpPr>
              <p:nvPr/>
            </p:nvSpPr>
            <p:spPr bwMode="auto">
              <a:xfrm>
                <a:off x="3098698" y="493939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Rectangle 87"/>
              <p:cNvSpPr>
                <a:spLocks noChangeArrowheads="1"/>
              </p:cNvSpPr>
              <p:nvPr/>
            </p:nvSpPr>
            <p:spPr bwMode="auto">
              <a:xfrm>
                <a:off x="695569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Rectangle 88"/>
              <p:cNvSpPr>
                <a:spLocks noChangeArrowheads="1"/>
              </p:cNvSpPr>
              <p:nvPr/>
            </p:nvSpPr>
            <p:spPr bwMode="auto">
              <a:xfrm>
                <a:off x="824818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Rectangle 89"/>
              <p:cNvSpPr>
                <a:spLocks noChangeArrowheads="1"/>
              </p:cNvSpPr>
              <p:nvPr/>
            </p:nvSpPr>
            <p:spPr bwMode="auto">
              <a:xfrm>
                <a:off x="695569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Rectangle 90"/>
              <p:cNvSpPr>
                <a:spLocks noChangeArrowheads="1"/>
              </p:cNvSpPr>
              <p:nvPr/>
            </p:nvSpPr>
            <p:spPr bwMode="auto">
              <a:xfrm>
                <a:off x="824818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Rectangle 91"/>
              <p:cNvSpPr>
                <a:spLocks noChangeArrowheads="1"/>
              </p:cNvSpPr>
              <p:nvPr/>
            </p:nvSpPr>
            <p:spPr bwMode="auto">
              <a:xfrm>
                <a:off x="1150946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Rectangle 92"/>
              <p:cNvSpPr>
                <a:spLocks noChangeArrowheads="1"/>
              </p:cNvSpPr>
              <p:nvPr/>
            </p:nvSpPr>
            <p:spPr bwMode="auto">
              <a:xfrm>
                <a:off x="1280195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Rectangle 93"/>
              <p:cNvSpPr>
                <a:spLocks noChangeArrowheads="1"/>
              </p:cNvSpPr>
              <p:nvPr/>
            </p:nvSpPr>
            <p:spPr bwMode="auto">
              <a:xfrm>
                <a:off x="1150946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Rectangle 94"/>
              <p:cNvSpPr>
                <a:spLocks noChangeArrowheads="1"/>
              </p:cNvSpPr>
              <p:nvPr/>
            </p:nvSpPr>
            <p:spPr bwMode="auto">
              <a:xfrm>
                <a:off x="1280195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Rectangle 95"/>
              <p:cNvSpPr>
                <a:spLocks noChangeArrowheads="1"/>
              </p:cNvSpPr>
              <p:nvPr/>
            </p:nvSpPr>
            <p:spPr bwMode="auto">
              <a:xfrm>
                <a:off x="1604820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Rectangle 96"/>
              <p:cNvSpPr>
                <a:spLocks noChangeArrowheads="1"/>
              </p:cNvSpPr>
              <p:nvPr/>
            </p:nvSpPr>
            <p:spPr bwMode="auto">
              <a:xfrm>
                <a:off x="1734069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Rectangle 97"/>
              <p:cNvSpPr>
                <a:spLocks noChangeArrowheads="1"/>
              </p:cNvSpPr>
              <p:nvPr/>
            </p:nvSpPr>
            <p:spPr bwMode="auto">
              <a:xfrm>
                <a:off x="1604820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Rectangle 98"/>
              <p:cNvSpPr>
                <a:spLocks noChangeArrowheads="1"/>
              </p:cNvSpPr>
              <p:nvPr/>
            </p:nvSpPr>
            <p:spPr bwMode="auto">
              <a:xfrm>
                <a:off x="1734069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Rectangle 99"/>
              <p:cNvSpPr>
                <a:spLocks noChangeArrowheads="1"/>
              </p:cNvSpPr>
              <p:nvPr/>
            </p:nvSpPr>
            <p:spPr bwMode="auto">
              <a:xfrm>
                <a:off x="2060197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Rectangle 100"/>
              <p:cNvSpPr>
                <a:spLocks noChangeArrowheads="1"/>
              </p:cNvSpPr>
              <p:nvPr/>
            </p:nvSpPr>
            <p:spPr bwMode="auto">
              <a:xfrm>
                <a:off x="2189446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Rectangle 101"/>
              <p:cNvSpPr>
                <a:spLocks noChangeArrowheads="1"/>
              </p:cNvSpPr>
              <p:nvPr/>
            </p:nvSpPr>
            <p:spPr bwMode="auto">
              <a:xfrm>
                <a:off x="2060197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Rectangle 102"/>
              <p:cNvSpPr>
                <a:spLocks noChangeArrowheads="1"/>
              </p:cNvSpPr>
              <p:nvPr/>
            </p:nvSpPr>
            <p:spPr bwMode="auto">
              <a:xfrm>
                <a:off x="2189446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Rectangle 103"/>
              <p:cNvSpPr>
                <a:spLocks noChangeArrowheads="1"/>
              </p:cNvSpPr>
              <p:nvPr/>
            </p:nvSpPr>
            <p:spPr bwMode="auto">
              <a:xfrm>
                <a:off x="2514072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Rectangle 104"/>
              <p:cNvSpPr>
                <a:spLocks noChangeArrowheads="1"/>
              </p:cNvSpPr>
              <p:nvPr/>
            </p:nvSpPr>
            <p:spPr bwMode="auto">
              <a:xfrm>
                <a:off x="2643320" y="5167837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Rectangle 105"/>
              <p:cNvSpPr>
                <a:spLocks noChangeArrowheads="1"/>
              </p:cNvSpPr>
              <p:nvPr/>
            </p:nvSpPr>
            <p:spPr bwMode="auto">
              <a:xfrm>
                <a:off x="2514072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Rectangle 106"/>
              <p:cNvSpPr>
                <a:spLocks noChangeArrowheads="1"/>
              </p:cNvSpPr>
              <p:nvPr/>
            </p:nvSpPr>
            <p:spPr bwMode="auto">
              <a:xfrm>
                <a:off x="2643320" y="5297086"/>
                <a:ext cx="93179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Rectangle 107"/>
              <p:cNvSpPr>
                <a:spLocks noChangeArrowheads="1"/>
              </p:cNvSpPr>
              <p:nvPr/>
            </p:nvSpPr>
            <p:spPr bwMode="auto">
              <a:xfrm>
                <a:off x="2969449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Rectangle 108"/>
              <p:cNvSpPr>
                <a:spLocks noChangeArrowheads="1"/>
              </p:cNvSpPr>
              <p:nvPr/>
            </p:nvSpPr>
            <p:spPr bwMode="auto">
              <a:xfrm>
                <a:off x="3098698" y="5167837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Rectangle 109"/>
              <p:cNvSpPr>
                <a:spLocks noChangeArrowheads="1"/>
              </p:cNvSpPr>
              <p:nvPr/>
            </p:nvSpPr>
            <p:spPr bwMode="auto">
              <a:xfrm>
                <a:off x="2969449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Rectangle 110"/>
              <p:cNvSpPr>
                <a:spLocks noChangeArrowheads="1"/>
              </p:cNvSpPr>
              <p:nvPr/>
            </p:nvSpPr>
            <p:spPr bwMode="auto">
              <a:xfrm>
                <a:off x="3098698" y="5297086"/>
                <a:ext cx="91677" cy="93180"/>
              </a:xfrm>
              <a:prstGeom prst="rect">
                <a:avLst/>
              </a:pr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1842277" y="3353842"/>
              <a:ext cx="526014" cy="625204"/>
              <a:chOff x="1842277" y="3353842"/>
              <a:chExt cx="526014" cy="625204"/>
            </a:xfrm>
          </p:grpSpPr>
          <p:sp>
            <p:nvSpPr>
              <p:cNvPr id="142" name="Rectangle 111"/>
              <p:cNvSpPr>
                <a:spLocks noChangeArrowheads="1"/>
              </p:cNvSpPr>
              <p:nvPr/>
            </p:nvSpPr>
            <p:spPr bwMode="auto">
              <a:xfrm>
                <a:off x="1842277" y="3353842"/>
                <a:ext cx="57110" cy="625204"/>
              </a:xfrm>
              <a:prstGeom prst="rect">
                <a:avLst/>
              </a:prstGeom>
              <a:solidFill>
                <a:srgbClr val="675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Freeform 112"/>
              <p:cNvSpPr>
                <a:spLocks/>
              </p:cNvSpPr>
              <p:nvPr/>
            </p:nvSpPr>
            <p:spPr bwMode="auto">
              <a:xfrm>
                <a:off x="1941469" y="3368871"/>
                <a:ext cx="426822" cy="297573"/>
              </a:xfrm>
              <a:custGeom>
                <a:avLst/>
                <a:gdLst>
                  <a:gd name="T0" fmla="*/ 0 w 567"/>
                  <a:gd name="T1" fmla="*/ 0 h 397"/>
                  <a:gd name="T2" fmla="*/ 0 w 567"/>
                  <a:gd name="T3" fmla="*/ 397 h 397"/>
                  <a:gd name="T4" fmla="*/ 567 w 567"/>
                  <a:gd name="T5" fmla="*/ 208 h 397"/>
                  <a:gd name="T6" fmla="*/ 0 w 567"/>
                  <a:gd name="T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7" h="397">
                    <a:moveTo>
                      <a:pt x="0" y="0"/>
                    </a:moveTo>
                    <a:lnTo>
                      <a:pt x="0" y="397"/>
                    </a:lnTo>
                    <a:lnTo>
                      <a:pt x="567" y="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1" name="组合 240"/>
          <p:cNvGrpSpPr/>
          <p:nvPr/>
        </p:nvGrpSpPr>
        <p:grpSpPr>
          <a:xfrm>
            <a:off x="5948187" y="2734973"/>
            <a:ext cx="1163240" cy="981391"/>
            <a:chOff x="5948187" y="2694071"/>
            <a:chExt cx="1163240" cy="981391"/>
          </a:xfrm>
        </p:grpSpPr>
        <p:sp>
          <p:nvSpPr>
            <p:cNvPr id="147" name="Rectangle 116"/>
            <p:cNvSpPr>
              <a:spLocks noChangeArrowheads="1"/>
            </p:cNvSpPr>
            <p:nvPr/>
          </p:nvSpPr>
          <p:spPr bwMode="auto">
            <a:xfrm>
              <a:off x="6173621" y="2694071"/>
              <a:ext cx="937806" cy="981391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Rectangle 165"/>
            <p:cNvSpPr>
              <a:spLocks noChangeArrowheads="1"/>
            </p:cNvSpPr>
            <p:nvPr/>
          </p:nvSpPr>
          <p:spPr bwMode="auto">
            <a:xfrm>
              <a:off x="6364489" y="2851875"/>
              <a:ext cx="103700" cy="65826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Rectangle 166"/>
            <p:cNvSpPr>
              <a:spLocks noChangeArrowheads="1"/>
            </p:cNvSpPr>
            <p:nvPr/>
          </p:nvSpPr>
          <p:spPr bwMode="auto">
            <a:xfrm>
              <a:off x="6591426" y="2851875"/>
              <a:ext cx="103700" cy="65826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Rectangle 167"/>
            <p:cNvSpPr>
              <a:spLocks noChangeArrowheads="1"/>
            </p:cNvSpPr>
            <p:nvPr/>
          </p:nvSpPr>
          <p:spPr bwMode="auto">
            <a:xfrm>
              <a:off x="6818363" y="2851875"/>
              <a:ext cx="105203" cy="65826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Rectangle 204"/>
            <p:cNvSpPr>
              <a:spLocks noChangeArrowheads="1"/>
            </p:cNvSpPr>
            <p:nvPr/>
          </p:nvSpPr>
          <p:spPr bwMode="auto">
            <a:xfrm>
              <a:off x="5948187" y="2695574"/>
              <a:ext cx="169827" cy="54104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Rectangle 206"/>
            <p:cNvSpPr>
              <a:spLocks noChangeArrowheads="1"/>
            </p:cNvSpPr>
            <p:nvPr/>
          </p:nvSpPr>
          <p:spPr bwMode="auto">
            <a:xfrm>
              <a:off x="6075933" y="2752684"/>
              <a:ext cx="117226" cy="42081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Rectangle 207"/>
            <p:cNvSpPr>
              <a:spLocks noChangeArrowheads="1"/>
            </p:cNvSpPr>
            <p:nvPr/>
          </p:nvSpPr>
          <p:spPr bwMode="auto">
            <a:xfrm>
              <a:off x="6075933" y="3098350"/>
              <a:ext cx="112717" cy="24046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4780437" y="3044570"/>
            <a:ext cx="910754" cy="2476771"/>
            <a:chOff x="4780437" y="3003668"/>
            <a:chExt cx="910754" cy="2476771"/>
          </a:xfrm>
        </p:grpSpPr>
        <p:sp>
          <p:nvSpPr>
            <p:cNvPr id="144" name="Rectangle 113"/>
            <p:cNvSpPr>
              <a:spLocks noChangeArrowheads="1"/>
            </p:cNvSpPr>
            <p:nvPr/>
          </p:nvSpPr>
          <p:spPr bwMode="auto">
            <a:xfrm>
              <a:off x="4780437" y="3319276"/>
              <a:ext cx="910754" cy="2161163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Rectangle 119"/>
            <p:cNvSpPr>
              <a:spLocks noChangeArrowheads="1"/>
            </p:cNvSpPr>
            <p:nvPr/>
          </p:nvSpPr>
          <p:spPr bwMode="auto">
            <a:xfrm>
              <a:off x="4942750" y="3439507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Rectangle 120"/>
            <p:cNvSpPr>
              <a:spLocks noChangeArrowheads="1"/>
            </p:cNvSpPr>
            <p:nvPr/>
          </p:nvSpPr>
          <p:spPr bwMode="auto">
            <a:xfrm>
              <a:off x="5365063" y="3439507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Rectangle 121"/>
            <p:cNvSpPr>
              <a:spLocks noChangeArrowheads="1"/>
            </p:cNvSpPr>
            <p:nvPr/>
          </p:nvSpPr>
          <p:spPr bwMode="auto">
            <a:xfrm>
              <a:off x="4942750" y="3676965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Rectangle 122"/>
            <p:cNvSpPr>
              <a:spLocks noChangeArrowheads="1"/>
            </p:cNvSpPr>
            <p:nvPr/>
          </p:nvSpPr>
          <p:spPr bwMode="auto">
            <a:xfrm>
              <a:off x="5365063" y="3676965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Rectangle 123"/>
            <p:cNvSpPr>
              <a:spLocks noChangeArrowheads="1"/>
            </p:cNvSpPr>
            <p:nvPr/>
          </p:nvSpPr>
          <p:spPr bwMode="auto">
            <a:xfrm>
              <a:off x="4942750" y="3912919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Rectangle 124"/>
            <p:cNvSpPr>
              <a:spLocks noChangeArrowheads="1"/>
            </p:cNvSpPr>
            <p:nvPr/>
          </p:nvSpPr>
          <p:spPr bwMode="auto">
            <a:xfrm>
              <a:off x="5365063" y="3912919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Rectangle 125"/>
            <p:cNvSpPr>
              <a:spLocks noChangeArrowheads="1"/>
            </p:cNvSpPr>
            <p:nvPr/>
          </p:nvSpPr>
          <p:spPr bwMode="auto">
            <a:xfrm>
              <a:off x="4942750" y="4150377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Rectangle 126"/>
            <p:cNvSpPr>
              <a:spLocks noChangeArrowheads="1"/>
            </p:cNvSpPr>
            <p:nvPr/>
          </p:nvSpPr>
          <p:spPr bwMode="auto">
            <a:xfrm>
              <a:off x="5365063" y="4150377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Rectangle 127"/>
            <p:cNvSpPr>
              <a:spLocks noChangeArrowheads="1"/>
            </p:cNvSpPr>
            <p:nvPr/>
          </p:nvSpPr>
          <p:spPr bwMode="auto">
            <a:xfrm>
              <a:off x="4942750" y="4386331"/>
              <a:ext cx="162313" cy="16231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Rectangle 128"/>
            <p:cNvSpPr>
              <a:spLocks noChangeArrowheads="1"/>
            </p:cNvSpPr>
            <p:nvPr/>
          </p:nvSpPr>
          <p:spPr bwMode="auto">
            <a:xfrm>
              <a:off x="5365063" y="4386331"/>
              <a:ext cx="160810" cy="16231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Rectangle 129"/>
            <p:cNvSpPr>
              <a:spLocks noChangeArrowheads="1"/>
            </p:cNvSpPr>
            <p:nvPr/>
          </p:nvSpPr>
          <p:spPr bwMode="auto">
            <a:xfrm>
              <a:off x="4942750" y="4623789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Rectangle 130"/>
            <p:cNvSpPr>
              <a:spLocks noChangeArrowheads="1"/>
            </p:cNvSpPr>
            <p:nvPr/>
          </p:nvSpPr>
          <p:spPr bwMode="auto">
            <a:xfrm>
              <a:off x="5365063" y="4623789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Rectangle 131"/>
            <p:cNvSpPr>
              <a:spLocks noChangeArrowheads="1"/>
            </p:cNvSpPr>
            <p:nvPr/>
          </p:nvSpPr>
          <p:spPr bwMode="auto">
            <a:xfrm>
              <a:off x="4942750" y="4861246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Rectangle 132"/>
            <p:cNvSpPr>
              <a:spLocks noChangeArrowheads="1"/>
            </p:cNvSpPr>
            <p:nvPr/>
          </p:nvSpPr>
          <p:spPr bwMode="auto">
            <a:xfrm>
              <a:off x="5365063" y="4861246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Rectangle 133"/>
            <p:cNvSpPr>
              <a:spLocks noChangeArrowheads="1"/>
            </p:cNvSpPr>
            <p:nvPr/>
          </p:nvSpPr>
          <p:spPr bwMode="auto">
            <a:xfrm>
              <a:off x="4942750" y="5097201"/>
              <a:ext cx="162313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Rectangle 134"/>
            <p:cNvSpPr>
              <a:spLocks noChangeArrowheads="1"/>
            </p:cNvSpPr>
            <p:nvPr/>
          </p:nvSpPr>
          <p:spPr bwMode="auto">
            <a:xfrm>
              <a:off x="5365063" y="5097201"/>
              <a:ext cx="160810" cy="16081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Rectangle 208"/>
            <p:cNvSpPr>
              <a:spLocks noChangeArrowheads="1"/>
            </p:cNvSpPr>
            <p:nvPr/>
          </p:nvSpPr>
          <p:spPr bwMode="auto">
            <a:xfrm>
              <a:off x="4909686" y="3003668"/>
              <a:ext cx="668788" cy="250984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ectangle 209"/>
            <p:cNvSpPr>
              <a:spLocks noChangeArrowheads="1"/>
            </p:cNvSpPr>
            <p:nvPr/>
          </p:nvSpPr>
          <p:spPr bwMode="auto">
            <a:xfrm>
              <a:off x="5004369" y="3221588"/>
              <a:ext cx="39075" cy="118729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Rectangle 210"/>
            <p:cNvSpPr>
              <a:spLocks noChangeArrowheads="1"/>
            </p:cNvSpPr>
            <p:nvPr/>
          </p:nvSpPr>
          <p:spPr bwMode="auto">
            <a:xfrm>
              <a:off x="5444717" y="3221588"/>
              <a:ext cx="39075" cy="118729"/>
            </a:xfrm>
            <a:prstGeom prst="rect">
              <a:avLst/>
            </a:pr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5818938" y="3815555"/>
            <a:ext cx="1306016" cy="1662202"/>
            <a:chOff x="5818938" y="3774653"/>
            <a:chExt cx="1306016" cy="1662202"/>
          </a:xfrm>
        </p:grpSpPr>
        <p:sp>
          <p:nvSpPr>
            <p:cNvPr id="145" name="Rectangle 114"/>
            <p:cNvSpPr>
              <a:spLocks noChangeArrowheads="1"/>
            </p:cNvSpPr>
            <p:nvPr/>
          </p:nvSpPr>
          <p:spPr bwMode="auto">
            <a:xfrm>
              <a:off x="5818938" y="3774653"/>
              <a:ext cx="1306016" cy="1662202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Rectangle 135"/>
            <p:cNvSpPr>
              <a:spLocks noChangeArrowheads="1"/>
            </p:cNvSpPr>
            <p:nvPr/>
          </p:nvSpPr>
          <p:spPr bwMode="auto">
            <a:xfrm>
              <a:off x="5937666" y="3894885"/>
              <a:ext cx="76648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Rectangle 136"/>
            <p:cNvSpPr>
              <a:spLocks noChangeArrowheads="1"/>
            </p:cNvSpPr>
            <p:nvPr/>
          </p:nvSpPr>
          <p:spPr bwMode="auto">
            <a:xfrm>
              <a:off x="5948187" y="4263094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Rectangle 137"/>
            <p:cNvSpPr>
              <a:spLocks noChangeArrowheads="1"/>
            </p:cNvSpPr>
            <p:nvPr/>
          </p:nvSpPr>
          <p:spPr bwMode="auto">
            <a:xfrm>
              <a:off x="5957204" y="4632806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Rectangle 138"/>
            <p:cNvSpPr>
              <a:spLocks noChangeArrowheads="1"/>
            </p:cNvSpPr>
            <p:nvPr/>
          </p:nvSpPr>
          <p:spPr bwMode="auto">
            <a:xfrm>
              <a:off x="5966221" y="5002518"/>
              <a:ext cx="76648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Rectangle 139"/>
            <p:cNvSpPr>
              <a:spLocks noChangeArrowheads="1"/>
            </p:cNvSpPr>
            <p:nvPr/>
          </p:nvSpPr>
          <p:spPr bwMode="auto">
            <a:xfrm>
              <a:off x="6250269" y="3894885"/>
              <a:ext cx="76648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Rectangle 140"/>
            <p:cNvSpPr>
              <a:spLocks noChangeArrowheads="1"/>
            </p:cNvSpPr>
            <p:nvPr/>
          </p:nvSpPr>
          <p:spPr bwMode="auto">
            <a:xfrm>
              <a:off x="6260789" y="4263094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Rectangle 141"/>
            <p:cNvSpPr>
              <a:spLocks noChangeArrowheads="1"/>
            </p:cNvSpPr>
            <p:nvPr/>
          </p:nvSpPr>
          <p:spPr bwMode="auto">
            <a:xfrm>
              <a:off x="6269806" y="4632806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Rectangle 142"/>
            <p:cNvSpPr>
              <a:spLocks noChangeArrowheads="1"/>
            </p:cNvSpPr>
            <p:nvPr/>
          </p:nvSpPr>
          <p:spPr bwMode="auto">
            <a:xfrm>
              <a:off x="6562871" y="3894885"/>
              <a:ext cx="76648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Rectangle 143"/>
            <p:cNvSpPr>
              <a:spLocks noChangeArrowheads="1"/>
            </p:cNvSpPr>
            <p:nvPr/>
          </p:nvSpPr>
          <p:spPr bwMode="auto">
            <a:xfrm>
              <a:off x="6573391" y="4263094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Rectangle 144"/>
            <p:cNvSpPr>
              <a:spLocks noChangeArrowheads="1"/>
            </p:cNvSpPr>
            <p:nvPr/>
          </p:nvSpPr>
          <p:spPr bwMode="auto">
            <a:xfrm>
              <a:off x="6582408" y="4632806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Rectangle 145"/>
            <p:cNvSpPr>
              <a:spLocks noChangeArrowheads="1"/>
            </p:cNvSpPr>
            <p:nvPr/>
          </p:nvSpPr>
          <p:spPr bwMode="auto">
            <a:xfrm>
              <a:off x="6875473" y="3894885"/>
              <a:ext cx="76648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Rectangle 146"/>
            <p:cNvSpPr>
              <a:spLocks noChangeArrowheads="1"/>
            </p:cNvSpPr>
            <p:nvPr/>
          </p:nvSpPr>
          <p:spPr bwMode="auto">
            <a:xfrm>
              <a:off x="6885993" y="4263094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Rectangle 147"/>
            <p:cNvSpPr>
              <a:spLocks noChangeArrowheads="1"/>
            </p:cNvSpPr>
            <p:nvPr/>
          </p:nvSpPr>
          <p:spPr bwMode="auto">
            <a:xfrm>
              <a:off x="6895010" y="4632806"/>
              <a:ext cx="75145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Rectangle 148"/>
            <p:cNvSpPr>
              <a:spLocks noChangeArrowheads="1"/>
            </p:cNvSpPr>
            <p:nvPr/>
          </p:nvSpPr>
          <p:spPr bwMode="auto">
            <a:xfrm>
              <a:off x="6904028" y="5002518"/>
              <a:ext cx="76648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Rectangle 211"/>
            <p:cNvSpPr>
              <a:spLocks noChangeArrowheads="1"/>
            </p:cNvSpPr>
            <p:nvPr/>
          </p:nvSpPr>
          <p:spPr bwMode="auto">
            <a:xfrm>
              <a:off x="6199170" y="4993501"/>
              <a:ext cx="539539" cy="99191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Rectangle 212"/>
            <p:cNvSpPr>
              <a:spLocks noChangeArrowheads="1"/>
            </p:cNvSpPr>
            <p:nvPr/>
          </p:nvSpPr>
          <p:spPr bwMode="auto">
            <a:xfrm>
              <a:off x="6302870" y="5112230"/>
              <a:ext cx="354683" cy="26901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7239173" y="4013937"/>
            <a:ext cx="1441277" cy="1421739"/>
            <a:chOff x="7239173" y="3973035"/>
            <a:chExt cx="1441277" cy="1421739"/>
          </a:xfrm>
        </p:grpSpPr>
        <p:sp>
          <p:nvSpPr>
            <p:cNvPr id="146" name="Rectangle 115"/>
            <p:cNvSpPr>
              <a:spLocks noChangeArrowheads="1"/>
            </p:cNvSpPr>
            <p:nvPr/>
          </p:nvSpPr>
          <p:spPr bwMode="auto">
            <a:xfrm>
              <a:off x="7239173" y="3973035"/>
              <a:ext cx="1221854" cy="1421739"/>
            </a:xfrm>
            <a:prstGeom prst="rect">
              <a:avLst/>
            </a:prstGeom>
            <a:solidFill>
              <a:srgbClr val="81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Rectangle 149"/>
            <p:cNvSpPr>
              <a:spLocks noChangeArrowheads="1"/>
            </p:cNvSpPr>
            <p:nvPr/>
          </p:nvSpPr>
          <p:spPr bwMode="auto">
            <a:xfrm>
              <a:off x="7387960" y="4073729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Rectangle 150"/>
            <p:cNvSpPr>
              <a:spLocks noChangeArrowheads="1"/>
            </p:cNvSpPr>
            <p:nvPr/>
          </p:nvSpPr>
          <p:spPr bwMode="auto">
            <a:xfrm>
              <a:off x="7984609" y="4073729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Rectangle 151"/>
            <p:cNvSpPr>
              <a:spLocks noChangeArrowheads="1"/>
            </p:cNvSpPr>
            <p:nvPr/>
          </p:nvSpPr>
          <p:spPr bwMode="auto">
            <a:xfrm>
              <a:off x="7387960" y="4236042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Rectangle 152"/>
            <p:cNvSpPr>
              <a:spLocks noChangeArrowheads="1"/>
            </p:cNvSpPr>
            <p:nvPr/>
          </p:nvSpPr>
          <p:spPr bwMode="auto">
            <a:xfrm>
              <a:off x="7984609" y="4236042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Rectangle 153"/>
            <p:cNvSpPr>
              <a:spLocks noChangeArrowheads="1"/>
            </p:cNvSpPr>
            <p:nvPr/>
          </p:nvSpPr>
          <p:spPr bwMode="auto">
            <a:xfrm>
              <a:off x="7387960" y="4396852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Rectangle 154"/>
            <p:cNvSpPr>
              <a:spLocks noChangeArrowheads="1"/>
            </p:cNvSpPr>
            <p:nvPr/>
          </p:nvSpPr>
          <p:spPr bwMode="auto">
            <a:xfrm>
              <a:off x="7984609" y="4396852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Rectangle 155"/>
            <p:cNvSpPr>
              <a:spLocks noChangeArrowheads="1"/>
            </p:cNvSpPr>
            <p:nvPr/>
          </p:nvSpPr>
          <p:spPr bwMode="auto">
            <a:xfrm>
              <a:off x="7387960" y="4557661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Rectangle 156"/>
            <p:cNvSpPr>
              <a:spLocks noChangeArrowheads="1"/>
            </p:cNvSpPr>
            <p:nvPr/>
          </p:nvSpPr>
          <p:spPr bwMode="auto">
            <a:xfrm>
              <a:off x="7984609" y="4557661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Rectangle 157"/>
            <p:cNvSpPr>
              <a:spLocks noChangeArrowheads="1"/>
            </p:cNvSpPr>
            <p:nvPr/>
          </p:nvSpPr>
          <p:spPr bwMode="auto">
            <a:xfrm>
              <a:off x="7387960" y="4718471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Rectangle 158"/>
            <p:cNvSpPr>
              <a:spLocks noChangeArrowheads="1"/>
            </p:cNvSpPr>
            <p:nvPr/>
          </p:nvSpPr>
          <p:spPr bwMode="auto">
            <a:xfrm>
              <a:off x="7984609" y="4718471"/>
              <a:ext cx="350175" cy="75145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Rectangle 159"/>
            <p:cNvSpPr>
              <a:spLocks noChangeArrowheads="1"/>
            </p:cNvSpPr>
            <p:nvPr/>
          </p:nvSpPr>
          <p:spPr bwMode="auto">
            <a:xfrm>
              <a:off x="7387960" y="487928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Rectangle 160"/>
            <p:cNvSpPr>
              <a:spLocks noChangeArrowheads="1"/>
            </p:cNvSpPr>
            <p:nvPr/>
          </p:nvSpPr>
          <p:spPr bwMode="auto">
            <a:xfrm>
              <a:off x="7984609" y="487928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Rectangle 161"/>
            <p:cNvSpPr>
              <a:spLocks noChangeArrowheads="1"/>
            </p:cNvSpPr>
            <p:nvPr/>
          </p:nvSpPr>
          <p:spPr bwMode="auto">
            <a:xfrm>
              <a:off x="7387960" y="504009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Rectangle 162"/>
            <p:cNvSpPr>
              <a:spLocks noChangeArrowheads="1"/>
            </p:cNvSpPr>
            <p:nvPr/>
          </p:nvSpPr>
          <p:spPr bwMode="auto">
            <a:xfrm>
              <a:off x="7984609" y="504009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Rectangle 163"/>
            <p:cNvSpPr>
              <a:spLocks noChangeArrowheads="1"/>
            </p:cNvSpPr>
            <p:nvPr/>
          </p:nvSpPr>
          <p:spPr bwMode="auto">
            <a:xfrm>
              <a:off x="7387960" y="520090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Rectangle 164"/>
            <p:cNvSpPr>
              <a:spLocks noChangeArrowheads="1"/>
            </p:cNvSpPr>
            <p:nvPr/>
          </p:nvSpPr>
          <p:spPr bwMode="auto">
            <a:xfrm>
              <a:off x="7984609" y="5200901"/>
              <a:ext cx="350175" cy="7664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ectangle 213"/>
            <p:cNvSpPr>
              <a:spLocks noChangeArrowheads="1"/>
            </p:cNvSpPr>
            <p:nvPr/>
          </p:nvSpPr>
          <p:spPr bwMode="auto">
            <a:xfrm>
              <a:off x="8524149" y="3985058"/>
              <a:ext cx="156301" cy="563586"/>
            </a:xfrm>
            <a:prstGeom prst="rect">
              <a:avLst/>
            </a:prstGeom>
            <a:solidFill>
              <a:srgbClr val="81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Rectangle 214"/>
            <p:cNvSpPr>
              <a:spLocks noChangeArrowheads="1"/>
            </p:cNvSpPr>
            <p:nvPr/>
          </p:nvSpPr>
          <p:spPr bwMode="auto">
            <a:xfrm>
              <a:off x="8409929" y="4069221"/>
              <a:ext cx="133758" cy="48093"/>
            </a:xfrm>
            <a:prstGeom prst="rect">
              <a:avLst/>
            </a:prstGeom>
            <a:solidFill>
              <a:srgbClr val="81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Rectangle 215"/>
            <p:cNvSpPr>
              <a:spLocks noChangeArrowheads="1"/>
            </p:cNvSpPr>
            <p:nvPr/>
          </p:nvSpPr>
          <p:spPr bwMode="auto">
            <a:xfrm>
              <a:off x="8409929" y="4410378"/>
              <a:ext cx="133758" cy="48093"/>
            </a:xfrm>
            <a:prstGeom prst="rect">
              <a:avLst/>
            </a:prstGeom>
            <a:solidFill>
              <a:srgbClr val="81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8007153" y="2793586"/>
            <a:ext cx="468903" cy="1092605"/>
            <a:chOff x="8007153" y="2752684"/>
            <a:chExt cx="468903" cy="1092605"/>
          </a:xfrm>
        </p:grpSpPr>
        <p:sp>
          <p:nvSpPr>
            <p:cNvPr id="149" name="Rectangle 118"/>
            <p:cNvSpPr>
              <a:spLocks noChangeArrowheads="1"/>
            </p:cNvSpPr>
            <p:nvPr/>
          </p:nvSpPr>
          <p:spPr bwMode="auto">
            <a:xfrm>
              <a:off x="8007153" y="2936037"/>
              <a:ext cx="468903" cy="909252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Rectangle 186"/>
            <p:cNvSpPr>
              <a:spLocks noChangeArrowheads="1"/>
            </p:cNvSpPr>
            <p:nvPr/>
          </p:nvSpPr>
          <p:spPr bwMode="auto">
            <a:xfrm>
              <a:off x="8056748" y="2985633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Rectangle 187"/>
            <p:cNvSpPr>
              <a:spLocks noChangeArrowheads="1"/>
            </p:cNvSpPr>
            <p:nvPr/>
          </p:nvSpPr>
          <p:spPr bwMode="auto">
            <a:xfrm>
              <a:off x="8195015" y="2985633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Rectangle 188"/>
            <p:cNvSpPr>
              <a:spLocks noChangeArrowheads="1"/>
            </p:cNvSpPr>
            <p:nvPr/>
          </p:nvSpPr>
          <p:spPr bwMode="auto">
            <a:xfrm>
              <a:off x="8322761" y="2985633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0" name="Rectangle 189"/>
            <p:cNvSpPr>
              <a:spLocks noChangeArrowheads="1"/>
            </p:cNvSpPr>
            <p:nvPr/>
          </p:nvSpPr>
          <p:spPr bwMode="auto">
            <a:xfrm>
              <a:off x="8056748" y="3119391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Rectangle 190"/>
            <p:cNvSpPr>
              <a:spLocks noChangeArrowheads="1"/>
            </p:cNvSpPr>
            <p:nvPr/>
          </p:nvSpPr>
          <p:spPr bwMode="auto">
            <a:xfrm>
              <a:off x="8195015" y="3119391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Rectangle 191"/>
            <p:cNvSpPr>
              <a:spLocks noChangeArrowheads="1"/>
            </p:cNvSpPr>
            <p:nvPr/>
          </p:nvSpPr>
          <p:spPr bwMode="auto">
            <a:xfrm>
              <a:off x="8322761" y="3119391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Rectangle 192"/>
            <p:cNvSpPr>
              <a:spLocks noChangeArrowheads="1"/>
            </p:cNvSpPr>
            <p:nvPr/>
          </p:nvSpPr>
          <p:spPr bwMode="auto">
            <a:xfrm>
              <a:off x="8056748" y="3250142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Rectangle 193"/>
            <p:cNvSpPr>
              <a:spLocks noChangeArrowheads="1"/>
            </p:cNvSpPr>
            <p:nvPr/>
          </p:nvSpPr>
          <p:spPr bwMode="auto">
            <a:xfrm>
              <a:off x="8195015" y="3250142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Rectangle 194"/>
            <p:cNvSpPr>
              <a:spLocks noChangeArrowheads="1"/>
            </p:cNvSpPr>
            <p:nvPr/>
          </p:nvSpPr>
          <p:spPr bwMode="auto">
            <a:xfrm>
              <a:off x="8322761" y="3250142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6" name="Rectangle 195"/>
            <p:cNvSpPr>
              <a:spLocks noChangeArrowheads="1"/>
            </p:cNvSpPr>
            <p:nvPr/>
          </p:nvSpPr>
          <p:spPr bwMode="auto">
            <a:xfrm>
              <a:off x="8056748" y="3382397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7" name="Rectangle 196"/>
            <p:cNvSpPr>
              <a:spLocks noChangeArrowheads="1"/>
            </p:cNvSpPr>
            <p:nvPr/>
          </p:nvSpPr>
          <p:spPr bwMode="auto">
            <a:xfrm>
              <a:off x="8195015" y="3382397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Rectangle 197"/>
            <p:cNvSpPr>
              <a:spLocks noChangeArrowheads="1"/>
            </p:cNvSpPr>
            <p:nvPr/>
          </p:nvSpPr>
          <p:spPr bwMode="auto">
            <a:xfrm>
              <a:off x="8322761" y="3382397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Rectangle 198"/>
            <p:cNvSpPr>
              <a:spLocks noChangeArrowheads="1"/>
            </p:cNvSpPr>
            <p:nvPr/>
          </p:nvSpPr>
          <p:spPr bwMode="auto">
            <a:xfrm>
              <a:off x="8056748" y="3514652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Rectangle 199"/>
            <p:cNvSpPr>
              <a:spLocks noChangeArrowheads="1"/>
            </p:cNvSpPr>
            <p:nvPr/>
          </p:nvSpPr>
          <p:spPr bwMode="auto">
            <a:xfrm>
              <a:off x="8195015" y="3514652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1" name="Rectangle 200"/>
            <p:cNvSpPr>
              <a:spLocks noChangeArrowheads="1"/>
            </p:cNvSpPr>
            <p:nvPr/>
          </p:nvSpPr>
          <p:spPr bwMode="auto">
            <a:xfrm>
              <a:off x="8322761" y="3514652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2" name="Rectangle 201"/>
            <p:cNvSpPr>
              <a:spLocks noChangeArrowheads="1"/>
            </p:cNvSpPr>
            <p:nvPr/>
          </p:nvSpPr>
          <p:spPr bwMode="auto">
            <a:xfrm>
              <a:off x="8056748" y="3646907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3" name="Rectangle 202"/>
            <p:cNvSpPr>
              <a:spLocks noChangeArrowheads="1"/>
            </p:cNvSpPr>
            <p:nvPr/>
          </p:nvSpPr>
          <p:spPr bwMode="auto">
            <a:xfrm>
              <a:off x="8195015" y="3646907"/>
              <a:ext cx="91677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4" name="Rectangle 203"/>
            <p:cNvSpPr>
              <a:spLocks noChangeArrowheads="1"/>
            </p:cNvSpPr>
            <p:nvPr/>
          </p:nvSpPr>
          <p:spPr bwMode="auto">
            <a:xfrm>
              <a:off x="8322761" y="3646907"/>
              <a:ext cx="93179" cy="78151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Rectangle 216"/>
            <p:cNvSpPr>
              <a:spLocks noChangeArrowheads="1"/>
            </p:cNvSpPr>
            <p:nvPr/>
          </p:nvSpPr>
          <p:spPr bwMode="auto">
            <a:xfrm>
              <a:off x="8031199" y="2752684"/>
              <a:ext cx="398267" cy="13676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ectangle 217"/>
            <p:cNvSpPr>
              <a:spLocks noChangeArrowheads="1"/>
            </p:cNvSpPr>
            <p:nvPr/>
          </p:nvSpPr>
          <p:spPr bwMode="auto">
            <a:xfrm>
              <a:off x="8088309" y="2862396"/>
              <a:ext cx="33064" cy="8867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Rectangle 218"/>
            <p:cNvSpPr>
              <a:spLocks noChangeArrowheads="1"/>
            </p:cNvSpPr>
            <p:nvPr/>
          </p:nvSpPr>
          <p:spPr bwMode="auto">
            <a:xfrm>
              <a:off x="8334784" y="2862396"/>
              <a:ext cx="33064" cy="8867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7198595" y="2249538"/>
            <a:ext cx="752950" cy="1636653"/>
            <a:chOff x="7198595" y="2208636"/>
            <a:chExt cx="752950" cy="1636653"/>
          </a:xfrm>
        </p:grpSpPr>
        <p:sp>
          <p:nvSpPr>
            <p:cNvPr id="148" name="Rectangle 117"/>
            <p:cNvSpPr>
              <a:spLocks noChangeArrowheads="1"/>
            </p:cNvSpPr>
            <p:nvPr/>
          </p:nvSpPr>
          <p:spPr bwMode="auto">
            <a:xfrm>
              <a:off x="7267728" y="2381469"/>
              <a:ext cx="625204" cy="1463820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9" name="Rectangle 168"/>
            <p:cNvSpPr>
              <a:spLocks noChangeArrowheads="1"/>
            </p:cNvSpPr>
            <p:nvPr/>
          </p:nvSpPr>
          <p:spPr bwMode="auto">
            <a:xfrm>
              <a:off x="7347382" y="2476151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Rectangle 169"/>
            <p:cNvSpPr>
              <a:spLocks noChangeArrowheads="1"/>
            </p:cNvSpPr>
            <p:nvPr/>
          </p:nvSpPr>
          <p:spPr bwMode="auto">
            <a:xfrm>
              <a:off x="7347382" y="2575342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Rectangle 170"/>
            <p:cNvSpPr>
              <a:spLocks noChangeArrowheads="1"/>
            </p:cNvSpPr>
            <p:nvPr/>
          </p:nvSpPr>
          <p:spPr bwMode="auto">
            <a:xfrm>
              <a:off x="7681025" y="2482163"/>
              <a:ext cx="78151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Rectangle 171"/>
            <p:cNvSpPr>
              <a:spLocks noChangeArrowheads="1"/>
            </p:cNvSpPr>
            <p:nvPr/>
          </p:nvSpPr>
          <p:spPr bwMode="auto">
            <a:xfrm>
              <a:off x="7350388" y="2695574"/>
              <a:ext cx="171330" cy="72139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Rectangle 172"/>
            <p:cNvSpPr>
              <a:spLocks noChangeArrowheads="1"/>
            </p:cNvSpPr>
            <p:nvPr/>
          </p:nvSpPr>
          <p:spPr bwMode="auto">
            <a:xfrm>
              <a:off x="7350388" y="2794765"/>
              <a:ext cx="171330" cy="72139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Rectangle 173"/>
            <p:cNvSpPr>
              <a:spLocks noChangeArrowheads="1"/>
            </p:cNvSpPr>
            <p:nvPr/>
          </p:nvSpPr>
          <p:spPr bwMode="auto">
            <a:xfrm>
              <a:off x="7684030" y="2703089"/>
              <a:ext cx="78151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5" name="Rectangle 174"/>
            <p:cNvSpPr>
              <a:spLocks noChangeArrowheads="1"/>
            </p:cNvSpPr>
            <p:nvPr/>
          </p:nvSpPr>
          <p:spPr bwMode="auto">
            <a:xfrm>
              <a:off x="7354896" y="2916500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6" name="Rectangle 175"/>
            <p:cNvSpPr>
              <a:spLocks noChangeArrowheads="1"/>
            </p:cNvSpPr>
            <p:nvPr/>
          </p:nvSpPr>
          <p:spPr bwMode="auto">
            <a:xfrm>
              <a:off x="7354896" y="3015691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Rectangle 176"/>
            <p:cNvSpPr>
              <a:spLocks noChangeArrowheads="1"/>
            </p:cNvSpPr>
            <p:nvPr/>
          </p:nvSpPr>
          <p:spPr bwMode="auto">
            <a:xfrm>
              <a:off x="7688539" y="2924014"/>
              <a:ext cx="78151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Rectangle 177"/>
            <p:cNvSpPr>
              <a:spLocks noChangeArrowheads="1"/>
            </p:cNvSpPr>
            <p:nvPr/>
          </p:nvSpPr>
          <p:spPr bwMode="auto">
            <a:xfrm>
              <a:off x="7357902" y="3135922"/>
              <a:ext cx="169827" cy="72139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Rectangle 178"/>
            <p:cNvSpPr>
              <a:spLocks noChangeArrowheads="1"/>
            </p:cNvSpPr>
            <p:nvPr/>
          </p:nvSpPr>
          <p:spPr bwMode="auto">
            <a:xfrm>
              <a:off x="7357902" y="3236616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Rectangle 179"/>
            <p:cNvSpPr>
              <a:spLocks noChangeArrowheads="1"/>
            </p:cNvSpPr>
            <p:nvPr/>
          </p:nvSpPr>
          <p:spPr bwMode="auto">
            <a:xfrm>
              <a:off x="7691545" y="3143437"/>
              <a:ext cx="78151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Rectangle 180"/>
            <p:cNvSpPr>
              <a:spLocks noChangeArrowheads="1"/>
            </p:cNvSpPr>
            <p:nvPr/>
          </p:nvSpPr>
          <p:spPr bwMode="auto">
            <a:xfrm>
              <a:off x="7360908" y="3356848"/>
              <a:ext cx="171330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Rectangle 181"/>
            <p:cNvSpPr>
              <a:spLocks noChangeArrowheads="1"/>
            </p:cNvSpPr>
            <p:nvPr/>
          </p:nvSpPr>
          <p:spPr bwMode="auto">
            <a:xfrm>
              <a:off x="7360908" y="3456039"/>
              <a:ext cx="171330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Rectangle 182"/>
            <p:cNvSpPr>
              <a:spLocks noChangeArrowheads="1"/>
            </p:cNvSpPr>
            <p:nvPr/>
          </p:nvSpPr>
          <p:spPr bwMode="auto">
            <a:xfrm>
              <a:off x="7694551" y="3364363"/>
              <a:ext cx="78151" cy="169827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Rectangle 183"/>
            <p:cNvSpPr>
              <a:spLocks noChangeArrowheads="1"/>
            </p:cNvSpPr>
            <p:nvPr/>
          </p:nvSpPr>
          <p:spPr bwMode="auto">
            <a:xfrm>
              <a:off x="7365417" y="3576271"/>
              <a:ext cx="169827" cy="72139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Rectangle 184"/>
            <p:cNvSpPr>
              <a:spLocks noChangeArrowheads="1"/>
            </p:cNvSpPr>
            <p:nvPr/>
          </p:nvSpPr>
          <p:spPr bwMode="auto">
            <a:xfrm>
              <a:off x="7365417" y="3676965"/>
              <a:ext cx="169827" cy="70636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Rectangle 185"/>
            <p:cNvSpPr>
              <a:spLocks noChangeArrowheads="1"/>
            </p:cNvSpPr>
            <p:nvPr/>
          </p:nvSpPr>
          <p:spPr bwMode="auto">
            <a:xfrm>
              <a:off x="7699059" y="3583785"/>
              <a:ext cx="78151" cy="171330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Rectangle 219"/>
            <p:cNvSpPr>
              <a:spLocks noChangeArrowheads="1"/>
            </p:cNvSpPr>
            <p:nvPr/>
          </p:nvSpPr>
          <p:spPr bwMode="auto">
            <a:xfrm>
              <a:off x="7198595" y="2208636"/>
              <a:ext cx="752950" cy="150290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Rectangle 220"/>
            <p:cNvSpPr>
              <a:spLocks noChangeArrowheads="1"/>
            </p:cNvSpPr>
            <p:nvPr/>
          </p:nvSpPr>
          <p:spPr bwMode="auto">
            <a:xfrm>
              <a:off x="7363914" y="2336382"/>
              <a:ext cx="37572" cy="70636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221"/>
            <p:cNvSpPr>
              <a:spLocks noChangeArrowheads="1"/>
            </p:cNvSpPr>
            <p:nvPr/>
          </p:nvSpPr>
          <p:spPr bwMode="auto">
            <a:xfrm>
              <a:off x="7762181" y="2336382"/>
              <a:ext cx="37572" cy="70636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Freeform 222"/>
          <p:cNvSpPr>
            <a:spLocks/>
          </p:cNvSpPr>
          <p:nvPr/>
        </p:nvSpPr>
        <p:spPr bwMode="auto">
          <a:xfrm>
            <a:off x="1332796" y="2288614"/>
            <a:ext cx="1142200" cy="680812"/>
          </a:xfrm>
          <a:custGeom>
            <a:avLst/>
            <a:gdLst>
              <a:gd name="T0" fmla="*/ 679 w 1519"/>
              <a:gd name="T1" fmla="*/ 85 h 906"/>
              <a:gd name="T2" fmla="*/ 631 w 1519"/>
              <a:gd name="T3" fmla="*/ 35 h 906"/>
              <a:gd name="T4" fmla="*/ 566 w 1519"/>
              <a:gd name="T5" fmla="*/ 11 h 906"/>
              <a:gd name="T6" fmla="*/ 511 w 1519"/>
              <a:gd name="T7" fmla="*/ 22 h 906"/>
              <a:gd name="T8" fmla="*/ 464 w 1519"/>
              <a:gd name="T9" fmla="*/ 65 h 906"/>
              <a:gd name="T10" fmla="*/ 435 w 1519"/>
              <a:gd name="T11" fmla="*/ 163 h 906"/>
              <a:gd name="T12" fmla="*/ 389 w 1519"/>
              <a:gd name="T13" fmla="*/ 186 h 906"/>
              <a:gd name="T14" fmla="*/ 268 w 1519"/>
              <a:gd name="T15" fmla="*/ 155 h 906"/>
              <a:gd name="T16" fmla="*/ 193 w 1519"/>
              <a:gd name="T17" fmla="*/ 174 h 906"/>
              <a:gd name="T18" fmla="*/ 153 w 1519"/>
              <a:gd name="T19" fmla="*/ 221 h 906"/>
              <a:gd name="T20" fmla="*/ 136 w 1519"/>
              <a:gd name="T21" fmla="*/ 304 h 906"/>
              <a:gd name="T22" fmla="*/ 147 w 1519"/>
              <a:gd name="T23" fmla="*/ 388 h 906"/>
              <a:gd name="T24" fmla="*/ 114 w 1519"/>
              <a:gd name="T25" fmla="*/ 429 h 906"/>
              <a:gd name="T26" fmla="*/ 38 w 1519"/>
              <a:gd name="T27" fmla="*/ 479 h 906"/>
              <a:gd name="T28" fmla="*/ 3 w 1519"/>
              <a:gd name="T29" fmla="*/ 560 h 906"/>
              <a:gd name="T30" fmla="*/ 0 w 1519"/>
              <a:gd name="T31" fmla="*/ 645 h 906"/>
              <a:gd name="T32" fmla="*/ 22 w 1519"/>
              <a:gd name="T33" fmla="*/ 730 h 906"/>
              <a:gd name="T34" fmla="*/ 84 w 1519"/>
              <a:gd name="T35" fmla="*/ 772 h 906"/>
              <a:gd name="T36" fmla="*/ 141 w 1519"/>
              <a:gd name="T37" fmla="*/ 782 h 906"/>
              <a:gd name="T38" fmla="*/ 241 w 1519"/>
              <a:gd name="T39" fmla="*/ 752 h 906"/>
              <a:gd name="T40" fmla="*/ 289 w 1519"/>
              <a:gd name="T41" fmla="*/ 846 h 906"/>
              <a:gd name="T42" fmla="*/ 341 w 1519"/>
              <a:gd name="T43" fmla="*/ 891 h 906"/>
              <a:gd name="T44" fmla="*/ 402 w 1519"/>
              <a:gd name="T45" fmla="*/ 906 h 906"/>
              <a:gd name="T46" fmla="*/ 478 w 1519"/>
              <a:gd name="T47" fmla="*/ 892 h 906"/>
              <a:gd name="T48" fmla="*/ 536 w 1519"/>
              <a:gd name="T49" fmla="*/ 831 h 906"/>
              <a:gd name="T50" fmla="*/ 585 w 1519"/>
              <a:gd name="T51" fmla="*/ 799 h 906"/>
              <a:gd name="T52" fmla="*/ 627 w 1519"/>
              <a:gd name="T53" fmla="*/ 858 h 906"/>
              <a:gd name="T54" fmla="*/ 694 w 1519"/>
              <a:gd name="T55" fmla="*/ 886 h 906"/>
              <a:gd name="T56" fmla="*/ 768 w 1519"/>
              <a:gd name="T57" fmla="*/ 889 h 906"/>
              <a:gd name="T58" fmla="*/ 832 w 1519"/>
              <a:gd name="T59" fmla="*/ 872 h 906"/>
              <a:gd name="T60" fmla="*/ 876 w 1519"/>
              <a:gd name="T61" fmla="*/ 820 h 906"/>
              <a:gd name="T62" fmla="*/ 943 w 1519"/>
              <a:gd name="T63" fmla="*/ 812 h 906"/>
              <a:gd name="T64" fmla="*/ 1013 w 1519"/>
              <a:gd name="T65" fmla="*/ 875 h 906"/>
              <a:gd name="T66" fmla="*/ 1064 w 1519"/>
              <a:gd name="T67" fmla="*/ 889 h 906"/>
              <a:gd name="T68" fmla="*/ 1136 w 1519"/>
              <a:gd name="T69" fmla="*/ 878 h 906"/>
              <a:gd name="T70" fmla="*/ 1184 w 1519"/>
              <a:gd name="T71" fmla="*/ 834 h 906"/>
              <a:gd name="T72" fmla="*/ 1206 w 1519"/>
              <a:gd name="T73" fmla="*/ 766 h 906"/>
              <a:gd name="T74" fmla="*/ 1247 w 1519"/>
              <a:gd name="T75" fmla="*/ 777 h 906"/>
              <a:gd name="T76" fmla="*/ 1316 w 1519"/>
              <a:gd name="T77" fmla="*/ 796 h 906"/>
              <a:gd name="T78" fmla="*/ 1385 w 1519"/>
              <a:gd name="T79" fmla="*/ 777 h 906"/>
              <a:gd name="T80" fmla="*/ 1437 w 1519"/>
              <a:gd name="T81" fmla="*/ 731 h 906"/>
              <a:gd name="T82" fmla="*/ 1463 w 1519"/>
              <a:gd name="T83" fmla="*/ 662 h 906"/>
              <a:gd name="T84" fmla="*/ 1455 w 1519"/>
              <a:gd name="T85" fmla="*/ 574 h 906"/>
              <a:gd name="T86" fmla="*/ 1414 w 1519"/>
              <a:gd name="T87" fmla="*/ 509 h 906"/>
              <a:gd name="T88" fmla="*/ 1478 w 1519"/>
              <a:gd name="T89" fmla="*/ 475 h 906"/>
              <a:gd name="T90" fmla="*/ 1515 w 1519"/>
              <a:gd name="T91" fmla="*/ 415 h 906"/>
              <a:gd name="T92" fmla="*/ 1516 w 1519"/>
              <a:gd name="T93" fmla="*/ 347 h 906"/>
              <a:gd name="T94" fmla="*/ 1483 w 1519"/>
              <a:gd name="T95" fmla="*/ 290 h 906"/>
              <a:gd name="T96" fmla="*/ 1412 w 1519"/>
              <a:gd name="T97" fmla="*/ 248 h 906"/>
              <a:gd name="T98" fmla="*/ 1325 w 1519"/>
              <a:gd name="T99" fmla="*/ 241 h 906"/>
              <a:gd name="T100" fmla="*/ 1269 w 1519"/>
              <a:gd name="T101" fmla="*/ 197 h 906"/>
              <a:gd name="T102" fmla="*/ 1244 w 1519"/>
              <a:gd name="T103" fmla="*/ 101 h 906"/>
              <a:gd name="T104" fmla="*/ 1190 w 1519"/>
              <a:gd name="T105" fmla="*/ 48 h 906"/>
              <a:gd name="T106" fmla="*/ 1132 w 1519"/>
              <a:gd name="T107" fmla="*/ 33 h 906"/>
              <a:gd name="T108" fmla="*/ 1069 w 1519"/>
              <a:gd name="T109" fmla="*/ 60 h 906"/>
              <a:gd name="T110" fmla="*/ 993 w 1519"/>
              <a:gd name="T111" fmla="*/ 133 h 906"/>
              <a:gd name="T112" fmla="*/ 988 w 1519"/>
              <a:gd name="T113" fmla="*/ 63 h 906"/>
              <a:gd name="T114" fmla="*/ 947 w 1519"/>
              <a:gd name="T115" fmla="*/ 19 h 906"/>
              <a:gd name="T116" fmla="*/ 886 w 1519"/>
              <a:gd name="T117" fmla="*/ 0 h 906"/>
              <a:gd name="T118" fmla="*/ 829 w 1519"/>
              <a:gd name="T119" fmla="*/ 7 h 906"/>
              <a:gd name="T120" fmla="*/ 750 w 1519"/>
              <a:gd name="T121" fmla="*/ 59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19" h="906">
                <a:moveTo>
                  <a:pt x="698" y="122"/>
                </a:moveTo>
                <a:lnTo>
                  <a:pt x="698" y="122"/>
                </a:lnTo>
                <a:lnTo>
                  <a:pt x="694" y="111"/>
                </a:lnTo>
                <a:lnTo>
                  <a:pt x="687" y="98"/>
                </a:lnTo>
                <a:lnTo>
                  <a:pt x="679" y="85"/>
                </a:lnTo>
                <a:lnTo>
                  <a:pt x="672" y="74"/>
                </a:lnTo>
                <a:lnTo>
                  <a:pt x="662" y="63"/>
                </a:lnTo>
                <a:lnTo>
                  <a:pt x="653" y="54"/>
                </a:lnTo>
                <a:lnTo>
                  <a:pt x="642" y="43"/>
                </a:lnTo>
                <a:lnTo>
                  <a:pt x="631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3"/>
                </a:lnTo>
                <a:lnTo>
                  <a:pt x="566" y="11"/>
                </a:lnTo>
                <a:lnTo>
                  <a:pt x="552" y="10"/>
                </a:lnTo>
                <a:lnTo>
                  <a:pt x="538" y="13"/>
                </a:lnTo>
                <a:lnTo>
                  <a:pt x="523" y="16"/>
                </a:lnTo>
                <a:lnTo>
                  <a:pt x="523" y="16"/>
                </a:lnTo>
                <a:lnTo>
                  <a:pt x="511" y="22"/>
                </a:lnTo>
                <a:lnTo>
                  <a:pt x="498" y="29"/>
                </a:lnTo>
                <a:lnTo>
                  <a:pt x="487" y="37"/>
                </a:lnTo>
                <a:lnTo>
                  <a:pt x="478" y="44"/>
                </a:lnTo>
                <a:lnTo>
                  <a:pt x="470" y="54"/>
                </a:lnTo>
                <a:lnTo>
                  <a:pt x="464" y="65"/>
                </a:lnTo>
                <a:lnTo>
                  <a:pt x="457" y="76"/>
                </a:lnTo>
                <a:lnTo>
                  <a:pt x="451" y="87"/>
                </a:lnTo>
                <a:lnTo>
                  <a:pt x="443" y="111"/>
                </a:lnTo>
                <a:lnTo>
                  <a:pt x="438" y="137"/>
                </a:lnTo>
                <a:lnTo>
                  <a:pt x="435" y="163"/>
                </a:lnTo>
                <a:lnTo>
                  <a:pt x="434" y="189"/>
                </a:lnTo>
                <a:lnTo>
                  <a:pt x="434" y="189"/>
                </a:lnTo>
                <a:lnTo>
                  <a:pt x="419" y="189"/>
                </a:lnTo>
                <a:lnTo>
                  <a:pt x="404" y="189"/>
                </a:lnTo>
                <a:lnTo>
                  <a:pt x="389" y="186"/>
                </a:lnTo>
                <a:lnTo>
                  <a:pt x="374" y="183"/>
                </a:lnTo>
                <a:lnTo>
                  <a:pt x="344" y="174"/>
                </a:lnTo>
                <a:lnTo>
                  <a:pt x="314" y="164"/>
                </a:lnTo>
                <a:lnTo>
                  <a:pt x="282" y="158"/>
                </a:lnTo>
                <a:lnTo>
                  <a:pt x="268" y="155"/>
                </a:lnTo>
                <a:lnTo>
                  <a:pt x="252" y="155"/>
                </a:lnTo>
                <a:lnTo>
                  <a:pt x="238" y="156"/>
                </a:lnTo>
                <a:lnTo>
                  <a:pt x="222" y="159"/>
                </a:lnTo>
                <a:lnTo>
                  <a:pt x="207" y="164"/>
                </a:lnTo>
                <a:lnTo>
                  <a:pt x="193" y="174"/>
                </a:lnTo>
                <a:lnTo>
                  <a:pt x="193" y="174"/>
                </a:lnTo>
                <a:lnTo>
                  <a:pt x="180" y="183"/>
                </a:lnTo>
                <a:lnTo>
                  <a:pt x="169" y="194"/>
                </a:lnTo>
                <a:lnTo>
                  <a:pt x="161" y="207"/>
                </a:lnTo>
                <a:lnTo>
                  <a:pt x="153" y="221"/>
                </a:lnTo>
                <a:lnTo>
                  <a:pt x="147" y="237"/>
                </a:lnTo>
                <a:lnTo>
                  <a:pt x="142" y="252"/>
                </a:lnTo>
                <a:lnTo>
                  <a:pt x="139" y="270"/>
                </a:lnTo>
                <a:lnTo>
                  <a:pt x="137" y="287"/>
                </a:lnTo>
                <a:lnTo>
                  <a:pt x="136" y="304"/>
                </a:lnTo>
                <a:lnTo>
                  <a:pt x="136" y="322"/>
                </a:lnTo>
                <a:lnTo>
                  <a:pt x="137" y="339"/>
                </a:lnTo>
                <a:lnTo>
                  <a:pt x="139" y="356"/>
                </a:lnTo>
                <a:lnTo>
                  <a:pt x="142" y="372"/>
                </a:lnTo>
                <a:lnTo>
                  <a:pt x="147" y="388"/>
                </a:lnTo>
                <a:lnTo>
                  <a:pt x="152" y="402"/>
                </a:lnTo>
                <a:lnTo>
                  <a:pt x="156" y="415"/>
                </a:lnTo>
                <a:lnTo>
                  <a:pt x="156" y="415"/>
                </a:lnTo>
                <a:lnTo>
                  <a:pt x="134" y="421"/>
                </a:lnTo>
                <a:lnTo>
                  <a:pt x="114" y="429"/>
                </a:lnTo>
                <a:lnTo>
                  <a:pt x="95" y="437"/>
                </a:lnTo>
                <a:lnTo>
                  <a:pt x="77" y="446"/>
                </a:lnTo>
                <a:lnTo>
                  <a:pt x="63" y="456"/>
                </a:lnTo>
                <a:lnTo>
                  <a:pt x="49" y="467"/>
                </a:lnTo>
                <a:lnTo>
                  <a:pt x="38" y="479"/>
                </a:lnTo>
                <a:lnTo>
                  <a:pt x="29" y="494"/>
                </a:lnTo>
                <a:lnTo>
                  <a:pt x="19" y="508"/>
                </a:lnTo>
                <a:lnTo>
                  <a:pt x="13" y="525"/>
                </a:lnTo>
                <a:lnTo>
                  <a:pt x="8" y="541"/>
                </a:lnTo>
                <a:lnTo>
                  <a:pt x="3" y="560"/>
                </a:lnTo>
                <a:lnTo>
                  <a:pt x="2" y="579"/>
                </a:lnTo>
                <a:lnTo>
                  <a:pt x="0" y="599"/>
                </a:lnTo>
                <a:lnTo>
                  <a:pt x="0" y="621"/>
                </a:lnTo>
                <a:lnTo>
                  <a:pt x="0" y="645"/>
                </a:lnTo>
                <a:lnTo>
                  <a:pt x="0" y="645"/>
                </a:lnTo>
                <a:lnTo>
                  <a:pt x="3" y="665"/>
                </a:lnTo>
                <a:lnTo>
                  <a:pt x="5" y="686"/>
                </a:lnTo>
                <a:lnTo>
                  <a:pt x="10" y="702"/>
                </a:lnTo>
                <a:lnTo>
                  <a:pt x="14" y="717"/>
                </a:lnTo>
                <a:lnTo>
                  <a:pt x="22" y="730"/>
                </a:lnTo>
                <a:lnTo>
                  <a:pt x="35" y="742"/>
                </a:lnTo>
                <a:lnTo>
                  <a:pt x="51" y="755"/>
                </a:lnTo>
                <a:lnTo>
                  <a:pt x="70" y="766"/>
                </a:lnTo>
                <a:lnTo>
                  <a:pt x="70" y="766"/>
                </a:lnTo>
                <a:lnTo>
                  <a:pt x="84" y="772"/>
                </a:lnTo>
                <a:lnTo>
                  <a:pt x="96" y="777"/>
                </a:lnTo>
                <a:lnTo>
                  <a:pt x="107" y="780"/>
                </a:lnTo>
                <a:lnTo>
                  <a:pt x="118" y="782"/>
                </a:lnTo>
                <a:lnTo>
                  <a:pt x="129" y="783"/>
                </a:lnTo>
                <a:lnTo>
                  <a:pt x="141" y="782"/>
                </a:lnTo>
                <a:lnTo>
                  <a:pt x="159" y="779"/>
                </a:lnTo>
                <a:lnTo>
                  <a:pt x="178" y="772"/>
                </a:lnTo>
                <a:lnTo>
                  <a:pt x="197" y="766"/>
                </a:lnTo>
                <a:lnTo>
                  <a:pt x="219" y="758"/>
                </a:lnTo>
                <a:lnTo>
                  <a:pt x="241" y="752"/>
                </a:lnTo>
                <a:lnTo>
                  <a:pt x="241" y="752"/>
                </a:lnTo>
                <a:lnTo>
                  <a:pt x="254" y="780"/>
                </a:lnTo>
                <a:lnTo>
                  <a:pt x="267" y="809"/>
                </a:lnTo>
                <a:lnTo>
                  <a:pt x="281" y="834"/>
                </a:lnTo>
                <a:lnTo>
                  <a:pt x="289" y="846"/>
                </a:lnTo>
                <a:lnTo>
                  <a:pt x="297" y="858"/>
                </a:lnTo>
                <a:lnTo>
                  <a:pt x="306" y="867"/>
                </a:lnTo>
                <a:lnTo>
                  <a:pt x="317" y="876"/>
                </a:lnTo>
                <a:lnTo>
                  <a:pt x="328" y="884"/>
                </a:lnTo>
                <a:lnTo>
                  <a:pt x="341" y="891"/>
                </a:lnTo>
                <a:lnTo>
                  <a:pt x="353" y="897"/>
                </a:lnTo>
                <a:lnTo>
                  <a:pt x="369" y="902"/>
                </a:lnTo>
                <a:lnTo>
                  <a:pt x="385" y="905"/>
                </a:lnTo>
                <a:lnTo>
                  <a:pt x="402" y="906"/>
                </a:lnTo>
                <a:lnTo>
                  <a:pt x="402" y="906"/>
                </a:lnTo>
                <a:lnTo>
                  <a:pt x="421" y="906"/>
                </a:lnTo>
                <a:lnTo>
                  <a:pt x="438" y="905"/>
                </a:lnTo>
                <a:lnTo>
                  <a:pt x="453" y="902"/>
                </a:lnTo>
                <a:lnTo>
                  <a:pt x="465" y="897"/>
                </a:lnTo>
                <a:lnTo>
                  <a:pt x="478" y="892"/>
                </a:lnTo>
                <a:lnTo>
                  <a:pt x="487" y="886"/>
                </a:lnTo>
                <a:lnTo>
                  <a:pt x="497" y="878"/>
                </a:lnTo>
                <a:lnTo>
                  <a:pt x="505" y="870"/>
                </a:lnTo>
                <a:lnTo>
                  <a:pt x="520" y="851"/>
                </a:lnTo>
                <a:lnTo>
                  <a:pt x="536" y="831"/>
                </a:lnTo>
                <a:lnTo>
                  <a:pt x="553" y="810"/>
                </a:lnTo>
                <a:lnTo>
                  <a:pt x="564" y="801"/>
                </a:lnTo>
                <a:lnTo>
                  <a:pt x="575" y="791"/>
                </a:lnTo>
                <a:lnTo>
                  <a:pt x="575" y="791"/>
                </a:lnTo>
                <a:lnTo>
                  <a:pt x="585" y="799"/>
                </a:lnTo>
                <a:lnTo>
                  <a:pt x="591" y="807"/>
                </a:lnTo>
                <a:lnTo>
                  <a:pt x="602" y="826"/>
                </a:lnTo>
                <a:lnTo>
                  <a:pt x="613" y="843"/>
                </a:lnTo>
                <a:lnTo>
                  <a:pt x="620" y="851"/>
                </a:lnTo>
                <a:lnTo>
                  <a:pt x="627" y="858"/>
                </a:lnTo>
                <a:lnTo>
                  <a:pt x="627" y="858"/>
                </a:lnTo>
                <a:lnTo>
                  <a:pt x="642" y="869"/>
                </a:lnTo>
                <a:lnTo>
                  <a:pt x="659" y="876"/>
                </a:lnTo>
                <a:lnTo>
                  <a:pt x="676" y="883"/>
                </a:lnTo>
                <a:lnTo>
                  <a:pt x="694" y="886"/>
                </a:lnTo>
                <a:lnTo>
                  <a:pt x="713" y="889"/>
                </a:lnTo>
                <a:lnTo>
                  <a:pt x="730" y="889"/>
                </a:lnTo>
                <a:lnTo>
                  <a:pt x="749" y="889"/>
                </a:lnTo>
                <a:lnTo>
                  <a:pt x="768" y="889"/>
                </a:lnTo>
                <a:lnTo>
                  <a:pt x="768" y="889"/>
                </a:lnTo>
                <a:lnTo>
                  <a:pt x="783" y="886"/>
                </a:lnTo>
                <a:lnTo>
                  <a:pt x="799" y="884"/>
                </a:lnTo>
                <a:lnTo>
                  <a:pt x="812" y="881"/>
                </a:lnTo>
                <a:lnTo>
                  <a:pt x="823" y="876"/>
                </a:lnTo>
                <a:lnTo>
                  <a:pt x="832" y="872"/>
                </a:lnTo>
                <a:lnTo>
                  <a:pt x="840" y="867"/>
                </a:lnTo>
                <a:lnTo>
                  <a:pt x="848" y="861"/>
                </a:lnTo>
                <a:lnTo>
                  <a:pt x="854" y="854"/>
                </a:lnTo>
                <a:lnTo>
                  <a:pt x="865" y="839"/>
                </a:lnTo>
                <a:lnTo>
                  <a:pt x="876" y="820"/>
                </a:lnTo>
                <a:lnTo>
                  <a:pt x="891" y="798"/>
                </a:lnTo>
                <a:lnTo>
                  <a:pt x="906" y="774"/>
                </a:lnTo>
                <a:lnTo>
                  <a:pt x="906" y="774"/>
                </a:lnTo>
                <a:lnTo>
                  <a:pt x="925" y="793"/>
                </a:lnTo>
                <a:lnTo>
                  <a:pt x="943" y="812"/>
                </a:lnTo>
                <a:lnTo>
                  <a:pt x="960" y="831"/>
                </a:lnTo>
                <a:lnTo>
                  <a:pt x="976" y="848"/>
                </a:lnTo>
                <a:lnTo>
                  <a:pt x="995" y="862"/>
                </a:lnTo>
                <a:lnTo>
                  <a:pt x="1004" y="869"/>
                </a:lnTo>
                <a:lnTo>
                  <a:pt x="1013" y="875"/>
                </a:lnTo>
                <a:lnTo>
                  <a:pt x="1025" y="880"/>
                </a:lnTo>
                <a:lnTo>
                  <a:pt x="1037" y="883"/>
                </a:lnTo>
                <a:lnTo>
                  <a:pt x="1050" y="886"/>
                </a:lnTo>
                <a:lnTo>
                  <a:pt x="1064" y="889"/>
                </a:lnTo>
                <a:lnTo>
                  <a:pt x="1064" y="889"/>
                </a:lnTo>
                <a:lnTo>
                  <a:pt x="1080" y="889"/>
                </a:lnTo>
                <a:lnTo>
                  <a:pt x="1095" y="889"/>
                </a:lnTo>
                <a:lnTo>
                  <a:pt x="1110" y="886"/>
                </a:lnTo>
                <a:lnTo>
                  <a:pt x="1122" y="883"/>
                </a:lnTo>
                <a:lnTo>
                  <a:pt x="1136" y="878"/>
                </a:lnTo>
                <a:lnTo>
                  <a:pt x="1147" y="872"/>
                </a:lnTo>
                <a:lnTo>
                  <a:pt x="1158" y="864"/>
                </a:lnTo>
                <a:lnTo>
                  <a:pt x="1168" y="854"/>
                </a:lnTo>
                <a:lnTo>
                  <a:pt x="1176" y="845"/>
                </a:lnTo>
                <a:lnTo>
                  <a:pt x="1184" y="834"/>
                </a:lnTo>
                <a:lnTo>
                  <a:pt x="1190" y="821"/>
                </a:lnTo>
                <a:lnTo>
                  <a:pt x="1196" y="809"/>
                </a:lnTo>
                <a:lnTo>
                  <a:pt x="1201" y="796"/>
                </a:lnTo>
                <a:lnTo>
                  <a:pt x="1204" y="782"/>
                </a:lnTo>
                <a:lnTo>
                  <a:pt x="1206" y="766"/>
                </a:lnTo>
                <a:lnTo>
                  <a:pt x="1206" y="750"/>
                </a:lnTo>
                <a:lnTo>
                  <a:pt x="1206" y="750"/>
                </a:lnTo>
                <a:lnTo>
                  <a:pt x="1220" y="760"/>
                </a:lnTo>
                <a:lnTo>
                  <a:pt x="1233" y="769"/>
                </a:lnTo>
                <a:lnTo>
                  <a:pt x="1247" y="777"/>
                </a:lnTo>
                <a:lnTo>
                  <a:pt x="1261" y="783"/>
                </a:lnTo>
                <a:lnTo>
                  <a:pt x="1275" y="788"/>
                </a:lnTo>
                <a:lnTo>
                  <a:pt x="1289" y="791"/>
                </a:lnTo>
                <a:lnTo>
                  <a:pt x="1302" y="794"/>
                </a:lnTo>
                <a:lnTo>
                  <a:pt x="1316" y="796"/>
                </a:lnTo>
                <a:lnTo>
                  <a:pt x="1330" y="794"/>
                </a:lnTo>
                <a:lnTo>
                  <a:pt x="1344" y="793"/>
                </a:lnTo>
                <a:lnTo>
                  <a:pt x="1357" y="790"/>
                </a:lnTo>
                <a:lnTo>
                  <a:pt x="1371" y="783"/>
                </a:lnTo>
                <a:lnTo>
                  <a:pt x="1385" y="777"/>
                </a:lnTo>
                <a:lnTo>
                  <a:pt x="1398" y="768"/>
                </a:lnTo>
                <a:lnTo>
                  <a:pt x="1412" y="757"/>
                </a:lnTo>
                <a:lnTo>
                  <a:pt x="1425" y="744"/>
                </a:lnTo>
                <a:lnTo>
                  <a:pt x="1425" y="744"/>
                </a:lnTo>
                <a:lnTo>
                  <a:pt x="1437" y="731"/>
                </a:lnTo>
                <a:lnTo>
                  <a:pt x="1447" y="717"/>
                </a:lnTo>
                <a:lnTo>
                  <a:pt x="1453" y="705"/>
                </a:lnTo>
                <a:lnTo>
                  <a:pt x="1458" y="690"/>
                </a:lnTo>
                <a:lnTo>
                  <a:pt x="1461" y="676"/>
                </a:lnTo>
                <a:lnTo>
                  <a:pt x="1463" y="662"/>
                </a:lnTo>
                <a:lnTo>
                  <a:pt x="1464" y="627"/>
                </a:lnTo>
                <a:lnTo>
                  <a:pt x="1464" y="627"/>
                </a:lnTo>
                <a:lnTo>
                  <a:pt x="1463" y="605"/>
                </a:lnTo>
                <a:lnTo>
                  <a:pt x="1459" y="586"/>
                </a:lnTo>
                <a:lnTo>
                  <a:pt x="1455" y="574"/>
                </a:lnTo>
                <a:lnTo>
                  <a:pt x="1448" y="561"/>
                </a:lnTo>
                <a:lnTo>
                  <a:pt x="1433" y="539"/>
                </a:lnTo>
                <a:lnTo>
                  <a:pt x="1423" y="525"/>
                </a:lnTo>
                <a:lnTo>
                  <a:pt x="1414" y="509"/>
                </a:lnTo>
                <a:lnTo>
                  <a:pt x="1414" y="509"/>
                </a:lnTo>
                <a:lnTo>
                  <a:pt x="1429" y="505"/>
                </a:lnTo>
                <a:lnTo>
                  <a:pt x="1442" y="500"/>
                </a:lnTo>
                <a:lnTo>
                  <a:pt x="1456" y="492"/>
                </a:lnTo>
                <a:lnTo>
                  <a:pt x="1467" y="484"/>
                </a:lnTo>
                <a:lnTo>
                  <a:pt x="1478" y="475"/>
                </a:lnTo>
                <a:lnTo>
                  <a:pt x="1488" y="464"/>
                </a:lnTo>
                <a:lnTo>
                  <a:pt x="1497" y="453"/>
                </a:lnTo>
                <a:lnTo>
                  <a:pt x="1504" y="440"/>
                </a:lnTo>
                <a:lnTo>
                  <a:pt x="1510" y="427"/>
                </a:lnTo>
                <a:lnTo>
                  <a:pt x="1515" y="415"/>
                </a:lnTo>
                <a:lnTo>
                  <a:pt x="1518" y="401"/>
                </a:lnTo>
                <a:lnTo>
                  <a:pt x="1519" y="388"/>
                </a:lnTo>
                <a:lnTo>
                  <a:pt x="1519" y="374"/>
                </a:lnTo>
                <a:lnTo>
                  <a:pt x="1519" y="361"/>
                </a:lnTo>
                <a:lnTo>
                  <a:pt x="1516" y="347"/>
                </a:lnTo>
                <a:lnTo>
                  <a:pt x="1511" y="334"/>
                </a:lnTo>
                <a:lnTo>
                  <a:pt x="1511" y="334"/>
                </a:lnTo>
                <a:lnTo>
                  <a:pt x="1504" y="319"/>
                </a:lnTo>
                <a:lnTo>
                  <a:pt x="1494" y="304"/>
                </a:lnTo>
                <a:lnTo>
                  <a:pt x="1483" y="290"/>
                </a:lnTo>
                <a:lnTo>
                  <a:pt x="1470" y="279"/>
                </a:lnTo>
                <a:lnTo>
                  <a:pt x="1458" y="270"/>
                </a:lnTo>
                <a:lnTo>
                  <a:pt x="1444" y="260"/>
                </a:lnTo>
                <a:lnTo>
                  <a:pt x="1428" y="252"/>
                </a:lnTo>
                <a:lnTo>
                  <a:pt x="1412" y="248"/>
                </a:lnTo>
                <a:lnTo>
                  <a:pt x="1395" y="243"/>
                </a:lnTo>
                <a:lnTo>
                  <a:pt x="1377" y="240"/>
                </a:lnTo>
                <a:lnTo>
                  <a:pt x="1360" y="238"/>
                </a:lnTo>
                <a:lnTo>
                  <a:pt x="1343" y="240"/>
                </a:lnTo>
                <a:lnTo>
                  <a:pt x="1325" y="241"/>
                </a:lnTo>
                <a:lnTo>
                  <a:pt x="1308" y="245"/>
                </a:lnTo>
                <a:lnTo>
                  <a:pt x="1291" y="249"/>
                </a:lnTo>
                <a:lnTo>
                  <a:pt x="1275" y="256"/>
                </a:lnTo>
                <a:lnTo>
                  <a:pt x="1275" y="256"/>
                </a:lnTo>
                <a:lnTo>
                  <a:pt x="1269" y="197"/>
                </a:lnTo>
                <a:lnTo>
                  <a:pt x="1266" y="169"/>
                </a:lnTo>
                <a:lnTo>
                  <a:pt x="1259" y="141"/>
                </a:lnTo>
                <a:lnTo>
                  <a:pt x="1255" y="126"/>
                </a:lnTo>
                <a:lnTo>
                  <a:pt x="1250" y="114"/>
                </a:lnTo>
                <a:lnTo>
                  <a:pt x="1244" y="101"/>
                </a:lnTo>
                <a:lnTo>
                  <a:pt x="1236" y="89"/>
                </a:lnTo>
                <a:lnTo>
                  <a:pt x="1228" y="77"/>
                </a:lnTo>
                <a:lnTo>
                  <a:pt x="1217" y="66"/>
                </a:lnTo>
                <a:lnTo>
                  <a:pt x="1204" y="57"/>
                </a:lnTo>
                <a:lnTo>
                  <a:pt x="1190" y="48"/>
                </a:lnTo>
                <a:lnTo>
                  <a:pt x="1190" y="48"/>
                </a:lnTo>
                <a:lnTo>
                  <a:pt x="1174" y="40"/>
                </a:lnTo>
                <a:lnTo>
                  <a:pt x="1160" y="37"/>
                </a:lnTo>
                <a:lnTo>
                  <a:pt x="1146" y="33"/>
                </a:lnTo>
                <a:lnTo>
                  <a:pt x="1132" y="33"/>
                </a:lnTo>
                <a:lnTo>
                  <a:pt x="1119" y="35"/>
                </a:lnTo>
                <a:lnTo>
                  <a:pt x="1105" y="40"/>
                </a:lnTo>
                <a:lnTo>
                  <a:pt x="1092" y="44"/>
                </a:lnTo>
                <a:lnTo>
                  <a:pt x="1080" y="51"/>
                </a:lnTo>
                <a:lnTo>
                  <a:pt x="1069" y="60"/>
                </a:lnTo>
                <a:lnTo>
                  <a:pt x="1056" y="68"/>
                </a:lnTo>
                <a:lnTo>
                  <a:pt x="1034" y="89"/>
                </a:lnTo>
                <a:lnTo>
                  <a:pt x="1013" y="111"/>
                </a:lnTo>
                <a:lnTo>
                  <a:pt x="993" y="133"/>
                </a:lnTo>
                <a:lnTo>
                  <a:pt x="993" y="133"/>
                </a:lnTo>
                <a:lnTo>
                  <a:pt x="995" y="117"/>
                </a:lnTo>
                <a:lnTo>
                  <a:pt x="996" y="103"/>
                </a:lnTo>
                <a:lnTo>
                  <a:pt x="995" y="89"/>
                </a:lnTo>
                <a:lnTo>
                  <a:pt x="991" y="76"/>
                </a:lnTo>
                <a:lnTo>
                  <a:pt x="988" y="63"/>
                </a:lnTo>
                <a:lnTo>
                  <a:pt x="982" y="52"/>
                </a:lnTo>
                <a:lnTo>
                  <a:pt x="976" y="43"/>
                </a:lnTo>
                <a:lnTo>
                  <a:pt x="968" y="33"/>
                </a:lnTo>
                <a:lnTo>
                  <a:pt x="958" y="25"/>
                </a:lnTo>
                <a:lnTo>
                  <a:pt x="947" y="19"/>
                </a:lnTo>
                <a:lnTo>
                  <a:pt x="936" y="13"/>
                </a:lnTo>
                <a:lnTo>
                  <a:pt x="925" y="8"/>
                </a:lnTo>
                <a:lnTo>
                  <a:pt x="913" y="5"/>
                </a:lnTo>
                <a:lnTo>
                  <a:pt x="900" y="2"/>
                </a:lnTo>
                <a:lnTo>
                  <a:pt x="886" y="0"/>
                </a:lnTo>
                <a:lnTo>
                  <a:pt x="872" y="0"/>
                </a:lnTo>
                <a:lnTo>
                  <a:pt x="872" y="0"/>
                </a:lnTo>
                <a:lnTo>
                  <a:pt x="857" y="2"/>
                </a:lnTo>
                <a:lnTo>
                  <a:pt x="843" y="3"/>
                </a:lnTo>
                <a:lnTo>
                  <a:pt x="829" y="7"/>
                </a:lnTo>
                <a:lnTo>
                  <a:pt x="817" y="11"/>
                </a:lnTo>
                <a:lnTo>
                  <a:pt x="804" y="18"/>
                </a:lnTo>
                <a:lnTo>
                  <a:pt x="793" y="24"/>
                </a:lnTo>
                <a:lnTo>
                  <a:pt x="771" y="40"/>
                </a:lnTo>
                <a:lnTo>
                  <a:pt x="750" y="59"/>
                </a:lnTo>
                <a:lnTo>
                  <a:pt x="731" y="79"/>
                </a:lnTo>
                <a:lnTo>
                  <a:pt x="714" y="100"/>
                </a:lnTo>
                <a:lnTo>
                  <a:pt x="698" y="122"/>
                </a:lnTo>
                <a:close/>
              </a:path>
            </a:pathLst>
          </a:cu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223"/>
          <p:cNvSpPr>
            <a:spLocks/>
          </p:cNvSpPr>
          <p:nvPr/>
        </p:nvSpPr>
        <p:spPr bwMode="auto">
          <a:xfrm>
            <a:off x="1332796" y="2288614"/>
            <a:ext cx="1142200" cy="680812"/>
          </a:xfrm>
          <a:custGeom>
            <a:avLst/>
            <a:gdLst>
              <a:gd name="T0" fmla="*/ 679 w 1519"/>
              <a:gd name="T1" fmla="*/ 85 h 906"/>
              <a:gd name="T2" fmla="*/ 631 w 1519"/>
              <a:gd name="T3" fmla="*/ 35 h 906"/>
              <a:gd name="T4" fmla="*/ 566 w 1519"/>
              <a:gd name="T5" fmla="*/ 11 h 906"/>
              <a:gd name="T6" fmla="*/ 511 w 1519"/>
              <a:gd name="T7" fmla="*/ 22 h 906"/>
              <a:gd name="T8" fmla="*/ 464 w 1519"/>
              <a:gd name="T9" fmla="*/ 65 h 906"/>
              <a:gd name="T10" fmla="*/ 435 w 1519"/>
              <a:gd name="T11" fmla="*/ 163 h 906"/>
              <a:gd name="T12" fmla="*/ 389 w 1519"/>
              <a:gd name="T13" fmla="*/ 186 h 906"/>
              <a:gd name="T14" fmla="*/ 268 w 1519"/>
              <a:gd name="T15" fmla="*/ 155 h 906"/>
              <a:gd name="T16" fmla="*/ 193 w 1519"/>
              <a:gd name="T17" fmla="*/ 174 h 906"/>
              <a:gd name="T18" fmla="*/ 153 w 1519"/>
              <a:gd name="T19" fmla="*/ 221 h 906"/>
              <a:gd name="T20" fmla="*/ 136 w 1519"/>
              <a:gd name="T21" fmla="*/ 304 h 906"/>
              <a:gd name="T22" fmla="*/ 147 w 1519"/>
              <a:gd name="T23" fmla="*/ 388 h 906"/>
              <a:gd name="T24" fmla="*/ 114 w 1519"/>
              <a:gd name="T25" fmla="*/ 429 h 906"/>
              <a:gd name="T26" fmla="*/ 38 w 1519"/>
              <a:gd name="T27" fmla="*/ 479 h 906"/>
              <a:gd name="T28" fmla="*/ 3 w 1519"/>
              <a:gd name="T29" fmla="*/ 560 h 906"/>
              <a:gd name="T30" fmla="*/ 0 w 1519"/>
              <a:gd name="T31" fmla="*/ 645 h 906"/>
              <a:gd name="T32" fmla="*/ 22 w 1519"/>
              <a:gd name="T33" fmla="*/ 730 h 906"/>
              <a:gd name="T34" fmla="*/ 84 w 1519"/>
              <a:gd name="T35" fmla="*/ 772 h 906"/>
              <a:gd name="T36" fmla="*/ 141 w 1519"/>
              <a:gd name="T37" fmla="*/ 782 h 906"/>
              <a:gd name="T38" fmla="*/ 241 w 1519"/>
              <a:gd name="T39" fmla="*/ 752 h 906"/>
              <a:gd name="T40" fmla="*/ 289 w 1519"/>
              <a:gd name="T41" fmla="*/ 846 h 906"/>
              <a:gd name="T42" fmla="*/ 341 w 1519"/>
              <a:gd name="T43" fmla="*/ 891 h 906"/>
              <a:gd name="T44" fmla="*/ 402 w 1519"/>
              <a:gd name="T45" fmla="*/ 906 h 906"/>
              <a:gd name="T46" fmla="*/ 478 w 1519"/>
              <a:gd name="T47" fmla="*/ 892 h 906"/>
              <a:gd name="T48" fmla="*/ 536 w 1519"/>
              <a:gd name="T49" fmla="*/ 831 h 906"/>
              <a:gd name="T50" fmla="*/ 585 w 1519"/>
              <a:gd name="T51" fmla="*/ 799 h 906"/>
              <a:gd name="T52" fmla="*/ 627 w 1519"/>
              <a:gd name="T53" fmla="*/ 858 h 906"/>
              <a:gd name="T54" fmla="*/ 694 w 1519"/>
              <a:gd name="T55" fmla="*/ 886 h 906"/>
              <a:gd name="T56" fmla="*/ 768 w 1519"/>
              <a:gd name="T57" fmla="*/ 889 h 906"/>
              <a:gd name="T58" fmla="*/ 832 w 1519"/>
              <a:gd name="T59" fmla="*/ 872 h 906"/>
              <a:gd name="T60" fmla="*/ 876 w 1519"/>
              <a:gd name="T61" fmla="*/ 820 h 906"/>
              <a:gd name="T62" fmla="*/ 943 w 1519"/>
              <a:gd name="T63" fmla="*/ 812 h 906"/>
              <a:gd name="T64" fmla="*/ 1013 w 1519"/>
              <a:gd name="T65" fmla="*/ 875 h 906"/>
              <a:gd name="T66" fmla="*/ 1064 w 1519"/>
              <a:gd name="T67" fmla="*/ 889 h 906"/>
              <a:gd name="T68" fmla="*/ 1136 w 1519"/>
              <a:gd name="T69" fmla="*/ 878 h 906"/>
              <a:gd name="T70" fmla="*/ 1184 w 1519"/>
              <a:gd name="T71" fmla="*/ 834 h 906"/>
              <a:gd name="T72" fmla="*/ 1206 w 1519"/>
              <a:gd name="T73" fmla="*/ 766 h 906"/>
              <a:gd name="T74" fmla="*/ 1247 w 1519"/>
              <a:gd name="T75" fmla="*/ 777 h 906"/>
              <a:gd name="T76" fmla="*/ 1316 w 1519"/>
              <a:gd name="T77" fmla="*/ 796 h 906"/>
              <a:gd name="T78" fmla="*/ 1385 w 1519"/>
              <a:gd name="T79" fmla="*/ 777 h 906"/>
              <a:gd name="T80" fmla="*/ 1437 w 1519"/>
              <a:gd name="T81" fmla="*/ 731 h 906"/>
              <a:gd name="T82" fmla="*/ 1463 w 1519"/>
              <a:gd name="T83" fmla="*/ 662 h 906"/>
              <a:gd name="T84" fmla="*/ 1455 w 1519"/>
              <a:gd name="T85" fmla="*/ 574 h 906"/>
              <a:gd name="T86" fmla="*/ 1414 w 1519"/>
              <a:gd name="T87" fmla="*/ 509 h 906"/>
              <a:gd name="T88" fmla="*/ 1478 w 1519"/>
              <a:gd name="T89" fmla="*/ 475 h 906"/>
              <a:gd name="T90" fmla="*/ 1515 w 1519"/>
              <a:gd name="T91" fmla="*/ 415 h 906"/>
              <a:gd name="T92" fmla="*/ 1516 w 1519"/>
              <a:gd name="T93" fmla="*/ 347 h 906"/>
              <a:gd name="T94" fmla="*/ 1483 w 1519"/>
              <a:gd name="T95" fmla="*/ 290 h 906"/>
              <a:gd name="T96" fmla="*/ 1412 w 1519"/>
              <a:gd name="T97" fmla="*/ 248 h 906"/>
              <a:gd name="T98" fmla="*/ 1325 w 1519"/>
              <a:gd name="T99" fmla="*/ 241 h 906"/>
              <a:gd name="T100" fmla="*/ 1269 w 1519"/>
              <a:gd name="T101" fmla="*/ 197 h 906"/>
              <a:gd name="T102" fmla="*/ 1244 w 1519"/>
              <a:gd name="T103" fmla="*/ 101 h 906"/>
              <a:gd name="T104" fmla="*/ 1190 w 1519"/>
              <a:gd name="T105" fmla="*/ 48 h 906"/>
              <a:gd name="T106" fmla="*/ 1132 w 1519"/>
              <a:gd name="T107" fmla="*/ 33 h 906"/>
              <a:gd name="T108" fmla="*/ 1069 w 1519"/>
              <a:gd name="T109" fmla="*/ 60 h 906"/>
              <a:gd name="T110" fmla="*/ 993 w 1519"/>
              <a:gd name="T111" fmla="*/ 133 h 906"/>
              <a:gd name="T112" fmla="*/ 988 w 1519"/>
              <a:gd name="T113" fmla="*/ 63 h 906"/>
              <a:gd name="T114" fmla="*/ 947 w 1519"/>
              <a:gd name="T115" fmla="*/ 19 h 906"/>
              <a:gd name="T116" fmla="*/ 886 w 1519"/>
              <a:gd name="T117" fmla="*/ 0 h 906"/>
              <a:gd name="T118" fmla="*/ 829 w 1519"/>
              <a:gd name="T119" fmla="*/ 7 h 906"/>
              <a:gd name="T120" fmla="*/ 750 w 1519"/>
              <a:gd name="T121" fmla="*/ 59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19" h="906">
                <a:moveTo>
                  <a:pt x="698" y="122"/>
                </a:moveTo>
                <a:lnTo>
                  <a:pt x="698" y="122"/>
                </a:lnTo>
                <a:lnTo>
                  <a:pt x="694" y="111"/>
                </a:lnTo>
                <a:lnTo>
                  <a:pt x="687" y="98"/>
                </a:lnTo>
                <a:lnTo>
                  <a:pt x="679" y="85"/>
                </a:lnTo>
                <a:lnTo>
                  <a:pt x="672" y="74"/>
                </a:lnTo>
                <a:lnTo>
                  <a:pt x="662" y="63"/>
                </a:lnTo>
                <a:lnTo>
                  <a:pt x="653" y="54"/>
                </a:lnTo>
                <a:lnTo>
                  <a:pt x="642" y="43"/>
                </a:lnTo>
                <a:lnTo>
                  <a:pt x="631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3"/>
                </a:lnTo>
                <a:lnTo>
                  <a:pt x="566" y="11"/>
                </a:lnTo>
                <a:lnTo>
                  <a:pt x="552" y="10"/>
                </a:lnTo>
                <a:lnTo>
                  <a:pt x="538" y="13"/>
                </a:lnTo>
                <a:lnTo>
                  <a:pt x="523" y="16"/>
                </a:lnTo>
                <a:lnTo>
                  <a:pt x="523" y="16"/>
                </a:lnTo>
                <a:lnTo>
                  <a:pt x="511" y="22"/>
                </a:lnTo>
                <a:lnTo>
                  <a:pt x="498" y="29"/>
                </a:lnTo>
                <a:lnTo>
                  <a:pt x="487" y="37"/>
                </a:lnTo>
                <a:lnTo>
                  <a:pt x="478" y="44"/>
                </a:lnTo>
                <a:lnTo>
                  <a:pt x="470" y="54"/>
                </a:lnTo>
                <a:lnTo>
                  <a:pt x="464" y="65"/>
                </a:lnTo>
                <a:lnTo>
                  <a:pt x="457" y="76"/>
                </a:lnTo>
                <a:lnTo>
                  <a:pt x="451" y="87"/>
                </a:lnTo>
                <a:lnTo>
                  <a:pt x="443" y="111"/>
                </a:lnTo>
                <a:lnTo>
                  <a:pt x="438" y="137"/>
                </a:lnTo>
                <a:lnTo>
                  <a:pt x="435" y="163"/>
                </a:lnTo>
                <a:lnTo>
                  <a:pt x="434" y="189"/>
                </a:lnTo>
                <a:lnTo>
                  <a:pt x="434" y="189"/>
                </a:lnTo>
                <a:lnTo>
                  <a:pt x="419" y="189"/>
                </a:lnTo>
                <a:lnTo>
                  <a:pt x="404" y="189"/>
                </a:lnTo>
                <a:lnTo>
                  <a:pt x="389" y="186"/>
                </a:lnTo>
                <a:lnTo>
                  <a:pt x="374" y="183"/>
                </a:lnTo>
                <a:lnTo>
                  <a:pt x="344" y="174"/>
                </a:lnTo>
                <a:lnTo>
                  <a:pt x="314" y="164"/>
                </a:lnTo>
                <a:lnTo>
                  <a:pt x="282" y="158"/>
                </a:lnTo>
                <a:lnTo>
                  <a:pt x="268" y="155"/>
                </a:lnTo>
                <a:lnTo>
                  <a:pt x="252" y="155"/>
                </a:lnTo>
                <a:lnTo>
                  <a:pt x="238" y="156"/>
                </a:lnTo>
                <a:lnTo>
                  <a:pt x="222" y="159"/>
                </a:lnTo>
                <a:lnTo>
                  <a:pt x="207" y="164"/>
                </a:lnTo>
                <a:lnTo>
                  <a:pt x="193" y="174"/>
                </a:lnTo>
                <a:lnTo>
                  <a:pt x="193" y="174"/>
                </a:lnTo>
                <a:lnTo>
                  <a:pt x="180" y="183"/>
                </a:lnTo>
                <a:lnTo>
                  <a:pt x="169" y="194"/>
                </a:lnTo>
                <a:lnTo>
                  <a:pt x="161" y="207"/>
                </a:lnTo>
                <a:lnTo>
                  <a:pt x="153" y="221"/>
                </a:lnTo>
                <a:lnTo>
                  <a:pt x="147" y="237"/>
                </a:lnTo>
                <a:lnTo>
                  <a:pt x="142" y="252"/>
                </a:lnTo>
                <a:lnTo>
                  <a:pt x="139" y="270"/>
                </a:lnTo>
                <a:lnTo>
                  <a:pt x="137" y="287"/>
                </a:lnTo>
                <a:lnTo>
                  <a:pt x="136" y="304"/>
                </a:lnTo>
                <a:lnTo>
                  <a:pt x="136" y="322"/>
                </a:lnTo>
                <a:lnTo>
                  <a:pt x="137" y="339"/>
                </a:lnTo>
                <a:lnTo>
                  <a:pt x="139" y="356"/>
                </a:lnTo>
                <a:lnTo>
                  <a:pt x="142" y="372"/>
                </a:lnTo>
                <a:lnTo>
                  <a:pt x="147" y="388"/>
                </a:lnTo>
                <a:lnTo>
                  <a:pt x="152" y="402"/>
                </a:lnTo>
                <a:lnTo>
                  <a:pt x="156" y="415"/>
                </a:lnTo>
                <a:lnTo>
                  <a:pt x="156" y="415"/>
                </a:lnTo>
                <a:lnTo>
                  <a:pt x="134" y="421"/>
                </a:lnTo>
                <a:lnTo>
                  <a:pt x="114" y="429"/>
                </a:lnTo>
                <a:lnTo>
                  <a:pt x="95" y="437"/>
                </a:lnTo>
                <a:lnTo>
                  <a:pt x="77" y="446"/>
                </a:lnTo>
                <a:lnTo>
                  <a:pt x="63" y="456"/>
                </a:lnTo>
                <a:lnTo>
                  <a:pt x="49" y="467"/>
                </a:lnTo>
                <a:lnTo>
                  <a:pt x="38" y="479"/>
                </a:lnTo>
                <a:lnTo>
                  <a:pt x="29" y="494"/>
                </a:lnTo>
                <a:lnTo>
                  <a:pt x="19" y="508"/>
                </a:lnTo>
                <a:lnTo>
                  <a:pt x="13" y="525"/>
                </a:lnTo>
                <a:lnTo>
                  <a:pt x="8" y="541"/>
                </a:lnTo>
                <a:lnTo>
                  <a:pt x="3" y="560"/>
                </a:lnTo>
                <a:lnTo>
                  <a:pt x="2" y="579"/>
                </a:lnTo>
                <a:lnTo>
                  <a:pt x="0" y="599"/>
                </a:lnTo>
                <a:lnTo>
                  <a:pt x="0" y="621"/>
                </a:lnTo>
                <a:lnTo>
                  <a:pt x="0" y="645"/>
                </a:lnTo>
                <a:lnTo>
                  <a:pt x="0" y="645"/>
                </a:lnTo>
                <a:lnTo>
                  <a:pt x="3" y="665"/>
                </a:lnTo>
                <a:lnTo>
                  <a:pt x="5" y="686"/>
                </a:lnTo>
                <a:lnTo>
                  <a:pt x="10" y="702"/>
                </a:lnTo>
                <a:lnTo>
                  <a:pt x="14" y="717"/>
                </a:lnTo>
                <a:lnTo>
                  <a:pt x="22" y="730"/>
                </a:lnTo>
                <a:lnTo>
                  <a:pt x="35" y="742"/>
                </a:lnTo>
                <a:lnTo>
                  <a:pt x="51" y="755"/>
                </a:lnTo>
                <a:lnTo>
                  <a:pt x="70" y="766"/>
                </a:lnTo>
                <a:lnTo>
                  <a:pt x="70" y="766"/>
                </a:lnTo>
                <a:lnTo>
                  <a:pt x="84" y="772"/>
                </a:lnTo>
                <a:lnTo>
                  <a:pt x="96" y="777"/>
                </a:lnTo>
                <a:lnTo>
                  <a:pt x="107" y="780"/>
                </a:lnTo>
                <a:lnTo>
                  <a:pt x="118" y="782"/>
                </a:lnTo>
                <a:lnTo>
                  <a:pt x="129" y="783"/>
                </a:lnTo>
                <a:lnTo>
                  <a:pt x="141" y="782"/>
                </a:lnTo>
                <a:lnTo>
                  <a:pt x="159" y="779"/>
                </a:lnTo>
                <a:lnTo>
                  <a:pt x="178" y="772"/>
                </a:lnTo>
                <a:lnTo>
                  <a:pt x="197" y="766"/>
                </a:lnTo>
                <a:lnTo>
                  <a:pt x="219" y="758"/>
                </a:lnTo>
                <a:lnTo>
                  <a:pt x="241" y="752"/>
                </a:lnTo>
                <a:lnTo>
                  <a:pt x="241" y="752"/>
                </a:lnTo>
                <a:lnTo>
                  <a:pt x="254" y="780"/>
                </a:lnTo>
                <a:lnTo>
                  <a:pt x="267" y="809"/>
                </a:lnTo>
                <a:lnTo>
                  <a:pt x="281" y="834"/>
                </a:lnTo>
                <a:lnTo>
                  <a:pt x="289" y="846"/>
                </a:lnTo>
                <a:lnTo>
                  <a:pt x="297" y="858"/>
                </a:lnTo>
                <a:lnTo>
                  <a:pt x="306" y="867"/>
                </a:lnTo>
                <a:lnTo>
                  <a:pt x="317" y="876"/>
                </a:lnTo>
                <a:lnTo>
                  <a:pt x="328" y="884"/>
                </a:lnTo>
                <a:lnTo>
                  <a:pt x="341" y="891"/>
                </a:lnTo>
                <a:lnTo>
                  <a:pt x="353" y="897"/>
                </a:lnTo>
                <a:lnTo>
                  <a:pt x="369" y="902"/>
                </a:lnTo>
                <a:lnTo>
                  <a:pt x="385" y="905"/>
                </a:lnTo>
                <a:lnTo>
                  <a:pt x="402" y="906"/>
                </a:lnTo>
                <a:lnTo>
                  <a:pt x="402" y="906"/>
                </a:lnTo>
                <a:lnTo>
                  <a:pt x="421" y="906"/>
                </a:lnTo>
                <a:lnTo>
                  <a:pt x="438" y="905"/>
                </a:lnTo>
                <a:lnTo>
                  <a:pt x="453" y="902"/>
                </a:lnTo>
                <a:lnTo>
                  <a:pt x="465" y="897"/>
                </a:lnTo>
                <a:lnTo>
                  <a:pt x="478" y="892"/>
                </a:lnTo>
                <a:lnTo>
                  <a:pt x="487" y="886"/>
                </a:lnTo>
                <a:lnTo>
                  <a:pt x="497" y="878"/>
                </a:lnTo>
                <a:lnTo>
                  <a:pt x="505" y="870"/>
                </a:lnTo>
                <a:lnTo>
                  <a:pt x="520" y="851"/>
                </a:lnTo>
                <a:lnTo>
                  <a:pt x="536" y="831"/>
                </a:lnTo>
                <a:lnTo>
                  <a:pt x="553" y="810"/>
                </a:lnTo>
                <a:lnTo>
                  <a:pt x="564" y="801"/>
                </a:lnTo>
                <a:lnTo>
                  <a:pt x="575" y="791"/>
                </a:lnTo>
                <a:lnTo>
                  <a:pt x="575" y="791"/>
                </a:lnTo>
                <a:lnTo>
                  <a:pt x="585" y="799"/>
                </a:lnTo>
                <a:lnTo>
                  <a:pt x="591" y="807"/>
                </a:lnTo>
                <a:lnTo>
                  <a:pt x="602" y="826"/>
                </a:lnTo>
                <a:lnTo>
                  <a:pt x="613" y="843"/>
                </a:lnTo>
                <a:lnTo>
                  <a:pt x="620" y="851"/>
                </a:lnTo>
                <a:lnTo>
                  <a:pt x="627" y="858"/>
                </a:lnTo>
                <a:lnTo>
                  <a:pt x="627" y="858"/>
                </a:lnTo>
                <a:lnTo>
                  <a:pt x="642" y="869"/>
                </a:lnTo>
                <a:lnTo>
                  <a:pt x="659" y="876"/>
                </a:lnTo>
                <a:lnTo>
                  <a:pt x="676" y="883"/>
                </a:lnTo>
                <a:lnTo>
                  <a:pt x="694" y="886"/>
                </a:lnTo>
                <a:lnTo>
                  <a:pt x="713" y="889"/>
                </a:lnTo>
                <a:lnTo>
                  <a:pt x="730" y="889"/>
                </a:lnTo>
                <a:lnTo>
                  <a:pt x="749" y="889"/>
                </a:lnTo>
                <a:lnTo>
                  <a:pt x="768" y="889"/>
                </a:lnTo>
                <a:lnTo>
                  <a:pt x="768" y="889"/>
                </a:lnTo>
                <a:lnTo>
                  <a:pt x="783" y="886"/>
                </a:lnTo>
                <a:lnTo>
                  <a:pt x="799" y="884"/>
                </a:lnTo>
                <a:lnTo>
                  <a:pt x="812" y="881"/>
                </a:lnTo>
                <a:lnTo>
                  <a:pt x="823" y="876"/>
                </a:lnTo>
                <a:lnTo>
                  <a:pt x="832" y="872"/>
                </a:lnTo>
                <a:lnTo>
                  <a:pt x="840" y="867"/>
                </a:lnTo>
                <a:lnTo>
                  <a:pt x="848" y="861"/>
                </a:lnTo>
                <a:lnTo>
                  <a:pt x="854" y="854"/>
                </a:lnTo>
                <a:lnTo>
                  <a:pt x="865" y="839"/>
                </a:lnTo>
                <a:lnTo>
                  <a:pt x="876" y="820"/>
                </a:lnTo>
                <a:lnTo>
                  <a:pt x="891" y="798"/>
                </a:lnTo>
                <a:lnTo>
                  <a:pt x="906" y="774"/>
                </a:lnTo>
                <a:lnTo>
                  <a:pt x="906" y="774"/>
                </a:lnTo>
                <a:lnTo>
                  <a:pt x="925" y="793"/>
                </a:lnTo>
                <a:lnTo>
                  <a:pt x="943" y="812"/>
                </a:lnTo>
                <a:lnTo>
                  <a:pt x="960" y="831"/>
                </a:lnTo>
                <a:lnTo>
                  <a:pt x="976" y="848"/>
                </a:lnTo>
                <a:lnTo>
                  <a:pt x="995" y="862"/>
                </a:lnTo>
                <a:lnTo>
                  <a:pt x="1004" y="869"/>
                </a:lnTo>
                <a:lnTo>
                  <a:pt x="1013" y="875"/>
                </a:lnTo>
                <a:lnTo>
                  <a:pt x="1025" y="880"/>
                </a:lnTo>
                <a:lnTo>
                  <a:pt x="1037" y="883"/>
                </a:lnTo>
                <a:lnTo>
                  <a:pt x="1050" y="886"/>
                </a:lnTo>
                <a:lnTo>
                  <a:pt x="1064" y="889"/>
                </a:lnTo>
                <a:lnTo>
                  <a:pt x="1064" y="889"/>
                </a:lnTo>
                <a:lnTo>
                  <a:pt x="1080" y="889"/>
                </a:lnTo>
                <a:lnTo>
                  <a:pt x="1095" y="889"/>
                </a:lnTo>
                <a:lnTo>
                  <a:pt x="1110" y="886"/>
                </a:lnTo>
                <a:lnTo>
                  <a:pt x="1122" y="883"/>
                </a:lnTo>
                <a:lnTo>
                  <a:pt x="1136" y="878"/>
                </a:lnTo>
                <a:lnTo>
                  <a:pt x="1147" y="872"/>
                </a:lnTo>
                <a:lnTo>
                  <a:pt x="1158" y="864"/>
                </a:lnTo>
                <a:lnTo>
                  <a:pt x="1168" y="854"/>
                </a:lnTo>
                <a:lnTo>
                  <a:pt x="1176" y="845"/>
                </a:lnTo>
                <a:lnTo>
                  <a:pt x="1184" y="834"/>
                </a:lnTo>
                <a:lnTo>
                  <a:pt x="1190" y="821"/>
                </a:lnTo>
                <a:lnTo>
                  <a:pt x="1196" y="809"/>
                </a:lnTo>
                <a:lnTo>
                  <a:pt x="1201" y="796"/>
                </a:lnTo>
                <a:lnTo>
                  <a:pt x="1204" y="782"/>
                </a:lnTo>
                <a:lnTo>
                  <a:pt x="1206" y="766"/>
                </a:lnTo>
                <a:lnTo>
                  <a:pt x="1206" y="750"/>
                </a:lnTo>
                <a:lnTo>
                  <a:pt x="1206" y="750"/>
                </a:lnTo>
                <a:lnTo>
                  <a:pt x="1220" y="760"/>
                </a:lnTo>
                <a:lnTo>
                  <a:pt x="1233" y="769"/>
                </a:lnTo>
                <a:lnTo>
                  <a:pt x="1247" y="777"/>
                </a:lnTo>
                <a:lnTo>
                  <a:pt x="1261" y="783"/>
                </a:lnTo>
                <a:lnTo>
                  <a:pt x="1275" y="788"/>
                </a:lnTo>
                <a:lnTo>
                  <a:pt x="1289" y="791"/>
                </a:lnTo>
                <a:lnTo>
                  <a:pt x="1302" y="794"/>
                </a:lnTo>
                <a:lnTo>
                  <a:pt x="1316" y="796"/>
                </a:lnTo>
                <a:lnTo>
                  <a:pt x="1330" y="794"/>
                </a:lnTo>
                <a:lnTo>
                  <a:pt x="1344" y="793"/>
                </a:lnTo>
                <a:lnTo>
                  <a:pt x="1357" y="790"/>
                </a:lnTo>
                <a:lnTo>
                  <a:pt x="1371" y="783"/>
                </a:lnTo>
                <a:lnTo>
                  <a:pt x="1385" y="777"/>
                </a:lnTo>
                <a:lnTo>
                  <a:pt x="1398" y="768"/>
                </a:lnTo>
                <a:lnTo>
                  <a:pt x="1412" y="757"/>
                </a:lnTo>
                <a:lnTo>
                  <a:pt x="1425" y="744"/>
                </a:lnTo>
                <a:lnTo>
                  <a:pt x="1425" y="744"/>
                </a:lnTo>
                <a:lnTo>
                  <a:pt x="1437" y="731"/>
                </a:lnTo>
                <a:lnTo>
                  <a:pt x="1447" y="717"/>
                </a:lnTo>
                <a:lnTo>
                  <a:pt x="1453" y="705"/>
                </a:lnTo>
                <a:lnTo>
                  <a:pt x="1458" y="690"/>
                </a:lnTo>
                <a:lnTo>
                  <a:pt x="1461" y="676"/>
                </a:lnTo>
                <a:lnTo>
                  <a:pt x="1463" y="662"/>
                </a:lnTo>
                <a:lnTo>
                  <a:pt x="1464" y="627"/>
                </a:lnTo>
                <a:lnTo>
                  <a:pt x="1464" y="627"/>
                </a:lnTo>
                <a:lnTo>
                  <a:pt x="1463" y="605"/>
                </a:lnTo>
                <a:lnTo>
                  <a:pt x="1459" y="586"/>
                </a:lnTo>
                <a:lnTo>
                  <a:pt x="1455" y="574"/>
                </a:lnTo>
                <a:lnTo>
                  <a:pt x="1448" y="561"/>
                </a:lnTo>
                <a:lnTo>
                  <a:pt x="1433" y="539"/>
                </a:lnTo>
                <a:lnTo>
                  <a:pt x="1423" y="525"/>
                </a:lnTo>
                <a:lnTo>
                  <a:pt x="1414" y="509"/>
                </a:lnTo>
                <a:lnTo>
                  <a:pt x="1414" y="509"/>
                </a:lnTo>
                <a:lnTo>
                  <a:pt x="1429" y="505"/>
                </a:lnTo>
                <a:lnTo>
                  <a:pt x="1442" y="500"/>
                </a:lnTo>
                <a:lnTo>
                  <a:pt x="1456" y="492"/>
                </a:lnTo>
                <a:lnTo>
                  <a:pt x="1467" y="484"/>
                </a:lnTo>
                <a:lnTo>
                  <a:pt x="1478" y="475"/>
                </a:lnTo>
                <a:lnTo>
                  <a:pt x="1488" y="464"/>
                </a:lnTo>
                <a:lnTo>
                  <a:pt x="1497" y="453"/>
                </a:lnTo>
                <a:lnTo>
                  <a:pt x="1504" y="440"/>
                </a:lnTo>
                <a:lnTo>
                  <a:pt x="1510" y="427"/>
                </a:lnTo>
                <a:lnTo>
                  <a:pt x="1515" y="415"/>
                </a:lnTo>
                <a:lnTo>
                  <a:pt x="1518" y="401"/>
                </a:lnTo>
                <a:lnTo>
                  <a:pt x="1519" y="388"/>
                </a:lnTo>
                <a:lnTo>
                  <a:pt x="1519" y="374"/>
                </a:lnTo>
                <a:lnTo>
                  <a:pt x="1519" y="361"/>
                </a:lnTo>
                <a:lnTo>
                  <a:pt x="1516" y="347"/>
                </a:lnTo>
                <a:lnTo>
                  <a:pt x="1511" y="334"/>
                </a:lnTo>
                <a:lnTo>
                  <a:pt x="1511" y="334"/>
                </a:lnTo>
                <a:lnTo>
                  <a:pt x="1504" y="319"/>
                </a:lnTo>
                <a:lnTo>
                  <a:pt x="1494" y="304"/>
                </a:lnTo>
                <a:lnTo>
                  <a:pt x="1483" y="290"/>
                </a:lnTo>
                <a:lnTo>
                  <a:pt x="1470" y="279"/>
                </a:lnTo>
                <a:lnTo>
                  <a:pt x="1458" y="270"/>
                </a:lnTo>
                <a:lnTo>
                  <a:pt x="1444" y="260"/>
                </a:lnTo>
                <a:lnTo>
                  <a:pt x="1428" y="252"/>
                </a:lnTo>
                <a:lnTo>
                  <a:pt x="1412" y="248"/>
                </a:lnTo>
                <a:lnTo>
                  <a:pt x="1395" y="243"/>
                </a:lnTo>
                <a:lnTo>
                  <a:pt x="1377" y="240"/>
                </a:lnTo>
                <a:lnTo>
                  <a:pt x="1360" y="238"/>
                </a:lnTo>
                <a:lnTo>
                  <a:pt x="1343" y="240"/>
                </a:lnTo>
                <a:lnTo>
                  <a:pt x="1325" y="241"/>
                </a:lnTo>
                <a:lnTo>
                  <a:pt x="1308" y="245"/>
                </a:lnTo>
                <a:lnTo>
                  <a:pt x="1291" y="249"/>
                </a:lnTo>
                <a:lnTo>
                  <a:pt x="1275" y="256"/>
                </a:lnTo>
                <a:lnTo>
                  <a:pt x="1275" y="256"/>
                </a:lnTo>
                <a:lnTo>
                  <a:pt x="1269" y="197"/>
                </a:lnTo>
                <a:lnTo>
                  <a:pt x="1266" y="169"/>
                </a:lnTo>
                <a:lnTo>
                  <a:pt x="1259" y="141"/>
                </a:lnTo>
                <a:lnTo>
                  <a:pt x="1255" y="126"/>
                </a:lnTo>
                <a:lnTo>
                  <a:pt x="1250" y="114"/>
                </a:lnTo>
                <a:lnTo>
                  <a:pt x="1244" y="101"/>
                </a:lnTo>
                <a:lnTo>
                  <a:pt x="1236" y="89"/>
                </a:lnTo>
                <a:lnTo>
                  <a:pt x="1228" y="77"/>
                </a:lnTo>
                <a:lnTo>
                  <a:pt x="1217" y="66"/>
                </a:lnTo>
                <a:lnTo>
                  <a:pt x="1204" y="57"/>
                </a:lnTo>
                <a:lnTo>
                  <a:pt x="1190" y="48"/>
                </a:lnTo>
                <a:lnTo>
                  <a:pt x="1190" y="48"/>
                </a:lnTo>
                <a:lnTo>
                  <a:pt x="1174" y="40"/>
                </a:lnTo>
                <a:lnTo>
                  <a:pt x="1160" y="37"/>
                </a:lnTo>
                <a:lnTo>
                  <a:pt x="1146" y="33"/>
                </a:lnTo>
                <a:lnTo>
                  <a:pt x="1132" y="33"/>
                </a:lnTo>
                <a:lnTo>
                  <a:pt x="1119" y="35"/>
                </a:lnTo>
                <a:lnTo>
                  <a:pt x="1105" y="40"/>
                </a:lnTo>
                <a:lnTo>
                  <a:pt x="1092" y="44"/>
                </a:lnTo>
                <a:lnTo>
                  <a:pt x="1080" y="51"/>
                </a:lnTo>
                <a:lnTo>
                  <a:pt x="1069" y="60"/>
                </a:lnTo>
                <a:lnTo>
                  <a:pt x="1056" y="68"/>
                </a:lnTo>
                <a:lnTo>
                  <a:pt x="1034" y="89"/>
                </a:lnTo>
                <a:lnTo>
                  <a:pt x="1013" y="111"/>
                </a:lnTo>
                <a:lnTo>
                  <a:pt x="993" y="133"/>
                </a:lnTo>
                <a:lnTo>
                  <a:pt x="993" y="133"/>
                </a:lnTo>
                <a:lnTo>
                  <a:pt x="995" y="117"/>
                </a:lnTo>
                <a:lnTo>
                  <a:pt x="996" y="103"/>
                </a:lnTo>
                <a:lnTo>
                  <a:pt x="995" y="89"/>
                </a:lnTo>
                <a:lnTo>
                  <a:pt x="991" y="76"/>
                </a:lnTo>
                <a:lnTo>
                  <a:pt x="988" y="63"/>
                </a:lnTo>
                <a:lnTo>
                  <a:pt x="982" y="52"/>
                </a:lnTo>
                <a:lnTo>
                  <a:pt x="976" y="43"/>
                </a:lnTo>
                <a:lnTo>
                  <a:pt x="968" y="33"/>
                </a:lnTo>
                <a:lnTo>
                  <a:pt x="958" y="25"/>
                </a:lnTo>
                <a:lnTo>
                  <a:pt x="947" y="19"/>
                </a:lnTo>
                <a:lnTo>
                  <a:pt x="936" y="13"/>
                </a:lnTo>
                <a:lnTo>
                  <a:pt x="925" y="8"/>
                </a:lnTo>
                <a:lnTo>
                  <a:pt x="913" y="5"/>
                </a:lnTo>
                <a:lnTo>
                  <a:pt x="900" y="2"/>
                </a:lnTo>
                <a:lnTo>
                  <a:pt x="886" y="0"/>
                </a:lnTo>
                <a:lnTo>
                  <a:pt x="872" y="0"/>
                </a:lnTo>
                <a:lnTo>
                  <a:pt x="872" y="0"/>
                </a:lnTo>
                <a:lnTo>
                  <a:pt x="857" y="2"/>
                </a:lnTo>
                <a:lnTo>
                  <a:pt x="843" y="3"/>
                </a:lnTo>
                <a:lnTo>
                  <a:pt x="829" y="7"/>
                </a:lnTo>
                <a:lnTo>
                  <a:pt x="817" y="11"/>
                </a:lnTo>
                <a:lnTo>
                  <a:pt x="804" y="18"/>
                </a:lnTo>
                <a:lnTo>
                  <a:pt x="793" y="24"/>
                </a:lnTo>
                <a:lnTo>
                  <a:pt x="771" y="40"/>
                </a:lnTo>
                <a:lnTo>
                  <a:pt x="750" y="59"/>
                </a:lnTo>
                <a:lnTo>
                  <a:pt x="731" y="79"/>
                </a:lnTo>
                <a:lnTo>
                  <a:pt x="714" y="100"/>
                </a:lnTo>
                <a:lnTo>
                  <a:pt x="698" y="1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5292925" y="1565721"/>
            <a:ext cx="930291" cy="891217"/>
            <a:chOff x="5292925" y="1524819"/>
            <a:chExt cx="930291" cy="891217"/>
          </a:xfrm>
        </p:grpSpPr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5515353" y="1724704"/>
              <a:ext cx="455377" cy="455377"/>
            </a:xfrm>
            <a:custGeom>
              <a:avLst/>
              <a:gdLst>
                <a:gd name="T0" fmla="*/ 607 w 607"/>
                <a:gd name="T1" fmla="*/ 303 h 605"/>
                <a:gd name="T2" fmla="*/ 600 w 607"/>
                <a:gd name="T3" fmla="*/ 364 h 605"/>
                <a:gd name="T4" fmla="*/ 581 w 607"/>
                <a:gd name="T5" fmla="*/ 421 h 605"/>
                <a:gd name="T6" fmla="*/ 555 w 607"/>
                <a:gd name="T7" fmla="*/ 473 h 605"/>
                <a:gd name="T8" fmla="*/ 517 w 607"/>
                <a:gd name="T9" fmla="*/ 517 h 605"/>
                <a:gd name="T10" fmla="*/ 473 w 607"/>
                <a:gd name="T11" fmla="*/ 555 h 605"/>
                <a:gd name="T12" fmla="*/ 421 w 607"/>
                <a:gd name="T13" fmla="*/ 582 h 605"/>
                <a:gd name="T14" fmla="*/ 364 w 607"/>
                <a:gd name="T15" fmla="*/ 601 h 605"/>
                <a:gd name="T16" fmla="*/ 302 w 607"/>
                <a:gd name="T17" fmla="*/ 605 h 605"/>
                <a:gd name="T18" fmla="*/ 271 w 607"/>
                <a:gd name="T19" fmla="*/ 604 h 605"/>
                <a:gd name="T20" fmla="*/ 213 w 607"/>
                <a:gd name="T21" fmla="*/ 593 h 605"/>
                <a:gd name="T22" fmla="*/ 158 w 607"/>
                <a:gd name="T23" fmla="*/ 569 h 605"/>
                <a:gd name="T24" fmla="*/ 110 w 607"/>
                <a:gd name="T25" fmla="*/ 536 h 605"/>
                <a:gd name="T26" fmla="*/ 69 w 607"/>
                <a:gd name="T27" fmla="*/ 495 h 605"/>
                <a:gd name="T28" fmla="*/ 36 w 607"/>
                <a:gd name="T29" fmla="*/ 448 h 605"/>
                <a:gd name="T30" fmla="*/ 13 w 607"/>
                <a:gd name="T31" fmla="*/ 393 h 605"/>
                <a:gd name="T32" fmla="*/ 2 w 607"/>
                <a:gd name="T33" fmla="*/ 334 h 605"/>
                <a:gd name="T34" fmla="*/ 0 w 607"/>
                <a:gd name="T35" fmla="*/ 303 h 605"/>
                <a:gd name="T36" fmla="*/ 6 w 607"/>
                <a:gd name="T37" fmla="*/ 241 h 605"/>
                <a:gd name="T38" fmla="*/ 24 w 607"/>
                <a:gd name="T39" fmla="*/ 185 h 605"/>
                <a:gd name="T40" fmla="*/ 52 w 607"/>
                <a:gd name="T41" fmla="*/ 133 h 605"/>
                <a:gd name="T42" fmla="*/ 88 w 607"/>
                <a:gd name="T43" fmla="*/ 89 h 605"/>
                <a:gd name="T44" fmla="*/ 134 w 607"/>
                <a:gd name="T45" fmla="*/ 51 h 605"/>
                <a:gd name="T46" fmla="*/ 184 w 607"/>
                <a:gd name="T47" fmla="*/ 24 h 605"/>
                <a:gd name="T48" fmla="*/ 241 w 607"/>
                <a:gd name="T49" fmla="*/ 7 h 605"/>
                <a:gd name="T50" fmla="*/ 302 w 607"/>
                <a:gd name="T51" fmla="*/ 0 h 605"/>
                <a:gd name="T52" fmla="*/ 334 w 607"/>
                <a:gd name="T53" fmla="*/ 2 h 605"/>
                <a:gd name="T54" fmla="*/ 392 w 607"/>
                <a:gd name="T55" fmla="*/ 13 h 605"/>
                <a:gd name="T56" fmla="*/ 447 w 607"/>
                <a:gd name="T57" fmla="*/ 37 h 605"/>
                <a:gd name="T58" fmla="*/ 496 w 607"/>
                <a:gd name="T59" fmla="*/ 70 h 605"/>
                <a:gd name="T60" fmla="*/ 537 w 607"/>
                <a:gd name="T61" fmla="*/ 111 h 605"/>
                <a:gd name="T62" fmla="*/ 569 w 607"/>
                <a:gd name="T63" fmla="*/ 158 h 605"/>
                <a:gd name="T64" fmla="*/ 592 w 607"/>
                <a:gd name="T65" fmla="*/ 213 h 605"/>
                <a:gd name="T66" fmla="*/ 605 w 607"/>
                <a:gd name="T67" fmla="*/ 271 h 605"/>
                <a:gd name="T68" fmla="*/ 607 w 607"/>
                <a:gd name="T69" fmla="*/ 303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7" h="605">
                  <a:moveTo>
                    <a:pt x="607" y="303"/>
                  </a:moveTo>
                  <a:lnTo>
                    <a:pt x="607" y="303"/>
                  </a:lnTo>
                  <a:lnTo>
                    <a:pt x="605" y="334"/>
                  </a:lnTo>
                  <a:lnTo>
                    <a:pt x="600" y="364"/>
                  </a:lnTo>
                  <a:lnTo>
                    <a:pt x="592" y="393"/>
                  </a:lnTo>
                  <a:lnTo>
                    <a:pt x="581" y="421"/>
                  </a:lnTo>
                  <a:lnTo>
                    <a:pt x="569" y="448"/>
                  </a:lnTo>
                  <a:lnTo>
                    <a:pt x="555" y="473"/>
                  </a:lnTo>
                  <a:lnTo>
                    <a:pt x="537" y="495"/>
                  </a:lnTo>
                  <a:lnTo>
                    <a:pt x="517" y="517"/>
                  </a:lnTo>
                  <a:lnTo>
                    <a:pt x="496" y="536"/>
                  </a:lnTo>
                  <a:lnTo>
                    <a:pt x="473" y="555"/>
                  </a:lnTo>
                  <a:lnTo>
                    <a:pt x="447" y="569"/>
                  </a:lnTo>
                  <a:lnTo>
                    <a:pt x="421" y="582"/>
                  </a:lnTo>
                  <a:lnTo>
                    <a:pt x="392" y="593"/>
                  </a:lnTo>
                  <a:lnTo>
                    <a:pt x="364" y="601"/>
                  </a:lnTo>
                  <a:lnTo>
                    <a:pt x="334" y="604"/>
                  </a:lnTo>
                  <a:lnTo>
                    <a:pt x="302" y="605"/>
                  </a:lnTo>
                  <a:lnTo>
                    <a:pt x="302" y="605"/>
                  </a:lnTo>
                  <a:lnTo>
                    <a:pt x="271" y="604"/>
                  </a:lnTo>
                  <a:lnTo>
                    <a:pt x="241" y="601"/>
                  </a:lnTo>
                  <a:lnTo>
                    <a:pt x="213" y="593"/>
                  </a:lnTo>
                  <a:lnTo>
                    <a:pt x="184" y="582"/>
                  </a:lnTo>
                  <a:lnTo>
                    <a:pt x="158" y="569"/>
                  </a:lnTo>
                  <a:lnTo>
                    <a:pt x="134" y="555"/>
                  </a:lnTo>
                  <a:lnTo>
                    <a:pt x="110" y="536"/>
                  </a:lnTo>
                  <a:lnTo>
                    <a:pt x="88" y="517"/>
                  </a:lnTo>
                  <a:lnTo>
                    <a:pt x="69" y="495"/>
                  </a:lnTo>
                  <a:lnTo>
                    <a:pt x="52" y="473"/>
                  </a:lnTo>
                  <a:lnTo>
                    <a:pt x="36" y="448"/>
                  </a:lnTo>
                  <a:lnTo>
                    <a:pt x="24" y="421"/>
                  </a:lnTo>
                  <a:lnTo>
                    <a:pt x="13" y="393"/>
                  </a:lnTo>
                  <a:lnTo>
                    <a:pt x="6" y="364"/>
                  </a:lnTo>
                  <a:lnTo>
                    <a:pt x="2" y="334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271"/>
                  </a:lnTo>
                  <a:lnTo>
                    <a:pt x="6" y="241"/>
                  </a:lnTo>
                  <a:lnTo>
                    <a:pt x="13" y="213"/>
                  </a:lnTo>
                  <a:lnTo>
                    <a:pt x="24" y="185"/>
                  </a:lnTo>
                  <a:lnTo>
                    <a:pt x="36" y="158"/>
                  </a:lnTo>
                  <a:lnTo>
                    <a:pt x="52" y="133"/>
                  </a:lnTo>
                  <a:lnTo>
                    <a:pt x="69" y="111"/>
                  </a:lnTo>
                  <a:lnTo>
                    <a:pt x="88" y="89"/>
                  </a:lnTo>
                  <a:lnTo>
                    <a:pt x="110" y="70"/>
                  </a:lnTo>
                  <a:lnTo>
                    <a:pt x="134" y="51"/>
                  </a:lnTo>
                  <a:lnTo>
                    <a:pt x="158" y="37"/>
                  </a:lnTo>
                  <a:lnTo>
                    <a:pt x="184" y="24"/>
                  </a:lnTo>
                  <a:lnTo>
                    <a:pt x="213" y="13"/>
                  </a:lnTo>
                  <a:lnTo>
                    <a:pt x="241" y="7"/>
                  </a:lnTo>
                  <a:lnTo>
                    <a:pt x="271" y="2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334" y="2"/>
                  </a:lnTo>
                  <a:lnTo>
                    <a:pt x="364" y="7"/>
                  </a:lnTo>
                  <a:lnTo>
                    <a:pt x="392" y="13"/>
                  </a:lnTo>
                  <a:lnTo>
                    <a:pt x="421" y="24"/>
                  </a:lnTo>
                  <a:lnTo>
                    <a:pt x="447" y="37"/>
                  </a:lnTo>
                  <a:lnTo>
                    <a:pt x="473" y="51"/>
                  </a:lnTo>
                  <a:lnTo>
                    <a:pt x="496" y="70"/>
                  </a:lnTo>
                  <a:lnTo>
                    <a:pt x="517" y="89"/>
                  </a:lnTo>
                  <a:lnTo>
                    <a:pt x="537" y="111"/>
                  </a:lnTo>
                  <a:lnTo>
                    <a:pt x="555" y="133"/>
                  </a:lnTo>
                  <a:lnTo>
                    <a:pt x="569" y="158"/>
                  </a:lnTo>
                  <a:lnTo>
                    <a:pt x="581" y="185"/>
                  </a:lnTo>
                  <a:lnTo>
                    <a:pt x="592" y="213"/>
                  </a:lnTo>
                  <a:lnTo>
                    <a:pt x="600" y="241"/>
                  </a:lnTo>
                  <a:lnTo>
                    <a:pt x="605" y="271"/>
                  </a:lnTo>
                  <a:lnTo>
                    <a:pt x="607" y="303"/>
                  </a:lnTo>
                  <a:lnTo>
                    <a:pt x="607" y="303"/>
                  </a:lnTo>
                  <a:close/>
                </a:path>
              </a:pathLst>
            </a:cu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ectangle 225"/>
            <p:cNvSpPr>
              <a:spLocks noChangeArrowheads="1"/>
            </p:cNvSpPr>
            <p:nvPr/>
          </p:nvSpPr>
          <p:spPr bwMode="auto">
            <a:xfrm>
              <a:off x="5292925" y="1960659"/>
              <a:ext cx="151792" cy="45087"/>
            </a:xfrm>
            <a:prstGeom prst="rect">
              <a:avLst/>
            </a:pr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Rectangle 226"/>
            <p:cNvSpPr>
              <a:spLocks noChangeArrowheads="1"/>
            </p:cNvSpPr>
            <p:nvPr/>
          </p:nvSpPr>
          <p:spPr bwMode="auto">
            <a:xfrm>
              <a:off x="6069921" y="1965167"/>
              <a:ext cx="153295" cy="45087"/>
            </a:xfrm>
            <a:prstGeom prst="rect">
              <a:avLst/>
            </a:pr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227"/>
            <p:cNvSpPr>
              <a:spLocks noChangeArrowheads="1"/>
            </p:cNvSpPr>
            <p:nvPr/>
          </p:nvSpPr>
          <p:spPr bwMode="auto">
            <a:xfrm>
              <a:off x="5719747" y="1524819"/>
              <a:ext cx="43584" cy="153295"/>
            </a:xfrm>
            <a:prstGeom prst="rect">
              <a:avLst/>
            </a:pr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28"/>
            <p:cNvSpPr>
              <a:spLocks/>
            </p:cNvSpPr>
            <p:nvPr/>
          </p:nvSpPr>
          <p:spPr bwMode="auto">
            <a:xfrm>
              <a:off x="5395121" y="1619501"/>
              <a:ext cx="136763" cy="142775"/>
            </a:xfrm>
            <a:custGeom>
              <a:avLst/>
              <a:gdLst>
                <a:gd name="T0" fmla="*/ 139 w 183"/>
                <a:gd name="T1" fmla="*/ 189 h 189"/>
                <a:gd name="T2" fmla="*/ 0 w 183"/>
                <a:gd name="T3" fmla="*/ 41 h 189"/>
                <a:gd name="T4" fmla="*/ 44 w 183"/>
                <a:gd name="T5" fmla="*/ 0 h 189"/>
                <a:gd name="T6" fmla="*/ 183 w 183"/>
                <a:gd name="T7" fmla="*/ 150 h 189"/>
                <a:gd name="T8" fmla="*/ 139 w 183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9">
                  <a:moveTo>
                    <a:pt x="139" y="189"/>
                  </a:moveTo>
                  <a:lnTo>
                    <a:pt x="0" y="41"/>
                  </a:lnTo>
                  <a:lnTo>
                    <a:pt x="44" y="0"/>
                  </a:lnTo>
                  <a:lnTo>
                    <a:pt x="183" y="150"/>
                  </a:lnTo>
                  <a:lnTo>
                    <a:pt x="139" y="189"/>
                  </a:lnTo>
                  <a:close/>
                </a:path>
              </a:pathLst>
            </a:cu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29"/>
            <p:cNvSpPr>
              <a:spLocks/>
            </p:cNvSpPr>
            <p:nvPr/>
          </p:nvSpPr>
          <p:spPr bwMode="auto">
            <a:xfrm>
              <a:off x="5960210" y="1628519"/>
              <a:ext cx="138266" cy="141272"/>
            </a:xfrm>
            <a:custGeom>
              <a:avLst/>
              <a:gdLst>
                <a:gd name="T0" fmla="*/ 0 w 185"/>
                <a:gd name="T1" fmla="*/ 146 h 187"/>
                <a:gd name="T2" fmla="*/ 142 w 185"/>
                <a:gd name="T3" fmla="*/ 0 h 187"/>
                <a:gd name="T4" fmla="*/ 185 w 185"/>
                <a:gd name="T5" fmla="*/ 42 h 187"/>
                <a:gd name="T6" fmla="*/ 43 w 185"/>
                <a:gd name="T7" fmla="*/ 187 h 187"/>
                <a:gd name="T8" fmla="*/ 0 w 185"/>
                <a:gd name="T9" fmla="*/ 14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7">
                  <a:moveTo>
                    <a:pt x="0" y="146"/>
                  </a:moveTo>
                  <a:lnTo>
                    <a:pt x="142" y="0"/>
                  </a:lnTo>
                  <a:lnTo>
                    <a:pt x="185" y="42"/>
                  </a:lnTo>
                  <a:lnTo>
                    <a:pt x="43" y="187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30"/>
            <p:cNvSpPr>
              <a:spLocks/>
            </p:cNvSpPr>
            <p:nvPr/>
          </p:nvSpPr>
          <p:spPr bwMode="auto">
            <a:xfrm>
              <a:off x="5422174" y="2147018"/>
              <a:ext cx="136763" cy="129249"/>
            </a:xfrm>
            <a:custGeom>
              <a:avLst/>
              <a:gdLst>
                <a:gd name="T0" fmla="*/ 139 w 183"/>
                <a:gd name="T1" fmla="*/ 0 h 172"/>
                <a:gd name="T2" fmla="*/ 0 w 183"/>
                <a:gd name="T3" fmla="*/ 136 h 172"/>
                <a:gd name="T4" fmla="*/ 45 w 183"/>
                <a:gd name="T5" fmla="*/ 172 h 172"/>
                <a:gd name="T6" fmla="*/ 183 w 183"/>
                <a:gd name="T7" fmla="*/ 37 h 172"/>
                <a:gd name="T8" fmla="*/ 139 w 183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2">
                  <a:moveTo>
                    <a:pt x="139" y="0"/>
                  </a:moveTo>
                  <a:lnTo>
                    <a:pt x="0" y="136"/>
                  </a:lnTo>
                  <a:lnTo>
                    <a:pt x="45" y="172"/>
                  </a:lnTo>
                  <a:lnTo>
                    <a:pt x="183" y="37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31"/>
            <p:cNvSpPr>
              <a:spLocks/>
            </p:cNvSpPr>
            <p:nvPr/>
          </p:nvSpPr>
          <p:spPr bwMode="auto">
            <a:xfrm>
              <a:off x="5987262" y="2139503"/>
              <a:ext cx="139769" cy="127746"/>
            </a:xfrm>
            <a:custGeom>
              <a:avLst/>
              <a:gdLst>
                <a:gd name="T0" fmla="*/ 0 w 184"/>
                <a:gd name="T1" fmla="*/ 38 h 170"/>
                <a:gd name="T2" fmla="*/ 141 w 184"/>
                <a:gd name="T3" fmla="*/ 170 h 170"/>
                <a:gd name="T4" fmla="*/ 184 w 184"/>
                <a:gd name="T5" fmla="*/ 132 h 170"/>
                <a:gd name="T6" fmla="*/ 42 w 184"/>
                <a:gd name="T7" fmla="*/ 0 h 170"/>
                <a:gd name="T8" fmla="*/ 0 w 184"/>
                <a:gd name="T9" fmla="*/ 3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70">
                  <a:moveTo>
                    <a:pt x="0" y="38"/>
                  </a:moveTo>
                  <a:lnTo>
                    <a:pt x="141" y="170"/>
                  </a:lnTo>
                  <a:lnTo>
                    <a:pt x="184" y="132"/>
                  </a:lnTo>
                  <a:lnTo>
                    <a:pt x="42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Rectangle 232"/>
            <p:cNvSpPr>
              <a:spLocks noChangeArrowheads="1"/>
            </p:cNvSpPr>
            <p:nvPr/>
          </p:nvSpPr>
          <p:spPr bwMode="auto">
            <a:xfrm>
              <a:off x="5710729" y="2261238"/>
              <a:ext cx="45087" cy="154798"/>
            </a:xfrm>
            <a:prstGeom prst="rect">
              <a:avLst/>
            </a:prstGeom>
            <a:solidFill>
              <a:srgbClr val="F4D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Rectangle 233"/>
          <p:cNvSpPr>
            <a:spLocks noChangeArrowheads="1"/>
          </p:cNvSpPr>
          <p:nvPr/>
        </p:nvSpPr>
        <p:spPr bwMode="auto">
          <a:xfrm>
            <a:off x="3781012" y="6263771"/>
            <a:ext cx="1435265" cy="213411"/>
          </a:xfrm>
          <a:prstGeom prst="rect">
            <a:avLst/>
          </a:prstGeom>
          <a:solidFill>
            <a:srgbClr val="4E8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Rectangle 234"/>
          <p:cNvSpPr>
            <a:spLocks noChangeArrowheads="1"/>
          </p:cNvSpPr>
          <p:nvPr/>
        </p:nvSpPr>
        <p:spPr bwMode="auto">
          <a:xfrm>
            <a:off x="3787024" y="5885042"/>
            <a:ext cx="3936082" cy="213411"/>
          </a:xfrm>
          <a:prstGeom prst="rect">
            <a:avLst/>
          </a:prstGeom>
          <a:solidFill>
            <a:srgbClr val="E26A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845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知识获取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auto">
          <a:xfrm>
            <a:off x="7630393" y="2662957"/>
            <a:ext cx="976313" cy="323850"/>
          </a:xfrm>
          <a:prstGeom prst="rect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Rectangle 6"/>
          <p:cNvSpPr>
            <a:spLocks noChangeArrowheads="1"/>
          </p:cNvSpPr>
          <p:nvPr/>
        </p:nvSpPr>
        <p:spPr bwMode="auto">
          <a:xfrm>
            <a:off x="7908206" y="2688357"/>
            <a:ext cx="43441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9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See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7182718" y="4485407"/>
            <a:ext cx="974725" cy="323850"/>
          </a:xfrm>
          <a:prstGeom prst="rect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Rectangle 8"/>
          <p:cNvSpPr>
            <a:spLocks noChangeArrowheads="1"/>
          </p:cNvSpPr>
          <p:nvPr/>
        </p:nvSpPr>
        <p:spPr bwMode="auto">
          <a:xfrm>
            <a:off x="7382743" y="4509219"/>
            <a:ext cx="575479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9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listen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Rectangle 9"/>
          <p:cNvSpPr>
            <a:spLocks noChangeArrowheads="1"/>
          </p:cNvSpPr>
          <p:nvPr/>
        </p:nvSpPr>
        <p:spPr bwMode="auto">
          <a:xfrm>
            <a:off x="7690718" y="6036394"/>
            <a:ext cx="974725" cy="323850"/>
          </a:xfrm>
          <a:prstGeom prst="rect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Rectangle 10"/>
          <p:cNvSpPr>
            <a:spLocks noChangeArrowheads="1"/>
          </p:cNvSpPr>
          <p:nvPr/>
        </p:nvSpPr>
        <p:spPr bwMode="auto">
          <a:xfrm>
            <a:off x="7871693" y="6052269"/>
            <a:ext cx="65242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9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speak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Rectangle 11"/>
          <p:cNvSpPr>
            <a:spLocks noChangeArrowheads="1"/>
          </p:cNvSpPr>
          <p:nvPr/>
        </p:nvSpPr>
        <p:spPr bwMode="auto">
          <a:xfrm>
            <a:off x="6691815" y="2796734"/>
            <a:ext cx="4039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+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6691815" y="4916047"/>
            <a:ext cx="4039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+</a:t>
            </a: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297954" y="2287836"/>
            <a:ext cx="3409950" cy="3400425"/>
            <a:chOff x="0" y="1855788"/>
            <a:chExt cx="3409950" cy="3400425"/>
          </a:xfrm>
        </p:grpSpPr>
        <p:sp>
          <p:nvSpPr>
            <p:cNvPr id="73" name="Freeform 13"/>
            <p:cNvSpPr>
              <a:spLocks/>
            </p:cNvSpPr>
            <p:nvPr/>
          </p:nvSpPr>
          <p:spPr bwMode="auto">
            <a:xfrm>
              <a:off x="2171700" y="4051301"/>
              <a:ext cx="882650" cy="1106488"/>
            </a:xfrm>
            <a:custGeom>
              <a:avLst/>
              <a:gdLst>
                <a:gd name="T0" fmla="*/ 0 w 1111"/>
                <a:gd name="T1" fmla="*/ 1394 h 1394"/>
                <a:gd name="T2" fmla="*/ 1111 w 1111"/>
                <a:gd name="T3" fmla="*/ 262 h 1394"/>
                <a:gd name="T4" fmla="*/ 1111 w 1111"/>
                <a:gd name="T5" fmla="*/ 0 h 1394"/>
                <a:gd name="T6" fmla="*/ 0 w 1111"/>
                <a:gd name="T7" fmla="*/ 1066 h 1394"/>
                <a:gd name="T8" fmla="*/ 0 w 1111"/>
                <a:gd name="T9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394">
                  <a:moveTo>
                    <a:pt x="0" y="1394"/>
                  </a:moveTo>
                  <a:lnTo>
                    <a:pt x="1111" y="262"/>
                  </a:lnTo>
                  <a:lnTo>
                    <a:pt x="1111" y="0"/>
                  </a:lnTo>
                  <a:lnTo>
                    <a:pt x="0" y="1066"/>
                  </a:lnTo>
                  <a:lnTo>
                    <a:pt x="0" y="1394"/>
                  </a:lnTo>
                  <a:close/>
                </a:path>
              </a:pathLst>
            </a:cu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Rectangle 14"/>
            <p:cNvSpPr>
              <a:spLocks noChangeArrowheads="1"/>
            </p:cNvSpPr>
            <p:nvPr/>
          </p:nvSpPr>
          <p:spPr bwMode="auto">
            <a:xfrm>
              <a:off x="182563" y="4805363"/>
              <a:ext cx="1989138" cy="450850"/>
            </a:xfrm>
            <a:prstGeom prst="rect">
              <a:avLst/>
            </a:prstGeom>
            <a:solidFill>
              <a:srgbClr val="AF8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Rectangle 15"/>
            <p:cNvSpPr>
              <a:spLocks noChangeArrowheads="1"/>
            </p:cNvSpPr>
            <p:nvPr/>
          </p:nvSpPr>
          <p:spPr bwMode="auto">
            <a:xfrm>
              <a:off x="280988" y="4903788"/>
              <a:ext cx="1890713" cy="254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182563" y="3957638"/>
              <a:ext cx="2889250" cy="847725"/>
            </a:xfrm>
            <a:custGeom>
              <a:avLst/>
              <a:gdLst>
                <a:gd name="T0" fmla="*/ 0 w 3639"/>
                <a:gd name="T1" fmla="*/ 1068 h 1068"/>
                <a:gd name="T2" fmla="*/ 1476 w 3639"/>
                <a:gd name="T3" fmla="*/ 0 h 1068"/>
                <a:gd name="T4" fmla="*/ 3639 w 3639"/>
                <a:gd name="T5" fmla="*/ 0 h 1068"/>
                <a:gd name="T6" fmla="*/ 2506 w 3639"/>
                <a:gd name="T7" fmla="*/ 1068 h 1068"/>
                <a:gd name="T8" fmla="*/ 0 w 3639"/>
                <a:gd name="T9" fmla="*/ 106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9" h="1068">
                  <a:moveTo>
                    <a:pt x="0" y="1068"/>
                  </a:moveTo>
                  <a:lnTo>
                    <a:pt x="1476" y="0"/>
                  </a:lnTo>
                  <a:lnTo>
                    <a:pt x="3639" y="0"/>
                  </a:lnTo>
                  <a:lnTo>
                    <a:pt x="2506" y="1068"/>
                  </a:lnTo>
                  <a:lnTo>
                    <a:pt x="0" y="1068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2171700" y="3957638"/>
              <a:ext cx="898525" cy="946150"/>
            </a:xfrm>
            <a:custGeom>
              <a:avLst/>
              <a:gdLst>
                <a:gd name="T0" fmla="*/ 0 w 1132"/>
                <a:gd name="T1" fmla="*/ 1192 h 1192"/>
                <a:gd name="T2" fmla="*/ 1129 w 1132"/>
                <a:gd name="T3" fmla="*/ 118 h 1192"/>
                <a:gd name="T4" fmla="*/ 1132 w 1132"/>
                <a:gd name="T5" fmla="*/ 0 h 1192"/>
                <a:gd name="T6" fmla="*/ 0 w 1132"/>
                <a:gd name="T7" fmla="*/ 1068 h 1192"/>
                <a:gd name="T8" fmla="*/ 0 w 1132"/>
                <a:gd name="T9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92">
                  <a:moveTo>
                    <a:pt x="0" y="1192"/>
                  </a:moveTo>
                  <a:lnTo>
                    <a:pt x="1129" y="118"/>
                  </a:lnTo>
                  <a:lnTo>
                    <a:pt x="1132" y="0"/>
                  </a:lnTo>
                  <a:lnTo>
                    <a:pt x="0" y="1068"/>
                  </a:lnTo>
                  <a:lnTo>
                    <a:pt x="0" y="1192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2171700" y="4259263"/>
              <a:ext cx="882650" cy="996950"/>
            </a:xfrm>
            <a:custGeom>
              <a:avLst/>
              <a:gdLst>
                <a:gd name="T0" fmla="*/ 0 w 1111"/>
                <a:gd name="T1" fmla="*/ 1132 h 1256"/>
                <a:gd name="T2" fmla="*/ 1111 w 1111"/>
                <a:gd name="T3" fmla="*/ 0 h 1256"/>
                <a:gd name="T4" fmla="*/ 1111 w 1111"/>
                <a:gd name="T5" fmla="*/ 109 h 1256"/>
                <a:gd name="T6" fmla="*/ 0 w 1111"/>
                <a:gd name="T7" fmla="*/ 1256 h 1256"/>
                <a:gd name="T8" fmla="*/ 0 w 1111"/>
                <a:gd name="T9" fmla="*/ 11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256">
                  <a:moveTo>
                    <a:pt x="0" y="1132"/>
                  </a:moveTo>
                  <a:lnTo>
                    <a:pt x="1111" y="0"/>
                  </a:lnTo>
                  <a:lnTo>
                    <a:pt x="1111" y="109"/>
                  </a:lnTo>
                  <a:lnTo>
                    <a:pt x="0" y="1256"/>
                  </a:lnTo>
                  <a:lnTo>
                    <a:pt x="0" y="1132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1989138" y="3460751"/>
              <a:ext cx="882650" cy="1104900"/>
            </a:xfrm>
            <a:custGeom>
              <a:avLst/>
              <a:gdLst>
                <a:gd name="T0" fmla="*/ 0 w 1111"/>
                <a:gd name="T1" fmla="*/ 1394 h 1394"/>
                <a:gd name="T2" fmla="*/ 1111 w 1111"/>
                <a:gd name="T3" fmla="*/ 262 h 1394"/>
                <a:gd name="T4" fmla="*/ 1111 w 1111"/>
                <a:gd name="T5" fmla="*/ 0 h 1394"/>
                <a:gd name="T6" fmla="*/ 0 w 1111"/>
                <a:gd name="T7" fmla="*/ 1066 h 1394"/>
                <a:gd name="T8" fmla="*/ 0 w 1111"/>
                <a:gd name="T9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394">
                  <a:moveTo>
                    <a:pt x="0" y="1394"/>
                  </a:moveTo>
                  <a:lnTo>
                    <a:pt x="1111" y="262"/>
                  </a:lnTo>
                  <a:lnTo>
                    <a:pt x="1111" y="0"/>
                  </a:lnTo>
                  <a:lnTo>
                    <a:pt x="0" y="1066"/>
                  </a:lnTo>
                  <a:lnTo>
                    <a:pt x="0" y="1394"/>
                  </a:lnTo>
                  <a:close/>
                </a:path>
              </a:pathLst>
            </a:cu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Rectangle 20"/>
            <p:cNvSpPr>
              <a:spLocks noChangeArrowheads="1"/>
            </p:cNvSpPr>
            <p:nvPr/>
          </p:nvSpPr>
          <p:spPr bwMode="auto">
            <a:xfrm>
              <a:off x="0" y="4214813"/>
              <a:ext cx="1989138" cy="44926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Rectangle 21"/>
            <p:cNvSpPr>
              <a:spLocks noChangeArrowheads="1"/>
            </p:cNvSpPr>
            <p:nvPr/>
          </p:nvSpPr>
          <p:spPr bwMode="auto">
            <a:xfrm>
              <a:off x="98425" y="4313238"/>
              <a:ext cx="1890713" cy="252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0" y="3365501"/>
              <a:ext cx="2889250" cy="849313"/>
            </a:xfrm>
            <a:custGeom>
              <a:avLst/>
              <a:gdLst>
                <a:gd name="T0" fmla="*/ 0 w 3640"/>
                <a:gd name="T1" fmla="*/ 1068 h 1068"/>
                <a:gd name="T2" fmla="*/ 1476 w 3640"/>
                <a:gd name="T3" fmla="*/ 0 h 1068"/>
                <a:gd name="T4" fmla="*/ 3640 w 3640"/>
                <a:gd name="T5" fmla="*/ 0 h 1068"/>
                <a:gd name="T6" fmla="*/ 2506 w 3640"/>
                <a:gd name="T7" fmla="*/ 1068 h 1068"/>
                <a:gd name="T8" fmla="*/ 0 w 3640"/>
                <a:gd name="T9" fmla="*/ 106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1068">
                  <a:moveTo>
                    <a:pt x="0" y="1068"/>
                  </a:moveTo>
                  <a:lnTo>
                    <a:pt x="1476" y="0"/>
                  </a:lnTo>
                  <a:lnTo>
                    <a:pt x="3640" y="0"/>
                  </a:lnTo>
                  <a:lnTo>
                    <a:pt x="2506" y="1068"/>
                  </a:lnTo>
                  <a:lnTo>
                    <a:pt x="0" y="1068"/>
                  </a:lnTo>
                  <a:close/>
                </a:path>
              </a:pathLst>
            </a:custGeom>
            <a:solidFill>
              <a:srgbClr val="F29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1989138" y="3365501"/>
              <a:ext cx="898525" cy="947738"/>
            </a:xfrm>
            <a:custGeom>
              <a:avLst/>
              <a:gdLst>
                <a:gd name="T0" fmla="*/ 0 w 1132"/>
                <a:gd name="T1" fmla="*/ 1193 h 1193"/>
                <a:gd name="T2" fmla="*/ 1129 w 1132"/>
                <a:gd name="T3" fmla="*/ 118 h 1193"/>
                <a:gd name="T4" fmla="*/ 1132 w 1132"/>
                <a:gd name="T5" fmla="*/ 0 h 1193"/>
                <a:gd name="T6" fmla="*/ 0 w 1132"/>
                <a:gd name="T7" fmla="*/ 1068 h 1193"/>
                <a:gd name="T8" fmla="*/ 0 w 1132"/>
                <a:gd name="T9" fmla="*/ 119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93">
                  <a:moveTo>
                    <a:pt x="0" y="1193"/>
                  </a:moveTo>
                  <a:lnTo>
                    <a:pt x="1129" y="118"/>
                  </a:lnTo>
                  <a:lnTo>
                    <a:pt x="1132" y="0"/>
                  </a:lnTo>
                  <a:lnTo>
                    <a:pt x="0" y="1068"/>
                  </a:lnTo>
                  <a:lnTo>
                    <a:pt x="0" y="1193"/>
                  </a:lnTo>
                  <a:close/>
                </a:path>
              </a:pathLst>
            </a:custGeom>
            <a:solidFill>
              <a:srgbClr val="D488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1989138" y="3667126"/>
              <a:ext cx="882650" cy="996950"/>
            </a:xfrm>
            <a:custGeom>
              <a:avLst/>
              <a:gdLst>
                <a:gd name="T0" fmla="*/ 0 w 1111"/>
                <a:gd name="T1" fmla="*/ 1132 h 1256"/>
                <a:gd name="T2" fmla="*/ 1111 w 1111"/>
                <a:gd name="T3" fmla="*/ 0 h 1256"/>
                <a:gd name="T4" fmla="*/ 1111 w 1111"/>
                <a:gd name="T5" fmla="*/ 109 h 1256"/>
                <a:gd name="T6" fmla="*/ 0 w 1111"/>
                <a:gd name="T7" fmla="*/ 1256 h 1256"/>
                <a:gd name="T8" fmla="*/ 0 w 1111"/>
                <a:gd name="T9" fmla="*/ 11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256">
                  <a:moveTo>
                    <a:pt x="0" y="1132"/>
                  </a:moveTo>
                  <a:lnTo>
                    <a:pt x="1111" y="0"/>
                  </a:lnTo>
                  <a:lnTo>
                    <a:pt x="1111" y="109"/>
                  </a:lnTo>
                  <a:lnTo>
                    <a:pt x="0" y="1256"/>
                  </a:lnTo>
                  <a:lnTo>
                    <a:pt x="0" y="1132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2509838" y="2887663"/>
              <a:ext cx="882650" cy="1106488"/>
            </a:xfrm>
            <a:custGeom>
              <a:avLst/>
              <a:gdLst>
                <a:gd name="T0" fmla="*/ 0 w 1111"/>
                <a:gd name="T1" fmla="*/ 1394 h 1394"/>
                <a:gd name="T2" fmla="*/ 1111 w 1111"/>
                <a:gd name="T3" fmla="*/ 262 h 1394"/>
                <a:gd name="T4" fmla="*/ 1111 w 1111"/>
                <a:gd name="T5" fmla="*/ 0 h 1394"/>
                <a:gd name="T6" fmla="*/ 0 w 1111"/>
                <a:gd name="T7" fmla="*/ 1066 h 1394"/>
                <a:gd name="T8" fmla="*/ 0 w 1111"/>
                <a:gd name="T9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394">
                  <a:moveTo>
                    <a:pt x="0" y="1394"/>
                  </a:moveTo>
                  <a:lnTo>
                    <a:pt x="1111" y="262"/>
                  </a:lnTo>
                  <a:lnTo>
                    <a:pt x="1111" y="0"/>
                  </a:lnTo>
                  <a:lnTo>
                    <a:pt x="0" y="1066"/>
                  </a:lnTo>
                  <a:lnTo>
                    <a:pt x="0" y="1394"/>
                  </a:lnTo>
                  <a:close/>
                </a:path>
              </a:pathLst>
            </a:cu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Rectangle 26"/>
            <p:cNvSpPr>
              <a:spLocks noChangeArrowheads="1"/>
            </p:cNvSpPr>
            <p:nvPr/>
          </p:nvSpPr>
          <p:spPr bwMode="auto">
            <a:xfrm>
              <a:off x="520700" y="3641726"/>
              <a:ext cx="1989138" cy="450850"/>
            </a:xfrm>
            <a:prstGeom prst="rect">
              <a:avLst/>
            </a:prstGeom>
            <a:solidFill>
              <a:srgbClr val="AF8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Rectangle 27"/>
            <p:cNvSpPr>
              <a:spLocks noChangeArrowheads="1"/>
            </p:cNvSpPr>
            <p:nvPr/>
          </p:nvSpPr>
          <p:spPr bwMode="auto">
            <a:xfrm>
              <a:off x="619125" y="3740151"/>
              <a:ext cx="1890713" cy="254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520700" y="2794001"/>
              <a:ext cx="2889250" cy="847725"/>
            </a:xfrm>
            <a:custGeom>
              <a:avLst/>
              <a:gdLst>
                <a:gd name="T0" fmla="*/ 0 w 3640"/>
                <a:gd name="T1" fmla="*/ 1068 h 1068"/>
                <a:gd name="T2" fmla="*/ 1476 w 3640"/>
                <a:gd name="T3" fmla="*/ 0 h 1068"/>
                <a:gd name="T4" fmla="*/ 3640 w 3640"/>
                <a:gd name="T5" fmla="*/ 0 h 1068"/>
                <a:gd name="T6" fmla="*/ 2506 w 3640"/>
                <a:gd name="T7" fmla="*/ 1068 h 1068"/>
                <a:gd name="T8" fmla="*/ 0 w 3640"/>
                <a:gd name="T9" fmla="*/ 106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1068">
                  <a:moveTo>
                    <a:pt x="0" y="1068"/>
                  </a:moveTo>
                  <a:lnTo>
                    <a:pt x="1476" y="0"/>
                  </a:lnTo>
                  <a:lnTo>
                    <a:pt x="3640" y="0"/>
                  </a:lnTo>
                  <a:lnTo>
                    <a:pt x="2506" y="1068"/>
                  </a:lnTo>
                  <a:lnTo>
                    <a:pt x="0" y="1068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29"/>
            <p:cNvSpPr>
              <a:spLocks/>
            </p:cNvSpPr>
            <p:nvPr/>
          </p:nvSpPr>
          <p:spPr bwMode="auto">
            <a:xfrm>
              <a:off x="2509838" y="2794001"/>
              <a:ext cx="898525" cy="946150"/>
            </a:xfrm>
            <a:custGeom>
              <a:avLst/>
              <a:gdLst>
                <a:gd name="T0" fmla="*/ 0 w 1132"/>
                <a:gd name="T1" fmla="*/ 1192 h 1192"/>
                <a:gd name="T2" fmla="*/ 1129 w 1132"/>
                <a:gd name="T3" fmla="*/ 118 h 1192"/>
                <a:gd name="T4" fmla="*/ 1132 w 1132"/>
                <a:gd name="T5" fmla="*/ 0 h 1192"/>
                <a:gd name="T6" fmla="*/ 0 w 1132"/>
                <a:gd name="T7" fmla="*/ 1068 h 1192"/>
                <a:gd name="T8" fmla="*/ 0 w 1132"/>
                <a:gd name="T9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92">
                  <a:moveTo>
                    <a:pt x="0" y="1192"/>
                  </a:moveTo>
                  <a:lnTo>
                    <a:pt x="1129" y="118"/>
                  </a:lnTo>
                  <a:lnTo>
                    <a:pt x="1132" y="0"/>
                  </a:lnTo>
                  <a:lnTo>
                    <a:pt x="0" y="1068"/>
                  </a:lnTo>
                  <a:lnTo>
                    <a:pt x="0" y="1192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30"/>
            <p:cNvSpPr>
              <a:spLocks/>
            </p:cNvSpPr>
            <p:nvPr/>
          </p:nvSpPr>
          <p:spPr bwMode="auto">
            <a:xfrm>
              <a:off x="2509838" y="3095626"/>
              <a:ext cx="882650" cy="996950"/>
            </a:xfrm>
            <a:custGeom>
              <a:avLst/>
              <a:gdLst>
                <a:gd name="T0" fmla="*/ 0 w 1111"/>
                <a:gd name="T1" fmla="*/ 1132 h 1256"/>
                <a:gd name="T2" fmla="*/ 1111 w 1111"/>
                <a:gd name="T3" fmla="*/ 0 h 1256"/>
                <a:gd name="T4" fmla="*/ 1111 w 1111"/>
                <a:gd name="T5" fmla="*/ 109 h 1256"/>
                <a:gd name="T6" fmla="*/ 0 w 1111"/>
                <a:gd name="T7" fmla="*/ 1256 h 1256"/>
                <a:gd name="T8" fmla="*/ 0 w 1111"/>
                <a:gd name="T9" fmla="*/ 11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256">
                  <a:moveTo>
                    <a:pt x="0" y="1132"/>
                  </a:moveTo>
                  <a:lnTo>
                    <a:pt x="1111" y="0"/>
                  </a:lnTo>
                  <a:lnTo>
                    <a:pt x="1111" y="109"/>
                  </a:lnTo>
                  <a:lnTo>
                    <a:pt x="0" y="1256"/>
                  </a:lnTo>
                  <a:lnTo>
                    <a:pt x="0" y="1132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31"/>
            <p:cNvSpPr>
              <a:spLocks/>
            </p:cNvSpPr>
            <p:nvPr/>
          </p:nvSpPr>
          <p:spPr bwMode="auto">
            <a:xfrm>
              <a:off x="2252663" y="2314576"/>
              <a:ext cx="881063" cy="1106488"/>
            </a:xfrm>
            <a:custGeom>
              <a:avLst/>
              <a:gdLst>
                <a:gd name="T0" fmla="*/ 0 w 1111"/>
                <a:gd name="T1" fmla="*/ 1393 h 1393"/>
                <a:gd name="T2" fmla="*/ 1111 w 1111"/>
                <a:gd name="T3" fmla="*/ 261 h 1393"/>
                <a:gd name="T4" fmla="*/ 1111 w 1111"/>
                <a:gd name="T5" fmla="*/ 0 h 1393"/>
                <a:gd name="T6" fmla="*/ 0 w 1111"/>
                <a:gd name="T7" fmla="*/ 1065 h 1393"/>
                <a:gd name="T8" fmla="*/ 0 w 1111"/>
                <a:gd name="T9" fmla="*/ 1393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393">
                  <a:moveTo>
                    <a:pt x="0" y="1393"/>
                  </a:moveTo>
                  <a:lnTo>
                    <a:pt x="1111" y="261"/>
                  </a:lnTo>
                  <a:lnTo>
                    <a:pt x="1111" y="0"/>
                  </a:lnTo>
                  <a:lnTo>
                    <a:pt x="0" y="1065"/>
                  </a:lnTo>
                  <a:lnTo>
                    <a:pt x="0" y="1393"/>
                  </a:lnTo>
                  <a:close/>
                </a:path>
              </a:pathLst>
            </a:cu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Rectangle 32"/>
            <p:cNvSpPr>
              <a:spLocks noChangeArrowheads="1"/>
            </p:cNvSpPr>
            <p:nvPr/>
          </p:nvSpPr>
          <p:spPr bwMode="auto">
            <a:xfrm>
              <a:off x="263525" y="3070226"/>
              <a:ext cx="1989138" cy="44926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Rectangle 33"/>
            <p:cNvSpPr>
              <a:spLocks noChangeArrowheads="1"/>
            </p:cNvSpPr>
            <p:nvPr/>
          </p:nvSpPr>
          <p:spPr bwMode="auto">
            <a:xfrm>
              <a:off x="361950" y="3168651"/>
              <a:ext cx="1890713" cy="252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34"/>
            <p:cNvSpPr>
              <a:spLocks/>
            </p:cNvSpPr>
            <p:nvPr/>
          </p:nvSpPr>
          <p:spPr bwMode="auto">
            <a:xfrm>
              <a:off x="263525" y="2220913"/>
              <a:ext cx="2887663" cy="849313"/>
            </a:xfrm>
            <a:custGeom>
              <a:avLst/>
              <a:gdLst>
                <a:gd name="T0" fmla="*/ 0 w 3640"/>
                <a:gd name="T1" fmla="*/ 1068 h 1068"/>
                <a:gd name="T2" fmla="*/ 1476 w 3640"/>
                <a:gd name="T3" fmla="*/ 0 h 1068"/>
                <a:gd name="T4" fmla="*/ 3640 w 3640"/>
                <a:gd name="T5" fmla="*/ 0 h 1068"/>
                <a:gd name="T6" fmla="*/ 2506 w 3640"/>
                <a:gd name="T7" fmla="*/ 1068 h 1068"/>
                <a:gd name="T8" fmla="*/ 0 w 3640"/>
                <a:gd name="T9" fmla="*/ 106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1068">
                  <a:moveTo>
                    <a:pt x="0" y="1068"/>
                  </a:moveTo>
                  <a:lnTo>
                    <a:pt x="1476" y="0"/>
                  </a:lnTo>
                  <a:lnTo>
                    <a:pt x="3640" y="0"/>
                  </a:lnTo>
                  <a:lnTo>
                    <a:pt x="2506" y="1068"/>
                  </a:lnTo>
                  <a:lnTo>
                    <a:pt x="0" y="1068"/>
                  </a:lnTo>
                  <a:close/>
                </a:path>
              </a:pathLst>
            </a:custGeom>
            <a:solidFill>
              <a:srgbClr val="F29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35"/>
            <p:cNvSpPr>
              <a:spLocks/>
            </p:cNvSpPr>
            <p:nvPr/>
          </p:nvSpPr>
          <p:spPr bwMode="auto">
            <a:xfrm>
              <a:off x="2252663" y="2220913"/>
              <a:ext cx="898525" cy="947738"/>
            </a:xfrm>
            <a:custGeom>
              <a:avLst/>
              <a:gdLst>
                <a:gd name="T0" fmla="*/ 0 w 1132"/>
                <a:gd name="T1" fmla="*/ 1192 h 1192"/>
                <a:gd name="T2" fmla="*/ 1129 w 1132"/>
                <a:gd name="T3" fmla="*/ 118 h 1192"/>
                <a:gd name="T4" fmla="*/ 1132 w 1132"/>
                <a:gd name="T5" fmla="*/ 0 h 1192"/>
                <a:gd name="T6" fmla="*/ 0 w 1132"/>
                <a:gd name="T7" fmla="*/ 1068 h 1192"/>
                <a:gd name="T8" fmla="*/ 0 w 1132"/>
                <a:gd name="T9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92">
                  <a:moveTo>
                    <a:pt x="0" y="1192"/>
                  </a:moveTo>
                  <a:lnTo>
                    <a:pt x="1129" y="118"/>
                  </a:lnTo>
                  <a:lnTo>
                    <a:pt x="1132" y="0"/>
                  </a:lnTo>
                  <a:lnTo>
                    <a:pt x="0" y="1068"/>
                  </a:lnTo>
                  <a:lnTo>
                    <a:pt x="0" y="1192"/>
                  </a:lnTo>
                  <a:close/>
                </a:path>
              </a:pathLst>
            </a:custGeom>
            <a:solidFill>
              <a:srgbClr val="D488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2252663" y="2522538"/>
              <a:ext cx="881063" cy="996950"/>
            </a:xfrm>
            <a:custGeom>
              <a:avLst/>
              <a:gdLst>
                <a:gd name="T0" fmla="*/ 0 w 1111"/>
                <a:gd name="T1" fmla="*/ 1132 h 1257"/>
                <a:gd name="T2" fmla="*/ 1111 w 1111"/>
                <a:gd name="T3" fmla="*/ 0 h 1257"/>
                <a:gd name="T4" fmla="*/ 1111 w 1111"/>
                <a:gd name="T5" fmla="*/ 110 h 1257"/>
                <a:gd name="T6" fmla="*/ 0 w 1111"/>
                <a:gd name="T7" fmla="*/ 1257 h 1257"/>
                <a:gd name="T8" fmla="*/ 0 w 1111"/>
                <a:gd name="T9" fmla="*/ 1132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1" h="1257">
                  <a:moveTo>
                    <a:pt x="0" y="1132"/>
                  </a:moveTo>
                  <a:lnTo>
                    <a:pt x="1111" y="0"/>
                  </a:lnTo>
                  <a:lnTo>
                    <a:pt x="1111" y="110"/>
                  </a:lnTo>
                  <a:lnTo>
                    <a:pt x="0" y="1257"/>
                  </a:lnTo>
                  <a:lnTo>
                    <a:pt x="0" y="1132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37"/>
            <p:cNvSpPr>
              <a:spLocks/>
            </p:cNvSpPr>
            <p:nvPr/>
          </p:nvSpPr>
          <p:spPr bwMode="auto">
            <a:xfrm>
              <a:off x="479425" y="1949451"/>
              <a:ext cx="884238" cy="1106488"/>
            </a:xfrm>
            <a:custGeom>
              <a:avLst/>
              <a:gdLst>
                <a:gd name="T0" fmla="*/ 1113 w 1113"/>
                <a:gd name="T1" fmla="*/ 1393 h 1393"/>
                <a:gd name="T2" fmla="*/ 0 w 1113"/>
                <a:gd name="T3" fmla="*/ 261 h 1393"/>
                <a:gd name="T4" fmla="*/ 0 w 1113"/>
                <a:gd name="T5" fmla="*/ 0 h 1393"/>
                <a:gd name="T6" fmla="*/ 1113 w 1113"/>
                <a:gd name="T7" fmla="*/ 1065 h 1393"/>
                <a:gd name="T8" fmla="*/ 1113 w 1113"/>
                <a:gd name="T9" fmla="*/ 1393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393">
                  <a:moveTo>
                    <a:pt x="1113" y="1393"/>
                  </a:moveTo>
                  <a:lnTo>
                    <a:pt x="0" y="261"/>
                  </a:lnTo>
                  <a:lnTo>
                    <a:pt x="0" y="0"/>
                  </a:lnTo>
                  <a:lnTo>
                    <a:pt x="1113" y="1065"/>
                  </a:lnTo>
                  <a:lnTo>
                    <a:pt x="1113" y="1393"/>
                  </a:lnTo>
                  <a:close/>
                </a:path>
              </a:pathLst>
            </a:cu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Rectangle 38"/>
            <p:cNvSpPr>
              <a:spLocks noChangeArrowheads="1"/>
            </p:cNvSpPr>
            <p:nvPr/>
          </p:nvSpPr>
          <p:spPr bwMode="auto">
            <a:xfrm>
              <a:off x="1363663" y="2703513"/>
              <a:ext cx="1990725" cy="450850"/>
            </a:xfrm>
            <a:prstGeom prst="rect">
              <a:avLst/>
            </a:prstGeom>
            <a:solidFill>
              <a:srgbClr val="AF8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Rectangle 39"/>
            <p:cNvSpPr>
              <a:spLocks noChangeArrowheads="1"/>
            </p:cNvSpPr>
            <p:nvPr/>
          </p:nvSpPr>
          <p:spPr bwMode="auto">
            <a:xfrm>
              <a:off x="1363663" y="2801938"/>
              <a:ext cx="1892300" cy="254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40"/>
            <p:cNvSpPr>
              <a:spLocks/>
            </p:cNvSpPr>
            <p:nvPr/>
          </p:nvSpPr>
          <p:spPr bwMode="auto">
            <a:xfrm>
              <a:off x="463550" y="1855788"/>
              <a:ext cx="2890838" cy="847725"/>
            </a:xfrm>
            <a:custGeom>
              <a:avLst/>
              <a:gdLst>
                <a:gd name="T0" fmla="*/ 3642 w 3642"/>
                <a:gd name="T1" fmla="*/ 1069 h 1069"/>
                <a:gd name="T2" fmla="*/ 2164 w 3642"/>
                <a:gd name="T3" fmla="*/ 0 h 1069"/>
                <a:gd name="T4" fmla="*/ 0 w 3642"/>
                <a:gd name="T5" fmla="*/ 0 h 1069"/>
                <a:gd name="T6" fmla="*/ 1133 w 3642"/>
                <a:gd name="T7" fmla="*/ 1069 h 1069"/>
                <a:gd name="T8" fmla="*/ 3642 w 3642"/>
                <a:gd name="T9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2" h="1069">
                  <a:moveTo>
                    <a:pt x="3642" y="1069"/>
                  </a:moveTo>
                  <a:lnTo>
                    <a:pt x="2164" y="0"/>
                  </a:lnTo>
                  <a:lnTo>
                    <a:pt x="0" y="0"/>
                  </a:lnTo>
                  <a:lnTo>
                    <a:pt x="1133" y="1069"/>
                  </a:lnTo>
                  <a:lnTo>
                    <a:pt x="3642" y="1069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41"/>
            <p:cNvSpPr>
              <a:spLocks/>
            </p:cNvSpPr>
            <p:nvPr/>
          </p:nvSpPr>
          <p:spPr bwMode="auto">
            <a:xfrm>
              <a:off x="465138" y="1855788"/>
              <a:ext cx="898525" cy="946150"/>
            </a:xfrm>
            <a:custGeom>
              <a:avLst/>
              <a:gdLst>
                <a:gd name="T0" fmla="*/ 1132 w 1132"/>
                <a:gd name="T1" fmla="*/ 1193 h 1193"/>
                <a:gd name="T2" fmla="*/ 2 w 1132"/>
                <a:gd name="T3" fmla="*/ 119 h 1193"/>
                <a:gd name="T4" fmla="*/ 0 w 1132"/>
                <a:gd name="T5" fmla="*/ 0 h 1193"/>
                <a:gd name="T6" fmla="*/ 1132 w 1132"/>
                <a:gd name="T7" fmla="*/ 1069 h 1193"/>
                <a:gd name="T8" fmla="*/ 1132 w 1132"/>
                <a:gd name="T9" fmla="*/ 119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93">
                  <a:moveTo>
                    <a:pt x="1132" y="1193"/>
                  </a:moveTo>
                  <a:lnTo>
                    <a:pt x="2" y="119"/>
                  </a:lnTo>
                  <a:lnTo>
                    <a:pt x="0" y="0"/>
                  </a:lnTo>
                  <a:lnTo>
                    <a:pt x="1132" y="1069"/>
                  </a:lnTo>
                  <a:lnTo>
                    <a:pt x="1132" y="1193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42"/>
            <p:cNvSpPr>
              <a:spLocks/>
            </p:cNvSpPr>
            <p:nvPr/>
          </p:nvSpPr>
          <p:spPr bwMode="auto">
            <a:xfrm>
              <a:off x="479425" y="2157413"/>
              <a:ext cx="884238" cy="996950"/>
            </a:xfrm>
            <a:custGeom>
              <a:avLst/>
              <a:gdLst>
                <a:gd name="T0" fmla="*/ 1113 w 1113"/>
                <a:gd name="T1" fmla="*/ 1132 h 1256"/>
                <a:gd name="T2" fmla="*/ 0 w 1113"/>
                <a:gd name="T3" fmla="*/ 0 h 1256"/>
                <a:gd name="T4" fmla="*/ 0 w 1113"/>
                <a:gd name="T5" fmla="*/ 110 h 1256"/>
                <a:gd name="T6" fmla="*/ 1113 w 1113"/>
                <a:gd name="T7" fmla="*/ 1256 h 1256"/>
                <a:gd name="T8" fmla="*/ 1113 w 1113"/>
                <a:gd name="T9" fmla="*/ 11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256">
                  <a:moveTo>
                    <a:pt x="1113" y="1132"/>
                  </a:moveTo>
                  <a:lnTo>
                    <a:pt x="0" y="0"/>
                  </a:lnTo>
                  <a:lnTo>
                    <a:pt x="0" y="110"/>
                  </a:lnTo>
                  <a:lnTo>
                    <a:pt x="1113" y="1256"/>
                  </a:lnTo>
                  <a:lnTo>
                    <a:pt x="1113" y="1132"/>
                  </a:lnTo>
                  <a:close/>
                </a:path>
              </a:pathLst>
            </a:custGeom>
            <a:solidFill>
              <a:srgbClr val="876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084168" y="1916832"/>
            <a:ext cx="1619251" cy="846138"/>
            <a:chOff x="6562725" y="1212851"/>
            <a:chExt cx="1619251" cy="846138"/>
          </a:xfrm>
        </p:grpSpPr>
        <p:sp>
          <p:nvSpPr>
            <p:cNvPr id="103" name="Freeform 43"/>
            <p:cNvSpPr>
              <a:spLocks/>
            </p:cNvSpPr>
            <p:nvPr/>
          </p:nvSpPr>
          <p:spPr bwMode="auto">
            <a:xfrm>
              <a:off x="6623050" y="1400176"/>
              <a:ext cx="1482725" cy="658813"/>
            </a:xfrm>
            <a:custGeom>
              <a:avLst/>
              <a:gdLst>
                <a:gd name="T0" fmla="*/ 0 w 1868"/>
                <a:gd name="T1" fmla="*/ 466 h 829"/>
                <a:gd name="T2" fmla="*/ 40 w 1868"/>
                <a:gd name="T3" fmla="*/ 423 h 829"/>
                <a:gd name="T4" fmla="*/ 88 w 1868"/>
                <a:gd name="T5" fmla="*/ 375 h 829"/>
                <a:gd name="T6" fmla="*/ 153 w 1868"/>
                <a:gd name="T7" fmla="*/ 316 h 829"/>
                <a:gd name="T8" fmla="*/ 234 w 1868"/>
                <a:gd name="T9" fmla="*/ 253 h 829"/>
                <a:gd name="T10" fmla="*/ 330 w 1868"/>
                <a:gd name="T11" fmla="*/ 186 h 829"/>
                <a:gd name="T12" fmla="*/ 439 w 1868"/>
                <a:gd name="T13" fmla="*/ 124 h 829"/>
                <a:gd name="T14" fmla="*/ 531 w 1868"/>
                <a:gd name="T15" fmla="*/ 83 h 829"/>
                <a:gd name="T16" fmla="*/ 594 w 1868"/>
                <a:gd name="T17" fmla="*/ 58 h 829"/>
                <a:gd name="T18" fmla="*/ 662 w 1868"/>
                <a:gd name="T19" fmla="*/ 37 h 829"/>
                <a:gd name="T20" fmla="*/ 732 w 1868"/>
                <a:gd name="T21" fmla="*/ 21 h 829"/>
                <a:gd name="T22" fmla="*/ 804 w 1868"/>
                <a:gd name="T23" fmla="*/ 9 h 829"/>
                <a:gd name="T24" fmla="*/ 878 w 1868"/>
                <a:gd name="T25" fmla="*/ 1 h 829"/>
                <a:gd name="T26" fmla="*/ 957 w 1868"/>
                <a:gd name="T27" fmla="*/ 0 h 829"/>
                <a:gd name="T28" fmla="*/ 1035 w 1868"/>
                <a:gd name="T29" fmla="*/ 6 h 829"/>
                <a:gd name="T30" fmla="*/ 1116 w 1868"/>
                <a:gd name="T31" fmla="*/ 18 h 829"/>
                <a:gd name="T32" fmla="*/ 1199 w 1868"/>
                <a:gd name="T33" fmla="*/ 38 h 829"/>
                <a:gd name="T34" fmla="*/ 1285 w 1868"/>
                <a:gd name="T35" fmla="*/ 67 h 829"/>
                <a:gd name="T36" fmla="*/ 1370 w 1868"/>
                <a:gd name="T37" fmla="*/ 103 h 829"/>
                <a:gd name="T38" fmla="*/ 1459 w 1868"/>
                <a:gd name="T39" fmla="*/ 149 h 829"/>
                <a:gd name="T40" fmla="*/ 1548 w 1868"/>
                <a:gd name="T41" fmla="*/ 205 h 829"/>
                <a:gd name="T42" fmla="*/ 1638 w 1868"/>
                <a:gd name="T43" fmla="*/ 272 h 829"/>
                <a:gd name="T44" fmla="*/ 1729 w 1868"/>
                <a:gd name="T45" fmla="*/ 350 h 829"/>
                <a:gd name="T46" fmla="*/ 1822 w 1868"/>
                <a:gd name="T47" fmla="*/ 440 h 829"/>
                <a:gd name="T48" fmla="*/ 1868 w 1868"/>
                <a:gd name="T49" fmla="*/ 489 h 829"/>
                <a:gd name="T50" fmla="*/ 1828 w 1868"/>
                <a:gd name="T51" fmla="*/ 522 h 829"/>
                <a:gd name="T52" fmla="*/ 1749 w 1868"/>
                <a:gd name="T53" fmla="*/ 576 h 829"/>
                <a:gd name="T54" fmla="*/ 1673 w 1868"/>
                <a:gd name="T55" fmla="*/ 622 h 829"/>
                <a:gd name="T56" fmla="*/ 1583 w 1868"/>
                <a:gd name="T57" fmla="*/ 669 h 829"/>
                <a:gd name="T58" fmla="*/ 1480 w 1868"/>
                <a:gd name="T59" fmla="*/ 717 h 829"/>
                <a:gd name="T60" fmla="*/ 1361 w 1868"/>
                <a:gd name="T61" fmla="*/ 761 h 829"/>
                <a:gd name="T62" fmla="*/ 1231 w 1868"/>
                <a:gd name="T63" fmla="*/ 795 h 829"/>
                <a:gd name="T64" fmla="*/ 1128 w 1868"/>
                <a:gd name="T65" fmla="*/ 816 h 829"/>
                <a:gd name="T66" fmla="*/ 1056 w 1868"/>
                <a:gd name="T67" fmla="*/ 823 h 829"/>
                <a:gd name="T68" fmla="*/ 980 w 1868"/>
                <a:gd name="T69" fmla="*/ 829 h 829"/>
                <a:gd name="T70" fmla="*/ 903 w 1868"/>
                <a:gd name="T71" fmla="*/ 829 h 829"/>
                <a:gd name="T72" fmla="*/ 824 w 1868"/>
                <a:gd name="T73" fmla="*/ 825 h 829"/>
                <a:gd name="T74" fmla="*/ 742 w 1868"/>
                <a:gd name="T75" fmla="*/ 816 h 829"/>
                <a:gd name="T76" fmla="*/ 660 w 1868"/>
                <a:gd name="T77" fmla="*/ 801 h 829"/>
                <a:gd name="T78" fmla="*/ 575 w 1868"/>
                <a:gd name="T79" fmla="*/ 780 h 829"/>
                <a:gd name="T80" fmla="*/ 490 w 1868"/>
                <a:gd name="T81" fmla="*/ 752 h 829"/>
                <a:gd name="T82" fmla="*/ 402 w 1868"/>
                <a:gd name="T83" fmla="*/ 718 h 829"/>
                <a:gd name="T84" fmla="*/ 315 w 1868"/>
                <a:gd name="T85" fmla="*/ 675 h 829"/>
                <a:gd name="T86" fmla="*/ 227 w 1868"/>
                <a:gd name="T87" fmla="*/ 627 h 829"/>
                <a:gd name="T88" fmla="*/ 136 w 1868"/>
                <a:gd name="T89" fmla="*/ 569 h 829"/>
                <a:gd name="T90" fmla="*/ 46 w 1868"/>
                <a:gd name="T91" fmla="*/ 502 h 829"/>
                <a:gd name="T92" fmla="*/ 0 w 1868"/>
                <a:gd name="T93" fmla="*/ 46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8" h="829">
                  <a:moveTo>
                    <a:pt x="0" y="466"/>
                  </a:moveTo>
                  <a:lnTo>
                    <a:pt x="0" y="466"/>
                  </a:lnTo>
                  <a:lnTo>
                    <a:pt x="11" y="454"/>
                  </a:lnTo>
                  <a:lnTo>
                    <a:pt x="40" y="423"/>
                  </a:lnTo>
                  <a:lnTo>
                    <a:pt x="63" y="401"/>
                  </a:lnTo>
                  <a:lnTo>
                    <a:pt x="88" y="375"/>
                  </a:lnTo>
                  <a:lnTo>
                    <a:pt x="119" y="347"/>
                  </a:lnTo>
                  <a:lnTo>
                    <a:pt x="153" y="316"/>
                  </a:lnTo>
                  <a:lnTo>
                    <a:pt x="191" y="285"/>
                  </a:lnTo>
                  <a:lnTo>
                    <a:pt x="234" y="253"/>
                  </a:lnTo>
                  <a:lnTo>
                    <a:pt x="280" y="219"/>
                  </a:lnTo>
                  <a:lnTo>
                    <a:pt x="330" y="186"/>
                  </a:lnTo>
                  <a:lnTo>
                    <a:pt x="383" y="155"/>
                  </a:lnTo>
                  <a:lnTo>
                    <a:pt x="439" y="124"/>
                  </a:lnTo>
                  <a:lnTo>
                    <a:pt x="500" y="96"/>
                  </a:lnTo>
                  <a:lnTo>
                    <a:pt x="531" y="83"/>
                  </a:lnTo>
                  <a:lnTo>
                    <a:pt x="562" y="69"/>
                  </a:lnTo>
                  <a:lnTo>
                    <a:pt x="594" y="58"/>
                  </a:lnTo>
                  <a:lnTo>
                    <a:pt x="628" y="47"/>
                  </a:lnTo>
                  <a:lnTo>
                    <a:pt x="662" y="37"/>
                  </a:lnTo>
                  <a:lnTo>
                    <a:pt x="696" y="28"/>
                  </a:lnTo>
                  <a:lnTo>
                    <a:pt x="732" y="21"/>
                  </a:lnTo>
                  <a:lnTo>
                    <a:pt x="767" y="13"/>
                  </a:lnTo>
                  <a:lnTo>
                    <a:pt x="804" y="9"/>
                  </a:lnTo>
                  <a:lnTo>
                    <a:pt x="841" y="4"/>
                  </a:lnTo>
                  <a:lnTo>
                    <a:pt x="878" y="1"/>
                  </a:lnTo>
                  <a:lnTo>
                    <a:pt x="917" y="0"/>
                  </a:lnTo>
                  <a:lnTo>
                    <a:pt x="957" y="0"/>
                  </a:lnTo>
                  <a:lnTo>
                    <a:pt x="995" y="1"/>
                  </a:lnTo>
                  <a:lnTo>
                    <a:pt x="1035" y="6"/>
                  </a:lnTo>
                  <a:lnTo>
                    <a:pt x="1075" y="10"/>
                  </a:lnTo>
                  <a:lnTo>
                    <a:pt x="1116" y="18"/>
                  </a:lnTo>
                  <a:lnTo>
                    <a:pt x="1157" y="27"/>
                  </a:lnTo>
                  <a:lnTo>
                    <a:pt x="1199" y="38"/>
                  </a:lnTo>
                  <a:lnTo>
                    <a:pt x="1242" y="52"/>
                  </a:lnTo>
                  <a:lnTo>
                    <a:pt x="1285" y="67"/>
                  </a:lnTo>
                  <a:lnTo>
                    <a:pt x="1327" y="84"/>
                  </a:lnTo>
                  <a:lnTo>
                    <a:pt x="1370" y="103"/>
                  </a:lnTo>
                  <a:lnTo>
                    <a:pt x="1415" y="126"/>
                  </a:lnTo>
                  <a:lnTo>
                    <a:pt x="1459" y="149"/>
                  </a:lnTo>
                  <a:lnTo>
                    <a:pt x="1503" y="176"/>
                  </a:lnTo>
                  <a:lnTo>
                    <a:pt x="1548" y="205"/>
                  </a:lnTo>
                  <a:lnTo>
                    <a:pt x="1593" y="238"/>
                  </a:lnTo>
                  <a:lnTo>
                    <a:pt x="1638" y="272"/>
                  </a:lnTo>
                  <a:lnTo>
                    <a:pt x="1684" y="310"/>
                  </a:lnTo>
                  <a:lnTo>
                    <a:pt x="1729" y="350"/>
                  </a:lnTo>
                  <a:lnTo>
                    <a:pt x="1775" y="393"/>
                  </a:lnTo>
                  <a:lnTo>
                    <a:pt x="1822" y="440"/>
                  </a:lnTo>
                  <a:lnTo>
                    <a:pt x="1868" y="489"/>
                  </a:lnTo>
                  <a:lnTo>
                    <a:pt x="1868" y="489"/>
                  </a:lnTo>
                  <a:lnTo>
                    <a:pt x="1858" y="498"/>
                  </a:lnTo>
                  <a:lnTo>
                    <a:pt x="1828" y="522"/>
                  </a:lnTo>
                  <a:lnTo>
                    <a:pt x="1780" y="556"/>
                  </a:lnTo>
                  <a:lnTo>
                    <a:pt x="1749" y="576"/>
                  </a:lnTo>
                  <a:lnTo>
                    <a:pt x="1713" y="599"/>
                  </a:lnTo>
                  <a:lnTo>
                    <a:pt x="1673" y="622"/>
                  </a:lnTo>
                  <a:lnTo>
                    <a:pt x="1630" y="646"/>
                  </a:lnTo>
                  <a:lnTo>
                    <a:pt x="1583" y="669"/>
                  </a:lnTo>
                  <a:lnTo>
                    <a:pt x="1533" y="695"/>
                  </a:lnTo>
                  <a:lnTo>
                    <a:pt x="1480" y="717"/>
                  </a:lnTo>
                  <a:lnTo>
                    <a:pt x="1422" y="739"/>
                  </a:lnTo>
                  <a:lnTo>
                    <a:pt x="1361" y="761"/>
                  </a:lnTo>
                  <a:lnTo>
                    <a:pt x="1298" y="779"/>
                  </a:lnTo>
                  <a:lnTo>
                    <a:pt x="1231" y="795"/>
                  </a:lnTo>
                  <a:lnTo>
                    <a:pt x="1163" y="810"/>
                  </a:lnTo>
                  <a:lnTo>
                    <a:pt x="1128" y="816"/>
                  </a:lnTo>
                  <a:lnTo>
                    <a:pt x="1091" y="820"/>
                  </a:lnTo>
                  <a:lnTo>
                    <a:pt x="1056" y="823"/>
                  </a:lnTo>
                  <a:lnTo>
                    <a:pt x="1017" y="826"/>
                  </a:lnTo>
                  <a:lnTo>
                    <a:pt x="980" y="829"/>
                  </a:lnTo>
                  <a:lnTo>
                    <a:pt x="942" y="829"/>
                  </a:lnTo>
                  <a:lnTo>
                    <a:pt x="903" y="829"/>
                  </a:lnTo>
                  <a:lnTo>
                    <a:pt x="863" y="828"/>
                  </a:lnTo>
                  <a:lnTo>
                    <a:pt x="824" y="825"/>
                  </a:lnTo>
                  <a:lnTo>
                    <a:pt x="784" y="820"/>
                  </a:lnTo>
                  <a:lnTo>
                    <a:pt x="742" y="816"/>
                  </a:lnTo>
                  <a:lnTo>
                    <a:pt x="701" y="808"/>
                  </a:lnTo>
                  <a:lnTo>
                    <a:pt x="660" y="801"/>
                  </a:lnTo>
                  <a:lnTo>
                    <a:pt x="618" y="791"/>
                  </a:lnTo>
                  <a:lnTo>
                    <a:pt x="575" y="780"/>
                  </a:lnTo>
                  <a:lnTo>
                    <a:pt x="532" y="767"/>
                  </a:lnTo>
                  <a:lnTo>
                    <a:pt x="490" y="752"/>
                  </a:lnTo>
                  <a:lnTo>
                    <a:pt x="447" y="736"/>
                  </a:lnTo>
                  <a:lnTo>
                    <a:pt x="402" y="718"/>
                  </a:lnTo>
                  <a:lnTo>
                    <a:pt x="360" y="698"/>
                  </a:lnTo>
                  <a:lnTo>
                    <a:pt x="315" y="675"/>
                  </a:lnTo>
                  <a:lnTo>
                    <a:pt x="271" y="652"/>
                  </a:lnTo>
                  <a:lnTo>
                    <a:pt x="227" y="627"/>
                  </a:lnTo>
                  <a:lnTo>
                    <a:pt x="181" y="599"/>
                  </a:lnTo>
                  <a:lnTo>
                    <a:pt x="136" y="569"/>
                  </a:lnTo>
                  <a:lnTo>
                    <a:pt x="91" y="536"/>
                  </a:lnTo>
                  <a:lnTo>
                    <a:pt x="46" y="502"/>
                  </a:lnTo>
                  <a:lnTo>
                    <a:pt x="0" y="466"/>
                  </a:lnTo>
                  <a:lnTo>
                    <a:pt x="0" y="466"/>
                  </a:lnTo>
                  <a:close/>
                </a:path>
              </a:pathLst>
            </a:custGeom>
            <a:solidFill>
              <a:srgbClr val="FFFFFF"/>
            </a:solidFill>
            <a:ln w="47625">
              <a:solidFill>
                <a:srgbClr val="67504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44"/>
            <p:cNvSpPr>
              <a:spLocks/>
            </p:cNvSpPr>
            <p:nvPr/>
          </p:nvSpPr>
          <p:spPr bwMode="auto">
            <a:xfrm>
              <a:off x="7051675" y="1408113"/>
              <a:ext cx="647700" cy="647700"/>
            </a:xfrm>
            <a:custGeom>
              <a:avLst/>
              <a:gdLst>
                <a:gd name="T0" fmla="*/ 814 w 815"/>
                <a:gd name="T1" fmla="*/ 429 h 816"/>
                <a:gd name="T2" fmla="*/ 807 w 815"/>
                <a:gd name="T3" fmla="*/ 490 h 816"/>
                <a:gd name="T4" fmla="*/ 790 w 815"/>
                <a:gd name="T5" fmla="*/ 549 h 816"/>
                <a:gd name="T6" fmla="*/ 765 w 815"/>
                <a:gd name="T7" fmla="*/ 602 h 816"/>
                <a:gd name="T8" fmla="*/ 734 w 815"/>
                <a:gd name="T9" fmla="*/ 652 h 816"/>
                <a:gd name="T10" fmla="*/ 696 w 815"/>
                <a:gd name="T11" fmla="*/ 696 h 816"/>
                <a:gd name="T12" fmla="*/ 651 w 815"/>
                <a:gd name="T13" fmla="*/ 735 h 816"/>
                <a:gd name="T14" fmla="*/ 601 w 815"/>
                <a:gd name="T15" fmla="*/ 766 h 816"/>
                <a:gd name="T16" fmla="*/ 548 w 815"/>
                <a:gd name="T17" fmla="*/ 791 h 816"/>
                <a:gd name="T18" fmla="*/ 489 w 815"/>
                <a:gd name="T19" fmla="*/ 807 h 816"/>
                <a:gd name="T20" fmla="*/ 428 w 815"/>
                <a:gd name="T21" fmla="*/ 815 h 816"/>
                <a:gd name="T22" fmla="*/ 385 w 815"/>
                <a:gd name="T23" fmla="*/ 815 h 816"/>
                <a:gd name="T24" fmla="*/ 325 w 815"/>
                <a:gd name="T25" fmla="*/ 807 h 816"/>
                <a:gd name="T26" fmla="*/ 267 w 815"/>
                <a:gd name="T27" fmla="*/ 791 h 816"/>
                <a:gd name="T28" fmla="*/ 213 w 815"/>
                <a:gd name="T29" fmla="*/ 766 h 816"/>
                <a:gd name="T30" fmla="*/ 162 w 815"/>
                <a:gd name="T31" fmla="*/ 735 h 816"/>
                <a:gd name="T32" fmla="*/ 118 w 815"/>
                <a:gd name="T33" fmla="*/ 696 h 816"/>
                <a:gd name="T34" fmla="*/ 80 w 815"/>
                <a:gd name="T35" fmla="*/ 652 h 816"/>
                <a:gd name="T36" fmla="*/ 49 w 815"/>
                <a:gd name="T37" fmla="*/ 602 h 816"/>
                <a:gd name="T38" fmla="*/ 23 w 815"/>
                <a:gd name="T39" fmla="*/ 549 h 816"/>
                <a:gd name="T40" fmla="*/ 7 w 815"/>
                <a:gd name="T41" fmla="*/ 490 h 816"/>
                <a:gd name="T42" fmla="*/ 0 w 815"/>
                <a:gd name="T43" fmla="*/ 429 h 816"/>
                <a:gd name="T44" fmla="*/ 0 w 815"/>
                <a:gd name="T45" fmla="*/ 386 h 816"/>
                <a:gd name="T46" fmla="*/ 7 w 815"/>
                <a:gd name="T47" fmla="*/ 325 h 816"/>
                <a:gd name="T48" fmla="*/ 23 w 815"/>
                <a:gd name="T49" fmla="*/ 268 h 816"/>
                <a:gd name="T50" fmla="*/ 49 w 815"/>
                <a:gd name="T51" fmla="*/ 213 h 816"/>
                <a:gd name="T52" fmla="*/ 80 w 815"/>
                <a:gd name="T53" fmla="*/ 163 h 816"/>
                <a:gd name="T54" fmla="*/ 118 w 815"/>
                <a:gd name="T55" fmla="*/ 119 h 816"/>
                <a:gd name="T56" fmla="*/ 162 w 815"/>
                <a:gd name="T57" fmla="*/ 80 h 816"/>
                <a:gd name="T58" fmla="*/ 213 w 815"/>
                <a:gd name="T59" fmla="*/ 49 h 816"/>
                <a:gd name="T60" fmla="*/ 267 w 815"/>
                <a:gd name="T61" fmla="*/ 24 h 816"/>
                <a:gd name="T62" fmla="*/ 325 w 815"/>
                <a:gd name="T63" fmla="*/ 8 h 816"/>
                <a:gd name="T64" fmla="*/ 385 w 815"/>
                <a:gd name="T65" fmla="*/ 0 h 816"/>
                <a:gd name="T66" fmla="*/ 428 w 815"/>
                <a:gd name="T67" fmla="*/ 0 h 816"/>
                <a:gd name="T68" fmla="*/ 489 w 815"/>
                <a:gd name="T69" fmla="*/ 8 h 816"/>
                <a:gd name="T70" fmla="*/ 548 w 815"/>
                <a:gd name="T71" fmla="*/ 24 h 816"/>
                <a:gd name="T72" fmla="*/ 601 w 815"/>
                <a:gd name="T73" fmla="*/ 49 h 816"/>
                <a:gd name="T74" fmla="*/ 651 w 815"/>
                <a:gd name="T75" fmla="*/ 80 h 816"/>
                <a:gd name="T76" fmla="*/ 696 w 815"/>
                <a:gd name="T77" fmla="*/ 119 h 816"/>
                <a:gd name="T78" fmla="*/ 734 w 815"/>
                <a:gd name="T79" fmla="*/ 163 h 816"/>
                <a:gd name="T80" fmla="*/ 765 w 815"/>
                <a:gd name="T81" fmla="*/ 213 h 816"/>
                <a:gd name="T82" fmla="*/ 790 w 815"/>
                <a:gd name="T83" fmla="*/ 268 h 816"/>
                <a:gd name="T84" fmla="*/ 807 w 815"/>
                <a:gd name="T85" fmla="*/ 325 h 816"/>
                <a:gd name="T86" fmla="*/ 814 w 815"/>
                <a:gd name="T87" fmla="*/ 38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5" h="816">
                  <a:moveTo>
                    <a:pt x="815" y="408"/>
                  </a:moveTo>
                  <a:lnTo>
                    <a:pt x="815" y="408"/>
                  </a:lnTo>
                  <a:lnTo>
                    <a:pt x="814" y="429"/>
                  </a:lnTo>
                  <a:lnTo>
                    <a:pt x="813" y="450"/>
                  </a:lnTo>
                  <a:lnTo>
                    <a:pt x="810" y="470"/>
                  </a:lnTo>
                  <a:lnTo>
                    <a:pt x="807" y="490"/>
                  </a:lnTo>
                  <a:lnTo>
                    <a:pt x="802" y="510"/>
                  </a:lnTo>
                  <a:lnTo>
                    <a:pt x="796" y="529"/>
                  </a:lnTo>
                  <a:lnTo>
                    <a:pt x="790" y="549"/>
                  </a:lnTo>
                  <a:lnTo>
                    <a:pt x="783" y="566"/>
                  </a:lnTo>
                  <a:lnTo>
                    <a:pt x="774" y="584"/>
                  </a:lnTo>
                  <a:lnTo>
                    <a:pt x="765" y="602"/>
                  </a:lnTo>
                  <a:lnTo>
                    <a:pt x="756" y="620"/>
                  </a:lnTo>
                  <a:lnTo>
                    <a:pt x="746" y="636"/>
                  </a:lnTo>
                  <a:lnTo>
                    <a:pt x="734" y="652"/>
                  </a:lnTo>
                  <a:lnTo>
                    <a:pt x="722" y="667"/>
                  </a:lnTo>
                  <a:lnTo>
                    <a:pt x="709" y="682"/>
                  </a:lnTo>
                  <a:lnTo>
                    <a:pt x="696" y="696"/>
                  </a:lnTo>
                  <a:lnTo>
                    <a:pt x="681" y="710"/>
                  </a:lnTo>
                  <a:lnTo>
                    <a:pt x="666" y="723"/>
                  </a:lnTo>
                  <a:lnTo>
                    <a:pt x="651" y="735"/>
                  </a:lnTo>
                  <a:lnTo>
                    <a:pt x="635" y="747"/>
                  </a:lnTo>
                  <a:lnTo>
                    <a:pt x="619" y="757"/>
                  </a:lnTo>
                  <a:lnTo>
                    <a:pt x="601" y="766"/>
                  </a:lnTo>
                  <a:lnTo>
                    <a:pt x="584" y="775"/>
                  </a:lnTo>
                  <a:lnTo>
                    <a:pt x="566" y="784"/>
                  </a:lnTo>
                  <a:lnTo>
                    <a:pt x="548" y="791"/>
                  </a:lnTo>
                  <a:lnTo>
                    <a:pt x="529" y="797"/>
                  </a:lnTo>
                  <a:lnTo>
                    <a:pt x="510" y="803"/>
                  </a:lnTo>
                  <a:lnTo>
                    <a:pt x="489" y="807"/>
                  </a:lnTo>
                  <a:lnTo>
                    <a:pt x="470" y="810"/>
                  </a:lnTo>
                  <a:lnTo>
                    <a:pt x="449" y="813"/>
                  </a:lnTo>
                  <a:lnTo>
                    <a:pt x="428" y="815"/>
                  </a:lnTo>
                  <a:lnTo>
                    <a:pt x="408" y="816"/>
                  </a:lnTo>
                  <a:lnTo>
                    <a:pt x="408" y="816"/>
                  </a:lnTo>
                  <a:lnTo>
                    <a:pt x="385" y="815"/>
                  </a:lnTo>
                  <a:lnTo>
                    <a:pt x="365" y="813"/>
                  </a:lnTo>
                  <a:lnTo>
                    <a:pt x="346" y="810"/>
                  </a:lnTo>
                  <a:lnTo>
                    <a:pt x="325" y="807"/>
                  </a:lnTo>
                  <a:lnTo>
                    <a:pt x="306" y="803"/>
                  </a:lnTo>
                  <a:lnTo>
                    <a:pt x="286" y="797"/>
                  </a:lnTo>
                  <a:lnTo>
                    <a:pt x="267" y="791"/>
                  </a:lnTo>
                  <a:lnTo>
                    <a:pt x="248" y="784"/>
                  </a:lnTo>
                  <a:lnTo>
                    <a:pt x="230" y="775"/>
                  </a:lnTo>
                  <a:lnTo>
                    <a:pt x="213" y="766"/>
                  </a:lnTo>
                  <a:lnTo>
                    <a:pt x="195" y="757"/>
                  </a:lnTo>
                  <a:lnTo>
                    <a:pt x="179" y="747"/>
                  </a:lnTo>
                  <a:lnTo>
                    <a:pt x="162" y="735"/>
                  </a:lnTo>
                  <a:lnTo>
                    <a:pt x="148" y="723"/>
                  </a:lnTo>
                  <a:lnTo>
                    <a:pt x="133" y="710"/>
                  </a:lnTo>
                  <a:lnTo>
                    <a:pt x="118" y="696"/>
                  </a:lnTo>
                  <a:lnTo>
                    <a:pt x="105" y="682"/>
                  </a:lnTo>
                  <a:lnTo>
                    <a:pt x="93" y="667"/>
                  </a:lnTo>
                  <a:lnTo>
                    <a:pt x="80" y="652"/>
                  </a:lnTo>
                  <a:lnTo>
                    <a:pt x="69" y="636"/>
                  </a:lnTo>
                  <a:lnTo>
                    <a:pt x="59" y="620"/>
                  </a:lnTo>
                  <a:lnTo>
                    <a:pt x="49" y="602"/>
                  </a:lnTo>
                  <a:lnTo>
                    <a:pt x="40" y="584"/>
                  </a:lnTo>
                  <a:lnTo>
                    <a:pt x="31" y="566"/>
                  </a:lnTo>
                  <a:lnTo>
                    <a:pt x="23" y="549"/>
                  </a:lnTo>
                  <a:lnTo>
                    <a:pt x="18" y="529"/>
                  </a:lnTo>
                  <a:lnTo>
                    <a:pt x="12" y="510"/>
                  </a:lnTo>
                  <a:lnTo>
                    <a:pt x="7" y="490"/>
                  </a:lnTo>
                  <a:lnTo>
                    <a:pt x="4" y="470"/>
                  </a:lnTo>
                  <a:lnTo>
                    <a:pt x="1" y="450"/>
                  </a:lnTo>
                  <a:lnTo>
                    <a:pt x="0" y="429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0" y="386"/>
                  </a:lnTo>
                  <a:lnTo>
                    <a:pt x="1" y="365"/>
                  </a:lnTo>
                  <a:lnTo>
                    <a:pt x="4" y="346"/>
                  </a:lnTo>
                  <a:lnTo>
                    <a:pt x="7" y="325"/>
                  </a:lnTo>
                  <a:lnTo>
                    <a:pt x="12" y="306"/>
                  </a:lnTo>
                  <a:lnTo>
                    <a:pt x="18" y="287"/>
                  </a:lnTo>
                  <a:lnTo>
                    <a:pt x="23" y="268"/>
                  </a:lnTo>
                  <a:lnTo>
                    <a:pt x="31" y="249"/>
                  </a:lnTo>
                  <a:lnTo>
                    <a:pt x="40" y="231"/>
                  </a:lnTo>
                  <a:lnTo>
                    <a:pt x="49" y="213"/>
                  </a:lnTo>
                  <a:lnTo>
                    <a:pt x="59" y="195"/>
                  </a:lnTo>
                  <a:lnTo>
                    <a:pt x="69" y="179"/>
                  </a:lnTo>
                  <a:lnTo>
                    <a:pt x="80" y="163"/>
                  </a:lnTo>
                  <a:lnTo>
                    <a:pt x="93" y="148"/>
                  </a:lnTo>
                  <a:lnTo>
                    <a:pt x="105" y="133"/>
                  </a:lnTo>
                  <a:lnTo>
                    <a:pt x="118" y="119"/>
                  </a:lnTo>
                  <a:lnTo>
                    <a:pt x="133" y="105"/>
                  </a:lnTo>
                  <a:lnTo>
                    <a:pt x="148" y="93"/>
                  </a:lnTo>
                  <a:lnTo>
                    <a:pt x="162" y="80"/>
                  </a:lnTo>
                  <a:lnTo>
                    <a:pt x="179" y="70"/>
                  </a:lnTo>
                  <a:lnTo>
                    <a:pt x="195" y="59"/>
                  </a:lnTo>
                  <a:lnTo>
                    <a:pt x="213" y="49"/>
                  </a:lnTo>
                  <a:lnTo>
                    <a:pt x="230" y="40"/>
                  </a:lnTo>
                  <a:lnTo>
                    <a:pt x="248" y="31"/>
                  </a:lnTo>
                  <a:lnTo>
                    <a:pt x="267" y="24"/>
                  </a:lnTo>
                  <a:lnTo>
                    <a:pt x="286" y="18"/>
                  </a:lnTo>
                  <a:lnTo>
                    <a:pt x="306" y="12"/>
                  </a:lnTo>
                  <a:lnTo>
                    <a:pt x="325" y="8"/>
                  </a:lnTo>
                  <a:lnTo>
                    <a:pt x="346" y="5"/>
                  </a:lnTo>
                  <a:lnTo>
                    <a:pt x="365" y="2"/>
                  </a:lnTo>
                  <a:lnTo>
                    <a:pt x="385" y="0"/>
                  </a:lnTo>
                  <a:lnTo>
                    <a:pt x="408" y="0"/>
                  </a:lnTo>
                  <a:lnTo>
                    <a:pt x="408" y="0"/>
                  </a:lnTo>
                  <a:lnTo>
                    <a:pt x="428" y="0"/>
                  </a:lnTo>
                  <a:lnTo>
                    <a:pt x="449" y="2"/>
                  </a:lnTo>
                  <a:lnTo>
                    <a:pt x="470" y="5"/>
                  </a:lnTo>
                  <a:lnTo>
                    <a:pt x="489" y="8"/>
                  </a:lnTo>
                  <a:lnTo>
                    <a:pt x="510" y="12"/>
                  </a:lnTo>
                  <a:lnTo>
                    <a:pt x="529" y="18"/>
                  </a:lnTo>
                  <a:lnTo>
                    <a:pt x="548" y="24"/>
                  </a:lnTo>
                  <a:lnTo>
                    <a:pt x="566" y="31"/>
                  </a:lnTo>
                  <a:lnTo>
                    <a:pt x="584" y="40"/>
                  </a:lnTo>
                  <a:lnTo>
                    <a:pt x="601" y="49"/>
                  </a:lnTo>
                  <a:lnTo>
                    <a:pt x="619" y="59"/>
                  </a:lnTo>
                  <a:lnTo>
                    <a:pt x="635" y="70"/>
                  </a:lnTo>
                  <a:lnTo>
                    <a:pt x="651" y="80"/>
                  </a:lnTo>
                  <a:lnTo>
                    <a:pt x="666" y="93"/>
                  </a:lnTo>
                  <a:lnTo>
                    <a:pt x="681" y="105"/>
                  </a:lnTo>
                  <a:lnTo>
                    <a:pt x="696" y="119"/>
                  </a:lnTo>
                  <a:lnTo>
                    <a:pt x="709" y="133"/>
                  </a:lnTo>
                  <a:lnTo>
                    <a:pt x="722" y="148"/>
                  </a:lnTo>
                  <a:lnTo>
                    <a:pt x="734" y="163"/>
                  </a:lnTo>
                  <a:lnTo>
                    <a:pt x="746" y="179"/>
                  </a:lnTo>
                  <a:lnTo>
                    <a:pt x="756" y="195"/>
                  </a:lnTo>
                  <a:lnTo>
                    <a:pt x="765" y="213"/>
                  </a:lnTo>
                  <a:lnTo>
                    <a:pt x="774" y="231"/>
                  </a:lnTo>
                  <a:lnTo>
                    <a:pt x="783" y="249"/>
                  </a:lnTo>
                  <a:lnTo>
                    <a:pt x="790" y="268"/>
                  </a:lnTo>
                  <a:lnTo>
                    <a:pt x="796" y="287"/>
                  </a:lnTo>
                  <a:lnTo>
                    <a:pt x="802" y="306"/>
                  </a:lnTo>
                  <a:lnTo>
                    <a:pt x="807" y="325"/>
                  </a:lnTo>
                  <a:lnTo>
                    <a:pt x="810" y="346"/>
                  </a:lnTo>
                  <a:lnTo>
                    <a:pt x="813" y="365"/>
                  </a:lnTo>
                  <a:lnTo>
                    <a:pt x="814" y="386"/>
                  </a:lnTo>
                  <a:lnTo>
                    <a:pt x="815" y="408"/>
                  </a:lnTo>
                  <a:lnTo>
                    <a:pt x="815" y="408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45"/>
            <p:cNvSpPr>
              <a:spLocks/>
            </p:cNvSpPr>
            <p:nvPr/>
          </p:nvSpPr>
          <p:spPr bwMode="auto">
            <a:xfrm>
              <a:off x="6562725" y="1495426"/>
              <a:ext cx="139700" cy="193675"/>
            </a:xfrm>
            <a:custGeom>
              <a:avLst/>
              <a:gdLst>
                <a:gd name="T0" fmla="*/ 175 w 175"/>
                <a:gd name="T1" fmla="*/ 244 h 244"/>
                <a:gd name="T2" fmla="*/ 0 w 175"/>
                <a:gd name="T3" fmla="*/ 0 h 244"/>
                <a:gd name="T4" fmla="*/ 175 w 175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244">
                  <a:moveTo>
                    <a:pt x="175" y="244"/>
                  </a:moveTo>
                  <a:lnTo>
                    <a:pt x="0" y="0"/>
                  </a:lnTo>
                  <a:lnTo>
                    <a:pt x="175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Line 46"/>
            <p:cNvSpPr>
              <a:spLocks noChangeShapeType="1"/>
            </p:cNvSpPr>
            <p:nvPr/>
          </p:nvSpPr>
          <p:spPr bwMode="auto">
            <a:xfrm flipH="1" flipV="1">
              <a:off x="6562725" y="1495426"/>
              <a:ext cx="139700" cy="193675"/>
            </a:xfrm>
            <a:prstGeom prst="line">
              <a:avLst/>
            </a:pr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47"/>
            <p:cNvSpPr>
              <a:spLocks/>
            </p:cNvSpPr>
            <p:nvPr/>
          </p:nvSpPr>
          <p:spPr bwMode="auto">
            <a:xfrm>
              <a:off x="6954838" y="1290638"/>
              <a:ext cx="87313" cy="174625"/>
            </a:xfrm>
            <a:custGeom>
              <a:avLst/>
              <a:gdLst>
                <a:gd name="T0" fmla="*/ 111 w 111"/>
                <a:gd name="T1" fmla="*/ 222 h 222"/>
                <a:gd name="T2" fmla="*/ 0 w 111"/>
                <a:gd name="T3" fmla="*/ 0 h 222"/>
                <a:gd name="T4" fmla="*/ 111 w 111"/>
                <a:gd name="T5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22">
                  <a:moveTo>
                    <a:pt x="111" y="222"/>
                  </a:moveTo>
                  <a:lnTo>
                    <a:pt x="0" y="0"/>
                  </a:lnTo>
                  <a:lnTo>
                    <a:pt x="11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Line 48"/>
            <p:cNvSpPr>
              <a:spLocks noChangeShapeType="1"/>
            </p:cNvSpPr>
            <p:nvPr/>
          </p:nvSpPr>
          <p:spPr bwMode="auto">
            <a:xfrm flipH="1" flipV="1">
              <a:off x="6954838" y="1290638"/>
              <a:ext cx="87313" cy="174625"/>
            </a:xfrm>
            <a:prstGeom prst="line">
              <a:avLst/>
            </a:pr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49"/>
            <p:cNvSpPr>
              <a:spLocks/>
            </p:cNvSpPr>
            <p:nvPr/>
          </p:nvSpPr>
          <p:spPr bwMode="auto">
            <a:xfrm>
              <a:off x="7380288" y="1212851"/>
              <a:ext cx="9525" cy="179388"/>
            </a:xfrm>
            <a:custGeom>
              <a:avLst/>
              <a:gdLst>
                <a:gd name="T0" fmla="*/ 0 w 13"/>
                <a:gd name="T1" fmla="*/ 226 h 226"/>
                <a:gd name="T2" fmla="*/ 0 w 13"/>
                <a:gd name="T3" fmla="*/ 226 h 226"/>
                <a:gd name="T4" fmla="*/ 5 w 13"/>
                <a:gd name="T5" fmla="*/ 107 h 226"/>
                <a:gd name="T6" fmla="*/ 13 w 13"/>
                <a:gd name="T7" fmla="*/ 0 h 226"/>
                <a:gd name="T8" fmla="*/ 0 w 1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26">
                  <a:moveTo>
                    <a:pt x="0" y="226"/>
                  </a:moveTo>
                  <a:lnTo>
                    <a:pt x="0" y="226"/>
                  </a:lnTo>
                  <a:lnTo>
                    <a:pt x="5" y="107"/>
                  </a:lnTo>
                  <a:lnTo>
                    <a:pt x="13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50"/>
            <p:cNvSpPr>
              <a:spLocks/>
            </p:cNvSpPr>
            <p:nvPr/>
          </p:nvSpPr>
          <p:spPr bwMode="auto">
            <a:xfrm>
              <a:off x="7380288" y="1212851"/>
              <a:ext cx="9525" cy="179388"/>
            </a:xfrm>
            <a:custGeom>
              <a:avLst/>
              <a:gdLst>
                <a:gd name="T0" fmla="*/ 0 w 13"/>
                <a:gd name="T1" fmla="*/ 226 h 226"/>
                <a:gd name="T2" fmla="*/ 0 w 13"/>
                <a:gd name="T3" fmla="*/ 226 h 226"/>
                <a:gd name="T4" fmla="*/ 5 w 13"/>
                <a:gd name="T5" fmla="*/ 107 h 226"/>
                <a:gd name="T6" fmla="*/ 13 w 13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6">
                  <a:moveTo>
                    <a:pt x="0" y="226"/>
                  </a:moveTo>
                  <a:lnTo>
                    <a:pt x="0" y="226"/>
                  </a:lnTo>
                  <a:lnTo>
                    <a:pt x="5" y="107"/>
                  </a:lnTo>
                  <a:lnTo>
                    <a:pt x="13" y="0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51"/>
            <p:cNvSpPr>
              <a:spLocks/>
            </p:cNvSpPr>
            <p:nvPr/>
          </p:nvSpPr>
          <p:spPr bwMode="auto">
            <a:xfrm>
              <a:off x="7745413" y="1339851"/>
              <a:ext cx="125413" cy="142875"/>
            </a:xfrm>
            <a:custGeom>
              <a:avLst/>
              <a:gdLst>
                <a:gd name="T0" fmla="*/ 0 w 158"/>
                <a:gd name="T1" fmla="*/ 180 h 180"/>
                <a:gd name="T2" fmla="*/ 158 w 158"/>
                <a:gd name="T3" fmla="*/ 0 h 180"/>
                <a:gd name="T4" fmla="*/ 0 w 158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80">
                  <a:moveTo>
                    <a:pt x="0" y="180"/>
                  </a:moveTo>
                  <a:lnTo>
                    <a:pt x="158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Line 52"/>
            <p:cNvSpPr>
              <a:spLocks noChangeShapeType="1"/>
            </p:cNvSpPr>
            <p:nvPr/>
          </p:nvSpPr>
          <p:spPr bwMode="auto">
            <a:xfrm flipV="1">
              <a:off x="7745413" y="1339851"/>
              <a:ext cx="125413" cy="142875"/>
            </a:xfrm>
            <a:prstGeom prst="line">
              <a:avLst/>
            </a:pr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53"/>
            <p:cNvSpPr>
              <a:spLocks/>
            </p:cNvSpPr>
            <p:nvPr/>
          </p:nvSpPr>
          <p:spPr bwMode="auto">
            <a:xfrm>
              <a:off x="8002588" y="1574801"/>
              <a:ext cx="179388" cy="106363"/>
            </a:xfrm>
            <a:custGeom>
              <a:avLst/>
              <a:gdLst>
                <a:gd name="T0" fmla="*/ 0 w 226"/>
                <a:gd name="T1" fmla="*/ 135 h 135"/>
                <a:gd name="T2" fmla="*/ 0 w 226"/>
                <a:gd name="T3" fmla="*/ 135 h 135"/>
                <a:gd name="T4" fmla="*/ 36 w 226"/>
                <a:gd name="T5" fmla="*/ 113 h 135"/>
                <a:gd name="T6" fmla="*/ 114 w 226"/>
                <a:gd name="T7" fmla="*/ 62 h 135"/>
                <a:gd name="T8" fmla="*/ 155 w 226"/>
                <a:gd name="T9" fmla="*/ 37 h 135"/>
                <a:gd name="T10" fmla="*/ 191 w 226"/>
                <a:gd name="T11" fmla="*/ 16 h 135"/>
                <a:gd name="T12" fmla="*/ 217 w 226"/>
                <a:gd name="T13" fmla="*/ 3 h 135"/>
                <a:gd name="T14" fmla="*/ 225 w 226"/>
                <a:gd name="T15" fmla="*/ 0 h 135"/>
                <a:gd name="T16" fmla="*/ 226 w 226"/>
                <a:gd name="T17" fmla="*/ 0 h 135"/>
                <a:gd name="T18" fmla="*/ 226 w 226"/>
                <a:gd name="T19" fmla="*/ 0 h 135"/>
                <a:gd name="T20" fmla="*/ 0 w 226"/>
                <a:gd name="T21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35">
                  <a:moveTo>
                    <a:pt x="0" y="135"/>
                  </a:moveTo>
                  <a:lnTo>
                    <a:pt x="0" y="135"/>
                  </a:lnTo>
                  <a:lnTo>
                    <a:pt x="36" y="113"/>
                  </a:lnTo>
                  <a:lnTo>
                    <a:pt x="114" y="62"/>
                  </a:lnTo>
                  <a:lnTo>
                    <a:pt x="155" y="37"/>
                  </a:lnTo>
                  <a:lnTo>
                    <a:pt x="191" y="16"/>
                  </a:lnTo>
                  <a:lnTo>
                    <a:pt x="217" y="3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54"/>
            <p:cNvSpPr>
              <a:spLocks/>
            </p:cNvSpPr>
            <p:nvPr/>
          </p:nvSpPr>
          <p:spPr bwMode="auto">
            <a:xfrm>
              <a:off x="8002588" y="1574801"/>
              <a:ext cx="179388" cy="106363"/>
            </a:xfrm>
            <a:custGeom>
              <a:avLst/>
              <a:gdLst>
                <a:gd name="T0" fmla="*/ 0 w 226"/>
                <a:gd name="T1" fmla="*/ 135 h 135"/>
                <a:gd name="T2" fmla="*/ 0 w 226"/>
                <a:gd name="T3" fmla="*/ 135 h 135"/>
                <a:gd name="T4" fmla="*/ 36 w 226"/>
                <a:gd name="T5" fmla="*/ 113 h 135"/>
                <a:gd name="T6" fmla="*/ 114 w 226"/>
                <a:gd name="T7" fmla="*/ 62 h 135"/>
                <a:gd name="T8" fmla="*/ 155 w 226"/>
                <a:gd name="T9" fmla="*/ 37 h 135"/>
                <a:gd name="T10" fmla="*/ 191 w 226"/>
                <a:gd name="T11" fmla="*/ 16 h 135"/>
                <a:gd name="T12" fmla="*/ 217 w 226"/>
                <a:gd name="T13" fmla="*/ 3 h 135"/>
                <a:gd name="T14" fmla="*/ 225 w 226"/>
                <a:gd name="T15" fmla="*/ 0 h 135"/>
                <a:gd name="T16" fmla="*/ 226 w 226"/>
                <a:gd name="T17" fmla="*/ 0 h 135"/>
                <a:gd name="T18" fmla="*/ 226 w 22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135">
                  <a:moveTo>
                    <a:pt x="0" y="135"/>
                  </a:moveTo>
                  <a:lnTo>
                    <a:pt x="0" y="135"/>
                  </a:lnTo>
                  <a:lnTo>
                    <a:pt x="36" y="113"/>
                  </a:lnTo>
                  <a:lnTo>
                    <a:pt x="114" y="62"/>
                  </a:lnTo>
                  <a:lnTo>
                    <a:pt x="155" y="37"/>
                  </a:lnTo>
                  <a:lnTo>
                    <a:pt x="191" y="16"/>
                  </a:lnTo>
                  <a:lnTo>
                    <a:pt x="217" y="3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6" y="0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488981" y="3661495"/>
            <a:ext cx="809625" cy="1220788"/>
            <a:chOff x="6907213" y="2859088"/>
            <a:chExt cx="809625" cy="1220788"/>
          </a:xfrm>
        </p:grpSpPr>
        <p:sp>
          <p:nvSpPr>
            <p:cNvPr id="115" name="Freeform 55"/>
            <p:cNvSpPr>
              <a:spLocks/>
            </p:cNvSpPr>
            <p:nvPr/>
          </p:nvSpPr>
          <p:spPr bwMode="auto">
            <a:xfrm>
              <a:off x="6907213" y="2859088"/>
              <a:ext cx="809625" cy="1220788"/>
            </a:xfrm>
            <a:custGeom>
              <a:avLst/>
              <a:gdLst>
                <a:gd name="T0" fmla="*/ 56 w 1020"/>
                <a:gd name="T1" fmla="*/ 528 h 1538"/>
                <a:gd name="T2" fmla="*/ 44 w 1020"/>
                <a:gd name="T3" fmla="*/ 507 h 1538"/>
                <a:gd name="T4" fmla="*/ 37 w 1020"/>
                <a:gd name="T5" fmla="*/ 454 h 1538"/>
                <a:gd name="T6" fmla="*/ 38 w 1020"/>
                <a:gd name="T7" fmla="*/ 401 h 1538"/>
                <a:gd name="T8" fmla="*/ 46 w 1020"/>
                <a:gd name="T9" fmla="*/ 306 h 1538"/>
                <a:gd name="T10" fmla="*/ 74 w 1020"/>
                <a:gd name="T11" fmla="*/ 216 h 1538"/>
                <a:gd name="T12" fmla="*/ 99 w 1020"/>
                <a:gd name="T13" fmla="*/ 176 h 1538"/>
                <a:gd name="T14" fmla="*/ 123 w 1020"/>
                <a:gd name="T15" fmla="*/ 146 h 1538"/>
                <a:gd name="T16" fmla="*/ 166 w 1020"/>
                <a:gd name="T17" fmla="*/ 105 h 1538"/>
                <a:gd name="T18" fmla="*/ 214 w 1020"/>
                <a:gd name="T19" fmla="*/ 69 h 1538"/>
                <a:gd name="T20" fmla="*/ 302 w 1020"/>
                <a:gd name="T21" fmla="*/ 30 h 1538"/>
                <a:gd name="T22" fmla="*/ 414 w 1020"/>
                <a:gd name="T23" fmla="*/ 4 h 1538"/>
                <a:gd name="T24" fmla="*/ 532 w 1020"/>
                <a:gd name="T25" fmla="*/ 3 h 1538"/>
                <a:gd name="T26" fmla="*/ 650 w 1020"/>
                <a:gd name="T27" fmla="*/ 22 h 1538"/>
                <a:gd name="T28" fmla="*/ 723 w 1020"/>
                <a:gd name="T29" fmla="*/ 44 h 1538"/>
                <a:gd name="T30" fmla="*/ 811 w 1020"/>
                <a:gd name="T31" fmla="*/ 87 h 1538"/>
                <a:gd name="T32" fmla="*/ 885 w 1020"/>
                <a:gd name="T33" fmla="*/ 145 h 1538"/>
                <a:gd name="T34" fmla="*/ 941 w 1020"/>
                <a:gd name="T35" fmla="*/ 217 h 1538"/>
                <a:gd name="T36" fmla="*/ 984 w 1020"/>
                <a:gd name="T37" fmla="*/ 303 h 1538"/>
                <a:gd name="T38" fmla="*/ 1011 w 1020"/>
                <a:gd name="T39" fmla="*/ 402 h 1538"/>
                <a:gd name="T40" fmla="*/ 1018 w 1020"/>
                <a:gd name="T41" fmla="*/ 455 h 1538"/>
                <a:gd name="T42" fmla="*/ 1018 w 1020"/>
                <a:gd name="T43" fmla="*/ 531 h 1538"/>
                <a:gd name="T44" fmla="*/ 1006 w 1020"/>
                <a:gd name="T45" fmla="*/ 600 h 1538"/>
                <a:gd name="T46" fmla="*/ 983 w 1020"/>
                <a:gd name="T47" fmla="*/ 668 h 1538"/>
                <a:gd name="T48" fmla="*/ 950 w 1020"/>
                <a:gd name="T49" fmla="*/ 736 h 1538"/>
                <a:gd name="T50" fmla="*/ 898 w 1020"/>
                <a:gd name="T51" fmla="*/ 813 h 1538"/>
                <a:gd name="T52" fmla="*/ 798 w 1020"/>
                <a:gd name="T53" fmla="*/ 938 h 1538"/>
                <a:gd name="T54" fmla="*/ 746 w 1020"/>
                <a:gd name="T55" fmla="*/ 1023 h 1538"/>
                <a:gd name="T56" fmla="*/ 727 w 1020"/>
                <a:gd name="T57" fmla="*/ 1074 h 1538"/>
                <a:gd name="T58" fmla="*/ 702 w 1020"/>
                <a:gd name="T59" fmla="*/ 1179 h 1538"/>
                <a:gd name="T60" fmla="*/ 678 w 1020"/>
                <a:gd name="T61" fmla="*/ 1283 h 1538"/>
                <a:gd name="T62" fmla="*/ 656 w 1020"/>
                <a:gd name="T63" fmla="*/ 1345 h 1538"/>
                <a:gd name="T64" fmla="*/ 616 w 1020"/>
                <a:gd name="T65" fmla="*/ 1425 h 1538"/>
                <a:gd name="T66" fmla="*/ 590 w 1020"/>
                <a:gd name="T67" fmla="*/ 1459 h 1538"/>
                <a:gd name="T68" fmla="*/ 554 w 1020"/>
                <a:gd name="T69" fmla="*/ 1487 h 1538"/>
                <a:gd name="T70" fmla="*/ 523 w 1020"/>
                <a:gd name="T71" fmla="*/ 1502 h 1538"/>
                <a:gd name="T72" fmla="*/ 421 w 1020"/>
                <a:gd name="T73" fmla="*/ 1531 h 1538"/>
                <a:gd name="T74" fmla="*/ 310 w 1020"/>
                <a:gd name="T75" fmla="*/ 1537 h 1538"/>
                <a:gd name="T76" fmla="*/ 256 w 1020"/>
                <a:gd name="T77" fmla="*/ 1530 h 1538"/>
                <a:gd name="T78" fmla="*/ 203 w 1020"/>
                <a:gd name="T79" fmla="*/ 1513 h 1538"/>
                <a:gd name="T80" fmla="*/ 117 w 1020"/>
                <a:gd name="T81" fmla="*/ 1475 h 1538"/>
                <a:gd name="T82" fmla="*/ 58 w 1020"/>
                <a:gd name="T83" fmla="*/ 1435 h 1538"/>
                <a:gd name="T84" fmla="*/ 15 w 1020"/>
                <a:gd name="T85" fmla="*/ 1383 h 1538"/>
                <a:gd name="T86" fmla="*/ 2 w 1020"/>
                <a:gd name="T87" fmla="*/ 1345 h 1538"/>
                <a:gd name="T88" fmla="*/ 0 w 1020"/>
                <a:gd name="T89" fmla="*/ 1312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1538">
                  <a:moveTo>
                    <a:pt x="62" y="532"/>
                  </a:moveTo>
                  <a:lnTo>
                    <a:pt x="62" y="532"/>
                  </a:lnTo>
                  <a:lnTo>
                    <a:pt x="56" y="528"/>
                  </a:lnTo>
                  <a:lnTo>
                    <a:pt x="52" y="520"/>
                  </a:lnTo>
                  <a:lnTo>
                    <a:pt x="47" y="514"/>
                  </a:lnTo>
                  <a:lnTo>
                    <a:pt x="44" y="507"/>
                  </a:lnTo>
                  <a:lnTo>
                    <a:pt x="40" y="491"/>
                  </a:lnTo>
                  <a:lnTo>
                    <a:pt x="37" y="471"/>
                  </a:lnTo>
                  <a:lnTo>
                    <a:pt x="37" y="454"/>
                  </a:lnTo>
                  <a:lnTo>
                    <a:pt x="37" y="435"/>
                  </a:lnTo>
                  <a:lnTo>
                    <a:pt x="38" y="401"/>
                  </a:lnTo>
                  <a:lnTo>
                    <a:pt x="38" y="401"/>
                  </a:lnTo>
                  <a:lnTo>
                    <a:pt x="38" y="368"/>
                  </a:lnTo>
                  <a:lnTo>
                    <a:pt x="41" y="337"/>
                  </a:lnTo>
                  <a:lnTo>
                    <a:pt x="46" y="306"/>
                  </a:lnTo>
                  <a:lnTo>
                    <a:pt x="52" y="275"/>
                  </a:lnTo>
                  <a:lnTo>
                    <a:pt x="62" y="245"/>
                  </a:lnTo>
                  <a:lnTo>
                    <a:pt x="74" y="216"/>
                  </a:lnTo>
                  <a:lnTo>
                    <a:pt x="81" y="202"/>
                  </a:lnTo>
                  <a:lnTo>
                    <a:pt x="89" y="189"/>
                  </a:lnTo>
                  <a:lnTo>
                    <a:pt x="99" y="176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23" y="146"/>
                  </a:lnTo>
                  <a:lnTo>
                    <a:pt x="136" y="132"/>
                  </a:lnTo>
                  <a:lnTo>
                    <a:pt x="151" y="118"/>
                  </a:lnTo>
                  <a:lnTo>
                    <a:pt x="166" y="105"/>
                  </a:lnTo>
                  <a:lnTo>
                    <a:pt x="182" y="92"/>
                  </a:lnTo>
                  <a:lnTo>
                    <a:pt x="198" y="81"/>
                  </a:lnTo>
                  <a:lnTo>
                    <a:pt x="214" y="69"/>
                  </a:lnTo>
                  <a:lnTo>
                    <a:pt x="231" y="61"/>
                  </a:lnTo>
                  <a:lnTo>
                    <a:pt x="266" y="43"/>
                  </a:lnTo>
                  <a:lnTo>
                    <a:pt x="302" y="30"/>
                  </a:lnTo>
                  <a:lnTo>
                    <a:pt x="338" y="18"/>
                  </a:lnTo>
                  <a:lnTo>
                    <a:pt x="375" y="9"/>
                  </a:lnTo>
                  <a:lnTo>
                    <a:pt x="414" y="4"/>
                  </a:lnTo>
                  <a:lnTo>
                    <a:pt x="454" y="1"/>
                  </a:lnTo>
                  <a:lnTo>
                    <a:pt x="492" y="0"/>
                  </a:lnTo>
                  <a:lnTo>
                    <a:pt x="532" y="3"/>
                  </a:lnTo>
                  <a:lnTo>
                    <a:pt x="572" y="7"/>
                  </a:lnTo>
                  <a:lnTo>
                    <a:pt x="610" y="13"/>
                  </a:lnTo>
                  <a:lnTo>
                    <a:pt x="650" y="22"/>
                  </a:lnTo>
                  <a:lnTo>
                    <a:pt x="689" y="33"/>
                  </a:lnTo>
                  <a:lnTo>
                    <a:pt x="689" y="33"/>
                  </a:lnTo>
                  <a:lnTo>
                    <a:pt x="723" y="44"/>
                  </a:lnTo>
                  <a:lnTo>
                    <a:pt x="754" y="56"/>
                  </a:lnTo>
                  <a:lnTo>
                    <a:pt x="783" y="71"/>
                  </a:lnTo>
                  <a:lnTo>
                    <a:pt x="811" y="87"/>
                  </a:lnTo>
                  <a:lnTo>
                    <a:pt x="838" y="105"/>
                  </a:lnTo>
                  <a:lnTo>
                    <a:pt x="862" y="124"/>
                  </a:lnTo>
                  <a:lnTo>
                    <a:pt x="885" y="145"/>
                  </a:lnTo>
                  <a:lnTo>
                    <a:pt x="906" y="168"/>
                  </a:lnTo>
                  <a:lnTo>
                    <a:pt x="925" y="192"/>
                  </a:lnTo>
                  <a:lnTo>
                    <a:pt x="941" y="217"/>
                  </a:lnTo>
                  <a:lnTo>
                    <a:pt x="958" y="245"/>
                  </a:lnTo>
                  <a:lnTo>
                    <a:pt x="971" y="273"/>
                  </a:lnTo>
                  <a:lnTo>
                    <a:pt x="984" y="303"/>
                  </a:lnTo>
                  <a:lnTo>
                    <a:pt x="995" y="335"/>
                  </a:lnTo>
                  <a:lnTo>
                    <a:pt x="1003" y="368"/>
                  </a:lnTo>
                  <a:lnTo>
                    <a:pt x="1011" y="402"/>
                  </a:lnTo>
                  <a:lnTo>
                    <a:pt x="1011" y="402"/>
                  </a:lnTo>
                  <a:lnTo>
                    <a:pt x="1015" y="429"/>
                  </a:lnTo>
                  <a:lnTo>
                    <a:pt x="1018" y="455"/>
                  </a:lnTo>
                  <a:lnTo>
                    <a:pt x="1020" y="480"/>
                  </a:lnTo>
                  <a:lnTo>
                    <a:pt x="1020" y="505"/>
                  </a:lnTo>
                  <a:lnTo>
                    <a:pt x="1018" y="531"/>
                  </a:lnTo>
                  <a:lnTo>
                    <a:pt x="1015" y="554"/>
                  </a:lnTo>
                  <a:lnTo>
                    <a:pt x="1011" y="578"/>
                  </a:lnTo>
                  <a:lnTo>
                    <a:pt x="1006" y="600"/>
                  </a:lnTo>
                  <a:lnTo>
                    <a:pt x="999" y="624"/>
                  </a:lnTo>
                  <a:lnTo>
                    <a:pt x="992" y="646"/>
                  </a:lnTo>
                  <a:lnTo>
                    <a:pt x="983" y="668"/>
                  </a:lnTo>
                  <a:lnTo>
                    <a:pt x="972" y="692"/>
                  </a:lnTo>
                  <a:lnTo>
                    <a:pt x="962" y="714"/>
                  </a:lnTo>
                  <a:lnTo>
                    <a:pt x="950" y="736"/>
                  </a:lnTo>
                  <a:lnTo>
                    <a:pt x="922" y="780"/>
                  </a:lnTo>
                  <a:lnTo>
                    <a:pt x="922" y="780"/>
                  </a:lnTo>
                  <a:lnTo>
                    <a:pt x="898" y="813"/>
                  </a:lnTo>
                  <a:lnTo>
                    <a:pt x="875" y="845"/>
                  </a:lnTo>
                  <a:lnTo>
                    <a:pt x="823" y="907"/>
                  </a:lnTo>
                  <a:lnTo>
                    <a:pt x="798" y="938"/>
                  </a:lnTo>
                  <a:lnTo>
                    <a:pt x="776" y="971"/>
                  </a:lnTo>
                  <a:lnTo>
                    <a:pt x="755" y="1005"/>
                  </a:lnTo>
                  <a:lnTo>
                    <a:pt x="746" y="1023"/>
                  </a:lnTo>
                  <a:lnTo>
                    <a:pt x="739" y="1040"/>
                  </a:lnTo>
                  <a:lnTo>
                    <a:pt x="739" y="1040"/>
                  </a:lnTo>
                  <a:lnTo>
                    <a:pt x="727" y="1074"/>
                  </a:lnTo>
                  <a:lnTo>
                    <a:pt x="717" y="1108"/>
                  </a:lnTo>
                  <a:lnTo>
                    <a:pt x="709" y="1144"/>
                  </a:lnTo>
                  <a:lnTo>
                    <a:pt x="702" y="1179"/>
                  </a:lnTo>
                  <a:lnTo>
                    <a:pt x="695" y="1215"/>
                  </a:lnTo>
                  <a:lnTo>
                    <a:pt x="687" y="1249"/>
                  </a:lnTo>
                  <a:lnTo>
                    <a:pt x="678" y="1283"/>
                  </a:lnTo>
                  <a:lnTo>
                    <a:pt x="668" y="1315"/>
                  </a:lnTo>
                  <a:lnTo>
                    <a:pt x="668" y="1315"/>
                  </a:lnTo>
                  <a:lnTo>
                    <a:pt x="656" y="1345"/>
                  </a:lnTo>
                  <a:lnTo>
                    <a:pt x="644" y="1373"/>
                  </a:lnTo>
                  <a:lnTo>
                    <a:pt x="631" y="1400"/>
                  </a:lnTo>
                  <a:lnTo>
                    <a:pt x="616" y="1425"/>
                  </a:lnTo>
                  <a:lnTo>
                    <a:pt x="609" y="1437"/>
                  </a:lnTo>
                  <a:lnTo>
                    <a:pt x="600" y="1448"/>
                  </a:lnTo>
                  <a:lnTo>
                    <a:pt x="590" y="1459"/>
                  </a:lnTo>
                  <a:lnTo>
                    <a:pt x="579" y="1469"/>
                  </a:lnTo>
                  <a:lnTo>
                    <a:pt x="567" y="1478"/>
                  </a:lnTo>
                  <a:lnTo>
                    <a:pt x="554" y="1487"/>
                  </a:lnTo>
                  <a:lnTo>
                    <a:pt x="539" y="1494"/>
                  </a:lnTo>
                  <a:lnTo>
                    <a:pt x="523" y="1502"/>
                  </a:lnTo>
                  <a:lnTo>
                    <a:pt x="523" y="1502"/>
                  </a:lnTo>
                  <a:lnTo>
                    <a:pt x="491" y="1513"/>
                  </a:lnTo>
                  <a:lnTo>
                    <a:pt x="457" y="1524"/>
                  </a:lnTo>
                  <a:lnTo>
                    <a:pt x="421" y="1531"/>
                  </a:lnTo>
                  <a:lnTo>
                    <a:pt x="384" y="1536"/>
                  </a:lnTo>
                  <a:lnTo>
                    <a:pt x="347" y="1538"/>
                  </a:lnTo>
                  <a:lnTo>
                    <a:pt x="310" y="1537"/>
                  </a:lnTo>
                  <a:lnTo>
                    <a:pt x="291" y="1536"/>
                  </a:lnTo>
                  <a:lnTo>
                    <a:pt x="273" y="1534"/>
                  </a:lnTo>
                  <a:lnTo>
                    <a:pt x="256" y="1530"/>
                  </a:lnTo>
                  <a:lnTo>
                    <a:pt x="239" y="1525"/>
                  </a:lnTo>
                  <a:lnTo>
                    <a:pt x="239" y="1525"/>
                  </a:lnTo>
                  <a:lnTo>
                    <a:pt x="203" y="1513"/>
                  </a:lnTo>
                  <a:lnTo>
                    <a:pt x="160" y="1497"/>
                  </a:lnTo>
                  <a:lnTo>
                    <a:pt x="139" y="1487"/>
                  </a:lnTo>
                  <a:lnTo>
                    <a:pt x="117" y="1475"/>
                  </a:lnTo>
                  <a:lnTo>
                    <a:pt x="96" y="1463"/>
                  </a:lnTo>
                  <a:lnTo>
                    <a:pt x="77" y="1450"/>
                  </a:lnTo>
                  <a:lnTo>
                    <a:pt x="58" y="1435"/>
                  </a:lnTo>
                  <a:lnTo>
                    <a:pt x="41" y="1419"/>
                  </a:lnTo>
                  <a:lnTo>
                    <a:pt x="27" y="1401"/>
                  </a:lnTo>
                  <a:lnTo>
                    <a:pt x="15" y="1383"/>
                  </a:lnTo>
                  <a:lnTo>
                    <a:pt x="6" y="1364"/>
                  </a:lnTo>
                  <a:lnTo>
                    <a:pt x="3" y="1355"/>
                  </a:lnTo>
                  <a:lnTo>
                    <a:pt x="2" y="1345"/>
                  </a:lnTo>
                  <a:lnTo>
                    <a:pt x="0" y="1335"/>
                  </a:lnTo>
                  <a:lnTo>
                    <a:pt x="0" y="1323"/>
                  </a:lnTo>
                  <a:lnTo>
                    <a:pt x="0" y="1312"/>
                  </a:lnTo>
                  <a:lnTo>
                    <a:pt x="3" y="1301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56"/>
            <p:cNvSpPr>
              <a:spLocks/>
            </p:cNvSpPr>
            <p:nvPr/>
          </p:nvSpPr>
          <p:spPr bwMode="auto">
            <a:xfrm>
              <a:off x="7059613" y="3014663"/>
              <a:ext cx="477838" cy="331788"/>
            </a:xfrm>
            <a:custGeom>
              <a:avLst/>
              <a:gdLst>
                <a:gd name="T0" fmla="*/ 0 w 602"/>
                <a:gd name="T1" fmla="*/ 418 h 418"/>
                <a:gd name="T2" fmla="*/ 0 w 602"/>
                <a:gd name="T3" fmla="*/ 418 h 418"/>
                <a:gd name="T4" fmla="*/ 0 w 602"/>
                <a:gd name="T5" fmla="*/ 360 h 418"/>
                <a:gd name="T6" fmla="*/ 3 w 602"/>
                <a:gd name="T7" fmla="*/ 303 h 418"/>
                <a:gd name="T8" fmla="*/ 6 w 602"/>
                <a:gd name="T9" fmla="*/ 274 h 418"/>
                <a:gd name="T10" fmla="*/ 9 w 602"/>
                <a:gd name="T11" fmla="*/ 246 h 418"/>
                <a:gd name="T12" fmla="*/ 15 w 602"/>
                <a:gd name="T13" fmla="*/ 221 h 418"/>
                <a:gd name="T14" fmla="*/ 22 w 602"/>
                <a:gd name="T15" fmla="*/ 195 h 418"/>
                <a:gd name="T16" fmla="*/ 31 w 602"/>
                <a:gd name="T17" fmla="*/ 170 h 418"/>
                <a:gd name="T18" fmla="*/ 42 w 602"/>
                <a:gd name="T19" fmla="*/ 147 h 418"/>
                <a:gd name="T20" fmla="*/ 55 w 602"/>
                <a:gd name="T21" fmla="*/ 125 h 418"/>
                <a:gd name="T22" fmla="*/ 71 w 602"/>
                <a:gd name="T23" fmla="*/ 103 h 418"/>
                <a:gd name="T24" fmla="*/ 90 w 602"/>
                <a:gd name="T25" fmla="*/ 84 h 418"/>
                <a:gd name="T26" fmla="*/ 112 w 602"/>
                <a:gd name="T27" fmla="*/ 66 h 418"/>
                <a:gd name="T28" fmla="*/ 138 w 602"/>
                <a:gd name="T29" fmla="*/ 51 h 418"/>
                <a:gd name="T30" fmla="*/ 166 w 602"/>
                <a:gd name="T31" fmla="*/ 37 h 418"/>
                <a:gd name="T32" fmla="*/ 166 w 602"/>
                <a:gd name="T33" fmla="*/ 37 h 418"/>
                <a:gd name="T34" fmla="*/ 192 w 602"/>
                <a:gd name="T35" fmla="*/ 26 h 418"/>
                <a:gd name="T36" fmla="*/ 220 w 602"/>
                <a:gd name="T37" fmla="*/ 17 h 418"/>
                <a:gd name="T38" fmla="*/ 250 w 602"/>
                <a:gd name="T39" fmla="*/ 10 h 418"/>
                <a:gd name="T40" fmla="*/ 281 w 602"/>
                <a:gd name="T41" fmla="*/ 5 h 418"/>
                <a:gd name="T42" fmla="*/ 312 w 602"/>
                <a:gd name="T43" fmla="*/ 1 h 418"/>
                <a:gd name="T44" fmla="*/ 342 w 602"/>
                <a:gd name="T45" fmla="*/ 0 h 418"/>
                <a:gd name="T46" fmla="*/ 373 w 602"/>
                <a:gd name="T47" fmla="*/ 1 h 418"/>
                <a:gd name="T48" fmla="*/ 402 w 602"/>
                <a:gd name="T49" fmla="*/ 4 h 418"/>
                <a:gd name="T50" fmla="*/ 402 w 602"/>
                <a:gd name="T51" fmla="*/ 4 h 418"/>
                <a:gd name="T52" fmla="*/ 423 w 602"/>
                <a:gd name="T53" fmla="*/ 8 h 418"/>
                <a:gd name="T54" fmla="*/ 451 w 602"/>
                <a:gd name="T55" fmla="*/ 16 h 418"/>
                <a:gd name="T56" fmla="*/ 483 w 602"/>
                <a:gd name="T57" fmla="*/ 26 h 418"/>
                <a:gd name="T58" fmla="*/ 516 w 602"/>
                <a:gd name="T59" fmla="*/ 39 h 418"/>
                <a:gd name="T60" fmla="*/ 547 w 602"/>
                <a:gd name="T61" fmla="*/ 56 h 418"/>
                <a:gd name="T62" fmla="*/ 562 w 602"/>
                <a:gd name="T63" fmla="*/ 63 h 418"/>
                <a:gd name="T64" fmla="*/ 574 w 602"/>
                <a:gd name="T65" fmla="*/ 72 h 418"/>
                <a:gd name="T66" fmla="*/ 585 w 602"/>
                <a:gd name="T67" fmla="*/ 81 h 418"/>
                <a:gd name="T68" fmla="*/ 593 w 602"/>
                <a:gd name="T69" fmla="*/ 90 h 418"/>
                <a:gd name="T70" fmla="*/ 599 w 602"/>
                <a:gd name="T71" fmla="*/ 100 h 418"/>
                <a:gd name="T72" fmla="*/ 602 w 602"/>
                <a:gd name="T73" fmla="*/ 109 h 418"/>
                <a:gd name="T74" fmla="*/ 602 w 602"/>
                <a:gd name="T75" fmla="*/ 109 h 418"/>
                <a:gd name="T76" fmla="*/ 596 w 602"/>
                <a:gd name="T77" fmla="*/ 110 h 418"/>
                <a:gd name="T78" fmla="*/ 591 w 602"/>
                <a:gd name="T79" fmla="*/ 112 h 418"/>
                <a:gd name="T80" fmla="*/ 585 w 602"/>
                <a:gd name="T81" fmla="*/ 112 h 418"/>
                <a:gd name="T82" fmla="*/ 579 w 602"/>
                <a:gd name="T83" fmla="*/ 1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2" h="418">
                  <a:moveTo>
                    <a:pt x="0" y="418"/>
                  </a:moveTo>
                  <a:lnTo>
                    <a:pt x="0" y="418"/>
                  </a:lnTo>
                  <a:lnTo>
                    <a:pt x="0" y="360"/>
                  </a:lnTo>
                  <a:lnTo>
                    <a:pt x="3" y="303"/>
                  </a:lnTo>
                  <a:lnTo>
                    <a:pt x="6" y="274"/>
                  </a:lnTo>
                  <a:lnTo>
                    <a:pt x="9" y="246"/>
                  </a:lnTo>
                  <a:lnTo>
                    <a:pt x="15" y="221"/>
                  </a:lnTo>
                  <a:lnTo>
                    <a:pt x="22" y="195"/>
                  </a:lnTo>
                  <a:lnTo>
                    <a:pt x="31" y="170"/>
                  </a:lnTo>
                  <a:lnTo>
                    <a:pt x="42" y="147"/>
                  </a:lnTo>
                  <a:lnTo>
                    <a:pt x="55" y="125"/>
                  </a:lnTo>
                  <a:lnTo>
                    <a:pt x="71" y="103"/>
                  </a:lnTo>
                  <a:lnTo>
                    <a:pt x="90" y="84"/>
                  </a:lnTo>
                  <a:lnTo>
                    <a:pt x="112" y="66"/>
                  </a:lnTo>
                  <a:lnTo>
                    <a:pt x="138" y="51"/>
                  </a:lnTo>
                  <a:lnTo>
                    <a:pt x="166" y="37"/>
                  </a:lnTo>
                  <a:lnTo>
                    <a:pt x="166" y="37"/>
                  </a:lnTo>
                  <a:lnTo>
                    <a:pt x="192" y="26"/>
                  </a:lnTo>
                  <a:lnTo>
                    <a:pt x="220" y="17"/>
                  </a:lnTo>
                  <a:lnTo>
                    <a:pt x="250" y="10"/>
                  </a:lnTo>
                  <a:lnTo>
                    <a:pt x="281" y="5"/>
                  </a:lnTo>
                  <a:lnTo>
                    <a:pt x="312" y="1"/>
                  </a:lnTo>
                  <a:lnTo>
                    <a:pt x="342" y="0"/>
                  </a:lnTo>
                  <a:lnTo>
                    <a:pt x="373" y="1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23" y="8"/>
                  </a:lnTo>
                  <a:lnTo>
                    <a:pt x="451" y="16"/>
                  </a:lnTo>
                  <a:lnTo>
                    <a:pt x="483" y="26"/>
                  </a:lnTo>
                  <a:lnTo>
                    <a:pt x="516" y="39"/>
                  </a:lnTo>
                  <a:lnTo>
                    <a:pt x="547" y="56"/>
                  </a:lnTo>
                  <a:lnTo>
                    <a:pt x="562" y="63"/>
                  </a:lnTo>
                  <a:lnTo>
                    <a:pt x="574" y="72"/>
                  </a:lnTo>
                  <a:lnTo>
                    <a:pt x="585" y="81"/>
                  </a:lnTo>
                  <a:lnTo>
                    <a:pt x="593" y="90"/>
                  </a:lnTo>
                  <a:lnTo>
                    <a:pt x="599" y="100"/>
                  </a:lnTo>
                  <a:lnTo>
                    <a:pt x="602" y="109"/>
                  </a:lnTo>
                  <a:lnTo>
                    <a:pt x="602" y="109"/>
                  </a:lnTo>
                  <a:lnTo>
                    <a:pt x="596" y="110"/>
                  </a:lnTo>
                  <a:lnTo>
                    <a:pt x="591" y="112"/>
                  </a:lnTo>
                  <a:lnTo>
                    <a:pt x="585" y="112"/>
                  </a:lnTo>
                  <a:lnTo>
                    <a:pt x="579" y="110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57"/>
            <p:cNvSpPr>
              <a:spLocks/>
            </p:cNvSpPr>
            <p:nvPr/>
          </p:nvSpPr>
          <p:spPr bwMode="auto">
            <a:xfrm>
              <a:off x="7256463" y="3036888"/>
              <a:ext cx="236538" cy="506413"/>
            </a:xfrm>
            <a:custGeom>
              <a:avLst/>
              <a:gdLst>
                <a:gd name="T0" fmla="*/ 0 w 299"/>
                <a:gd name="T1" fmla="*/ 0 h 638"/>
                <a:gd name="T2" fmla="*/ 0 w 299"/>
                <a:gd name="T3" fmla="*/ 0 h 638"/>
                <a:gd name="T4" fmla="*/ 26 w 299"/>
                <a:gd name="T5" fmla="*/ 1 h 638"/>
                <a:gd name="T6" fmla="*/ 49 w 299"/>
                <a:gd name="T7" fmla="*/ 6 h 638"/>
                <a:gd name="T8" fmla="*/ 73 w 299"/>
                <a:gd name="T9" fmla="*/ 13 h 638"/>
                <a:gd name="T10" fmla="*/ 95 w 299"/>
                <a:gd name="T11" fmla="*/ 23 h 638"/>
                <a:gd name="T12" fmla="*/ 117 w 299"/>
                <a:gd name="T13" fmla="*/ 35 h 638"/>
                <a:gd name="T14" fmla="*/ 138 w 299"/>
                <a:gd name="T15" fmla="*/ 48 h 638"/>
                <a:gd name="T16" fmla="*/ 157 w 299"/>
                <a:gd name="T17" fmla="*/ 65 h 638"/>
                <a:gd name="T18" fmla="*/ 176 w 299"/>
                <a:gd name="T19" fmla="*/ 81 h 638"/>
                <a:gd name="T20" fmla="*/ 194 w 299"/>
                <a:gd name="T21" fmla="*/ 100 h 638"/>
                <a:gd name="T22" fmla="*/ 210 w 299"/>
                <a:gd name="T23" fmla="*/ 119 h 638"/>
                <a:gd name="T24" fmla="*/ 226 w 299"/>
                <a:gd name="T25" fmla="*/ 140 h 638"/>
                <a:gd name="T26" fmla="*/ 240 w 299"/>
                <a:gd name="T27" fmla="*/ 162 h 638"/>
                <a:gd name="T28" fmla="*/ 253 w 299"/>
                <a:gd name="T29" fmla="*/ 184 h 638"/>
                <a:gd name="T30" fmla="*/ 263 w 299"/>
                <a:gd name="T31" fmla="*/ 207 h 638"/>
                <a:gd name="T32" fmla="*/ 274 w 299"/>
                <a:gd name="T33" fmla="*/ 229 h 638"/>
                <a:gd name="T34" fmla="*/ 281 w 299"/>
                <a:gd name="T35" fmla="*/ 251 h 638"/>
                <a:gd name="T36" fmla="*/ 281 w 299"/>
                <a:gd name="T37" fmla="*/ 251 h 638"/>
                <a:gd name="T38" fmla="*/ 289 w 299"/>
                <a:gd name="T39" fmla="*/ 277 h 638"/>
                <a:gd name="T40" fmla="*/ 294 w 299"/>
                <a:gd name="T41" fmla="*/ 303 h 638"/>
                <a:gd name="T42" fmla="*/ 297 w 299"/>
                <a:gd name="T43" fmla="*/ 328 h 638"/>
                <a:gd name="T44" fmla="*/ 299 w 299"/>
                <a:gd name="T45" fmla="*/ 353 h 638"/>
                <a:gd name="T46" fmla="*/ 299 w 299"/>
                <a:gd name="T47" fmla="*/ 378 h 638"/>
                <a:gd name="T48" fmla="*/ 296 w 299"/>
                <a:gd name="T49" fmla="*/ 402 h 638"/>
                <a:gd name="T50" fmla="*/ 293 w 299"/>
                <a:gd name="T51" fmla="*/ 427 h 638"/>
                <a:gd name="T52" fmla="*/ 289 w 299"/>
                <a:gd name="T53" fmla="*/ 450 h 638"/>
                <a:gd name="T54" fmla="*/ 283 w 299"/>
                <a:gd name="T55" fmla="*/ 474 h 638"/>
                <a:gd name="T56" fmla="*/ 277 w 299"/>
                <a:gd name="T57" fmla="*/ 498 h 638"/>
                <a:gd name="T58" fmla="*/ 260 w 299"/>
                <a:gd name="T59" fmla="*/ 544 h 638"/>
                <a:gd name="T60" fmla="*/ 241 w 299"/>
                <a:gd name="T61" fmla="*/ 591 h 638"/>
                <a:gd name="T62" fmla="*/ 222 w 299"/>
                <a:gd name="T63" fmla="*/ 637 h 638"/>
                <a:gd name="T64" fmla="*/ 222 w 299"/>
                <a:gd name="T65" fmla="*/ 637 h 638"/>
                <a:gd name="T66" fmla="*/ 218 w 299"/>
                <a:gd name="T67" fmla="*/ 638 h 638"/>
                <a:gd name="T68" fmla="*/ 215 w 299"/>
                <a:gd name="T69" fmla="*/ 637 h 638"/>
                <a:gd name="T70" fmla="*/ 213 w 299"/>
                <a:gd name="T71" fmla="*/ 632 h 638"/>
                <a:gd name="T72" fmla="*/ 213 w 299"/>
                <a:gd name="T73" fmla="*/ 626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9" h="638">
                  <a:moveTo>
                    <a:pt x="0" y="0"/>
                  </a:moveTo>
                  <a:lnTo>
                    <a:pt x="0" y="0"/>
                  </a:lnTo>
                  <a:lnTo>
                    <a:pt x="26" y="1"/>
                  </a:lnTo>
                  <a:lnTo>
                    <a:pt x="49" y="6"/>
                  </a:lnTo>
                  <a:lnTo>
                    <a:pt x="73" y="13"/>
                  </a:lnTo>
                  <a:lnTo>
                    <a:pt x="95" y="23"/>
                  </a:lnTo>
                  <a:lnTo>
                    <a:pt x="117" y="35"/>
                  </a:lnTo>
                  <a:lnTo>
                    <a:pt x="138" y="48"/>
                  </a:lnTo>
                  <a:lnTo>
                    <a:pt x="157" y="65"/>
                  </a:lnTo>
                  <a:lnTo>
                    <a:pt x="176" y="81"/>
                  </a:lnTo>
                  <a:lnTo>
                    <a:pt x="194" y="100"/>
                  </a:lnTo>
                  <a:lnTo>
                    <a:pt x="210" y="119"/>
                  </a:lnTo>
                  <a:lnTo>
                    <a:pt x="226" y="140"/>
                  </a:lnTo>
                  <a:lnTo>
                    <a:pt x="240" y="162"/>
                  </a:lnTo>
                  <a:lnTo>
                    <a:pt x="253" y="184"/>
                  </a:lnTo>
                  <a:lnTo>
                    <a:pt x="263" y="207"/>
                  </a:lnTo>
                  <a:lnTo>
                    <a:pt x="274" y="229"/>
                  </a:lnTo>
                  <a:lnTo>
                    <a:pt x="281" y="251"/>
                  </a:lnTo>
                  <a:lnTo>
                    <a:pt x="281" y="251"/>
                  </a:lnTo>
                  <a:lnTo>
                    <a:pt x="289" y="277"/>
                  </a:lnTo>
                  <a:lnTo>
                    <a:pt x="294" y="303"/>
                  </a:lnTo>
                  <a:lnTo>
                    <a:pt x="297" y="328"/>
                  </a:lnTo>
                  <a:lnTo>
                    <a:pt x="299" y="353"/>
                  </a:lnTo>
                  <a:lnTo>
                    <a:pt x="299" y="378"/>
                  </a:lnTo>
                  <a:lnTo>
                    <a:pt x="296" y="402"/>
                  </a:lnTo>
                  <a:lnTo>
                    <a:pt x="293" y="427"/>
                  </a:lnTo>
                  <a:lnTo>
                    <a:pt x="289" y="450"/>
                  </a:lnTo>
                  <a:lnTo>
                    <a:pt x="283" y="474"/>
                  </a:lnTo>
                  <a:lnTo>
                    <a:pt x="277" y="498"/>
                  </a:lnTo>
                  <a:lnTo>
                    <a:pt x="260" y="544"/>
                  </a:lnTo>
                  <a:lnTo>
                    <a:pt x="241" y="591"/>
                  </a:lnTo>
                  <a:lnTo>
                    <a:pt x="222" y="637"/>
                  </a:lnTo>
                  <a:lnTo>
                    <a:pt x="222" y="637"/>
                  </a:lnTo>
                  <a:lnTo>
                    <a:pt x="218" y="638"/>
                  </a:lnTo>
                  <a:lnTo>
                    <a:pt x="215" y="637"/>
                  </a:lnTo>
                  <a:lnTo>
                    <a:pt x="213" y="632"/>
                  </a:lnTo>
                  <a:lnTo>
                    <a:pt x="213" y="626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58"/>
            <p:cNvSpPr>
              <a:spLocks/>
            </p:cNvSpPr>
            <p:nvPr/>
          </p:nvSpPr>
          <p:spPr bwMode="auto">
            <a:xfrm>
              <a:off x="7124700" y="3046413"/>
              <a:ext cx="141288" cy="136525"/>
            </a:xfrm>
            <a:custGeom>
              <a:avLst/>
              <a:gdLst>
                <a:gd name="T0" fmla="*/ 0 w 177"/>
                <a:gd name="T1" fmla="*/ 60 h 173"/>
                <a:gd name="T2" fmla="*/ 0 w 177"/>
                <a:gd name="T3" fmla="*/ 60 h 173"/>
                <a:gd name="T4" fmla="*/ 15 w 177"/>
                <a:gd name="T5" fmla="*/ 74 h 173"/>
                <a:gd name="T6" fmla="*/ 37 w 177"/>
                <a:gd name="T7" fmla="*/ 95 h 173"/>
                <a:gd name="T8" fmla="*/ 62 w 177"/>
                <a:gd name="T9" fmla="*/ 119 h 173"/>
                <a:gd name="T10" fmla="*/ 89 w 177"/>
                <a:gd name="T11" fmla="*/ 142 h 173"/>
                <a:gd name="T12" fmla="*/ 102 w 177"/>
                <a:gd name="T13" fmla="*/ 153 h 173"/>
                <a:gd name="T14" fmla="*/ 115 w 177"/>
                <a:gd name="T15" fmla="*/ 162 h 173"/>
                <a:gd name="T16" fmla="*/ 128 w 177"/>
                <a:gd name="T17" fmla="*/ 167 h 173"/>
                <a:gd name="T18" fmla="*/ 140 w 177"/>
                <a:gd name="T19" fmla="*/ 172 h 173"/>
                <a:gd name="T20" fmla="*/ 151 w 177"/>
                <a:gd name="T21" fmla="*/ 173 h 173"/>
                <a:gd name="T22" fmla="*/ 157 w 177"/>
                <a:gd name="T23" fmla="*/ 173 h 173"/>
                <a:gd name="T24" fmla="*/ 161 w 177"/>
                <a:gd name="T25" fmla="*/ 172 h 173"/>
                <a:gd name="T26" fmla="*/ 165 w 177"/>
                <a:gd name="T27" fmla="*/ 169 h 173"/>
                <a:gd name="T28" fmla="*/ 168 w 177"/>
                <a:gd name="T29" fmla="*/ 165 h 173"/>
                <a:gd name="T30" fmla="*/ 171 w 177"/>
                <a:gd name="T31" fmla="*/ 160 h 173"/>
                <a:gd name="T32" fmla="*/ 174 w 177"/>
                <a:gd name="T33" fmla="*/ 154 h 173"/>
                <a:gd name="T34" fmla="*/ 174 w 177"/>
                <a:gd name="T35" fmla="*/ 154 h 173"/>
                <a:gd name="T36" fmla="*/ 177 w 177"/>
                <a:gd name="T37" fmla="*/ 145 h 173"/>
                <a:gd name="T38" fmla="*/ 177 w 177"/>
                <a:gd name="T39" fmla="*/ 135 h 173"/>
                <a:gd name="T40" fmla="*/ 177 w 177"/>
                <a:gd name="T41" fmla="*/ 125 h 173"/>
                <a:gd name="T42" fmla="*/ 174 w 177"/>
                <a:gd name="T43" fmla="*/ 113 h 173"/>
                <a:gd name="T44" fmla="*/ 170 w 177"/>
                <a:gd name="T45" fmla="*/ 102 h 173"/>
                <a:gd name="T46" fmla="*/ 164 w 177"/>
                <a:gd name="T47" fmla="*/ 91 h 173"/>
                <a:gd name="T48" fmla="*/ 151 w 177"/>
                <a:gd name="T49" fmla="*/ 68 h 173"/>
                <a:gd name="T50" fmla="*/ 134 w 177"/>
                <a:gd name="T51" fmla="*/ 46 h 173"/>
                <a:gd name="T52" fmla="*/ 117 w 177"/>
                <a:gd name="T53" fmla="*/ 27 h 173"/>
                <a:gd name="T54" fmla="*/ 99 w 177"/>
                <a:gd name="T55" fmla="*/ 12 h 173"/>
                <a:gd name="T56" fmla="*/ 83 w 17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7" h="173">
                  <a:moveTo>
                    <a:pt x="0" y="60"/>
                  </a:moveTo>
                  <a:lnTo>
                    <a:pt x="0" y="60"/>
                  </a:lnTo>
                  <a:lnTo>
                    <a:pt x="15" y="74"/>
                  </a:lnTo>
                  <a:lnTo>
                    <a:pt x="37" y="95"/>
                  </a:lnTo>
                  <a:lnTo>
                    <a:pt x="62" y="119"/>
                  </a:lnTo>
                  <a:lnTo>
                    <a:pt x="89" y="142"/>
                  </a:lnTo>
                  <a:lnTo>
                    <a:pt x="102" y="153"/>
                  </a:lnTo>
                  <a:lnTo>
                    <a:pt x="115" y="162"/>
                  </a:lnTo>
                  <a:lnTo>
                    <a:pt x="128" y="167"/>
                  </a:lnTo>
                  <a:lnTo>
                    <a:pt x="140" y="172"/>
                  </a:lnTo>
                  <a:lnTo>
                    <a:pt x="151" y="173"/>
                  </a:lnTo>
                  <a:lnTo>
                    <a:pt x="157" y="173"/>
                  </a:lnTo>
                  <a:lnTo>
                    <a:pt x="161" y="172"/>
                  </a:lnTo>
                  <a:lnTo>
                    <a:pt x="165" y="169"/>
                  </a:lnTo>
                  <a:lnTo>
                    <a:pt x="168" y="165"/>
                  </a:lnTo>
                  <a:lnTo>
                    <a:pt x="171" y="160"/>
                  </a:lnTo>
                  <a:lnTo>
                    <a:pt x="174" y="154"/>
                  </a:lnTo>
                  <a:lnTo>
                    <a:pt x="174" y="154"/>
                  </a:lnTo>
                  <a:lnTo>
                    <a:pt x="177" y="145"/>
                  </a:lnTo>
                  <a:lnTo>
                    <a:pt x="177" y="135"/>
                  </a:lnTo>
                  <a:lnTo>
                    <a:pt x="177" y="125"/>
                  </a:lnTo>
                  <a:lnTo>
                    <a:pt x="174" y="113"/>
                  </a:lnTo>
                  <a:lnTo>
                    <a:pt x="170" y="102"/>
                  </a:lnTo>
                  <a:lnTo>
                    <a:pt x="164" y="91"/>
                  </a:lnTo>
                  <a:lnTo>
                    <a:pt x="151" y="68"/>
                  </a:lnTo>
                  <a:lnTo>
                    <a:pt x="134" y="46"/>
                  </a:lnTo>
                  <a:lnTo>
                    <a:pt x="117" y="27"/>
                  </a:lnTo>
                  <a:lnTo>
                    <a:pt x="99" y="12"/>
                  </a:lnTo>
                  <a:lnTo>
                    <a:pt x="83" y="0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59"/>
            <p:cNvSpPr>
              <a:spLocks/>
            </p:cNvSpPr>
            <p:nvPr/>
          </p:nvSpPr>
          <p:spPr bwMode="auto">
            <a:xfrm>
              <a:off x="7050088" y="3213101"/>
              <a:ext cx="350838" cy="358775"/>
            </a:xfrm>
            <a:custGeom>
              <a:avLst/>
              <a:gdLst>
                <a:gd name="T0" fmla="*/ 0 w 442"/>
                <a:gd name="T1" fmla="*/ 1 h 451"/>
                <a:gd name="T2" fmla="*/ 0 w 442"/>
                <a:gd name="T3" fmla="*/ 1 h 451"/>
                <a:gd name="T4" fmla="*/ 9 w 442"/>
                <a:gd name="T5" fmla="*/ 0 h 451"/>
                <a:gd name="T6" fmla="*/ 21 w 442"/>
                <a:gd name="T7" fmla="*/ 0 h 451"/>
                <a:gd name="T8" fmla="*/ 34 w 442"/>
                <a:gd name="T9" fmla="*/ 1 h 451"/>
                <a:gd name="T10" fmla="*/ 49 w 442"/>
                <a:gd name="T11" fmla="*/ 4 h 451"/>
                <a:gd name="T12" fmla="*/ 80 w 442"/>
                <a:gd name="T13" fmla="*/ 10 h 451"/>
                <a:gd name="T14" fmla="*/ 107 w 442"/>
                <a:gd name="T15" fmla="*/ 16 h 451"/>
                <a:gd name="T16" fmla="*/ 107 w 442"/>
                <a:gd name="T17" fmla="*/ 16 h 451"/>
                <a:gd name="T18" fmla="*/ 135 w 442"/>
                <a:gd name="T19" fmla="*/ 19 h 451"/>
                <a:gd name="T20" fmla="*/ 164 w 442"/>
                <a:gd name="T21" fmla="*/ 22 h 451"/>
                <a:gd name="T22" fmla="*/ 222 w 442"/>
                <a:gd name="T23" fmla="*/ 28 h 451"/>
                <a:gd name="T24" fmla="*/ 222 w 442"/>
                <a:gd name="T25" fmla="*/ 28 h 451"/>
                <a:gd name="T26" fmla="*/ 244 w 442"/>
                <a:gd name="T27" fmla="*/ 31 h 451"/>
                <a:gd name="T28" fmla="*/ 268 w 442"/>
                <a:gd name="T29" fmla="*/ 35 h 451"/>
                <a:gd name="T30" fmla="*/ 291 w 442"/>
                <a:gd name="T31" fmla="*/ 41 h 451"/>
                <a:gd name="T32" fmla="*/ 317 w 442"/>
                <a:gd name="T33" fmla="*/ 49 h 451"/>
                <a:gd name="T34" fmla="*/ 340 w 442"/>
                <a:gd name="T35" fmla="*/ 59 h 451"/>
                <a:gd name="T36" fmla="*/ 362 w 442"/>
                <a:gd name="T37" fmla="*/ 71 h 451"/>
                <a:gd name="T38" fmla="*/ 382 w 442"/>
                <a:gd name="T39" fmla="*/ 84 h 451"/>
                <a:gd name="T40" fmla="*/ 390 w 442"/>
                <a:gd name="T41" fmla="*/ 91 h 451"/>
                <a:gd name="T42" fmla="*/ 399 w 442"/>
                <a:gd name="T43" fmla="*/ 99 h 451"/>
                <a:gd name="T44" fmla="*/ 399 w 442"/>
                <a:gd name="T45" fmla="*/ 99 h 451"/>
                <a:gd name="T46" fmla="*/ 407 w 442"/>
                <a:gd name="T47" fmla="*/ 108 h 451"/>
                <a:gd name="T48" fmla="*/ 414 w 442"/>
                <a:gd name="T49" fmla="*/ 118 h 451"/>
                <a:gd name="T50" fmla="*/ 420 w 442"/>
                <a:gd name="T51" fmla="*/ 128 h 451"/>
                <a:gd name="T52" fmla="*/ 424 w 442"/>
                <a:gd name="T53" fmla="*/ 140 h 451"/>
                <a:gd name="T54" fmla="*/ 433 w 442"/>
                <a:gd name="T55" fmla="*/ 165 h 451"/>
                <a:gd name="T56" fmla="*/ 438 w 442"/>
                <a:gd name="T57" fmla="*/ 192 h 451"/>
                <a:gd name="T58" fmla="*/ 441 w 442"/>
                <a:gd name="T59" fmla="*/ 219 h 451"/>
                <a:gd name="T60" fmla="*/ 442 w 442"/>
                <a:gd name="T61" fmla="*/ 247 h 451"/>
                <a:gd name="T62" fmla="*/ 441 w 442"/>
                <a:gd name="T63" fmla="*/ 273 h 451"/>
                <a:gd name="T64" fmla="*/ 438 w 442"/>
                <a:gd name="T65" fmla="*/ 297 h 451"/>
                <a:gd name="T66" fmla="*/ 438 w 442"/>
                <a:gd name="T67" fmla="*/ 297 h 451"/>
                <a:gd name="T68" fmla="*/ 435 w 442"/>
                <a:gd name="T69" fmla="*/ 315 h 451"/>
                <a:gd name="T70" fmla="*/ 427 w 442"/>
                <a:gd name="T71" fmla="*/ 335 h 451"/>
                <a:gd name="T72" fmla="*/ 419 w 442"/>
                <a:gd name="T73" fmla="*/ 359 h 451"/>
                <a:gd name="T74" fmla="*/ 408 w 442"/>
                <a:gd name="T75" fmla="*/ 383 h 451"/>
                <a:gd name="T76" fmla="*/ 396 w 442"/>
                <a:gd name="T77" fmla="*/ 405 h 451"/>
                <a:gd name="T78" fmla="*/ 383 w 442"/>
                <a:gd name="T79" fmla="*/ 424 h 451"/>
                <a:gd name="T80" fmla="*/ 377 w 442"/>
                <a:gd name="T81" fmla="*/ 433 h 451"/>
                <a:gd name="T82" fmla="*/ 370 w 442"/>
                <a:gd name="T83" fmla="*/ 440 h 451"/>
                <a:gd name="T84" fmla="*/ 362 w 442"/>
                <a:gd name="T85" fmla="*/ 446 h 451"/>
                <a:gd name="T86" fmla="*/ 355 w 442"/>
                <a:gd name="T87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2" h="451">
                  <a:moveTo>
                    <a:pt x="0" y="1"/>
                  </a:moveTo>
                  <a:lnTo>
                    <a:pt x="0" y="1"/>
                  </a:lnTo>
                  <a:lnTo>
                    <a:pt x="9" y="0"/>
                  </a:lnTo>
                  <a:lnTo>
                    <a:pt x="21" y="0"/>
                  </a:lnTo>
                  <a:lnTo>
                    <a:pt x="34" y="1"/>
                  </a:lnTo>
                  <a:lnTo>
                    <a:pt x="49" y="4"/>
                  </a:lnTo>
                  <a:lnTo>
                    <a:pt x="80" y="10"/>
                  </a:lnTo>
                  <a:lnTo>
                    <a:pt x="107" y="16"/>
                  </a:lnTo>
                  <a:lnTo>
                    <a:pt x="107" y="16"/>
                  </a:lnTo>
                  <a:lnTo>
                    <a:pt x="135" y="19"/>
                  </a:lnTo>
                  <a:lnTo>
                    <a:pt x="164" y="22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44" y="31"/>
                  </a:lnTo>
                  <a:lnTo>
                    <a:pt x="268" y="35"/>
                  </a:lnTo>
                  <a:lnTo>
                    <a:pt x="291" y="41"/>
                  </a:lnTo>
                  <a:lnTo>
                    <a:pt x="317" y="49"/>
                  </a:lnTo>
                  <a:lnTo>
                    <a:pt x="340" y="59"/>
                  </a:lnTo>
                  <a:lnTo>
                    <a:pt x="362" y="71"/>
                  </a:lnTo>
                  <a:lnTo>
                    <a:pt x="382" y="84"/>
                  </a:lnTo>
                  <a:lnTo>
                    <a:pt x="390" y="91"/>
                  </a:lnTo>
                  <a:lnTo>
                    <a:pt x="399" y="99"/>
                  </a:lnTo>
                  <a:lnTo>
                    <a:pt x="399" y="99"/>
                  </a:lnTo>
                  <a:lnTo>
                    <a:pt x="407" y="108"/>
                  </a:lnTo>
                  <a:lnTo>
                    <a:pt x="414" y="118"/>
                  </a:lnTo>
                  <a:lnTo>
                    <a:pt x="420" y="128"/>
                  </a:lnTo>
                  <a:lnTo>
                    <a:pt x="424" y="140"/>
                  </a:lnTo>
                  <a:lnTo>
                    <a:pt x="433" y="165"/>
                  </a:lnTo>
                  <a:lnTo>
                    <a:pt x="438" y="192"/>
                  </a:lnTo>
                  <a:lnTo>
                    <a:pt x="441" y="219"/>
                  </a:lnTo>
                  <a:lnTo>
                    <a:pt x="442" y="247"/>
                  </a:lnTo>
                  <a:lnTo>
                    <a:pt x="441" y="273"/>
                  </a:lnTo>
                  <a:lnTo>
                    <a:pt x="438" y="297"/>
                  </a:lnTo>
                  <a:lnTo>
                    <a:pt x="438" y="297"/>
                  </a:lnTo>
                  <a:lnTo>
                    <a:pt x="435" y="315"/>
                  </a:lnTo>
                  <a:lnTo>
                    <a:pt x="427" y="335"/>
                  </a:lnTo>
                  <a:lnTo>
                    <a:pt x="419" y="359"/>
                  </a:lnTo>
                  <a:lnTo>
                    <a:pt x="408" y="383"/>
                  </a:lnTo>
                  <a:lnTo>
                    <a:pt x="396" y="405"/>
                  </a:lnTo>
                  <a:lnTo>
                    <a:pt x="383" y="424"/>
                  </a:lnTo>
                  <a:lnTo>
                    <a:pt x="377" y="433"/>
                  </a:lnTo>
                  <a:lnTo>
                    <a:pt x="370" y="440"/>
                  </a:lnTo>
                  <a:lnTo>
                    <a:pt x="362" y="446"/>
                  </a:lnTo>
                  <a:lnTo>
                    <a:pt x="355" y="451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60"/>
            <p:cNvSpPr>
              <a:spLocks/>
            </p:cNvSpPr>
            <p:nvPr/>
          </p:nvSpPr>
          <p:spPr bwMode="auto">
            <a:xfrm>
              <a:off x="7027863" y="3346451"/>
              <a:ext cx="296863" cy="446088"/>
            </a:xfrm>
            <a:custGeom>
              <a:avLst/>
              <a:gdLst>
                <a:gd name="T0" fmla="*/ 17 w 374"/>
                <a:gd name="T1" fmla="*/ 0 h 563"/>
                <a:gd name="T2" fmla="*/ 37 w 374"/>
                <a:gd name="T3" fmla="*/ 43 h 563"/>
                <a:gd name="T4" fmla="*/ 76 w 374"/>
                <a:gd name="T5" fmla="*/ 99 h 563"/>
                <a:gd name="T6" fmla="*/ 90 w 374"/>
                <a:gd name="T7" fmla="*/ 130 h 563"/>
                <a:gd name="T8" fmla="*/ 96 w 374"/>
                <a:gd name="T9" fmla="*/ 154 h 563"/>
                <a:gd name="T10" fmla="*/ 99 w 374"/>
                <a:gd name="T11" fmla="*/ 165 h 563"/>
                <a:gd name="T12" fmla="*/ 99 w 374"/>
                <a:gd name="T13" fmla="*/ 193 h 563"/>
                <a:gd name="T14" fmla="*/ 96 w 374"/>
                <a:gd name="T15" fmla="*/ 219 h 563"/>
                <a:gd name="T16" fmla="*/ 89 w 374"/>
                <a:gd name="T17" fmla="*/ 241 h 563"/>
                <a:gd name="T18" fmla="*/ 67 w 374"/>
                <a:gd name="T19" fmla="*/ 279 h 563"/>
                <a:gd name="T20" fmla="*/ 40 w 374"/>
                <a:gd name="T21" fmla="*/ 321 h 563"/>
                <a:gd name="T22" fmla="*/ 28 w 374"/>
                <a:gd name="T23" fmla="*/ 343 h 563"/>
                <a:gd name="T24" fmla="*/ 12 w 374"/>
                <a:gd name="T25" fmla="*/ 390 h 563"/>
                <a:gd name="T26" fmla="*/ 2 w 374"/>
                <a:gd name="T27" fmla="*/ 448 h 563"/>
                <a:gd name="T28" fmla="*/ 0 w 374"/>
                <a:gd name="T29" fmla="*/ 477 h 563"/>
                <a:gd name="T30" fmla="*/ 5 w 374"/>
                <a:gd name="T31" fmla="*/ 504 h 563"/>
                <a:gd name="T32" fmla="*/ 14 w 374"/>
                <a:gd name="T33" fmla="*/ 526 h 563"/>
                <a:gd name="T34" fmla="*/ 28 w 374"/>
                <a:gd name="T35" fmla="*/ 544 h 563"/>
                <a:gd name="T36" fmla="*/ 39 w 374"/>
                <a:gd name="T37" fmla="*/ 551 h 563"/>
                <a:gd name="T38" fmla="*/ 59 w 374"/>
                <a:gd name="T39" fmla="*/ 561 h 563"/>
                <a:gd name="T40" fmla="*/ 82 w 374"/>
                <a:gd name="T41" fmla="*/ 563 h 563"/>
                <a:gd name="T42" fmla="*/ 102 w 374"/>
                <a:gd name="T43" fmla="*/ 561 h 563"/>
                <a:gd name="T44" fmla="*/ 123 w 374"/>
                <a:gd name="T45" fmla="*/ 554 h 563"/>
                <a:gd name="T46" fmla="*/ 152 w 374"/>
                <a:gd name="T47" fmla="*/ 536 h 563"/>
                <a:gd name="T48" fmla="*/ 191 w 374"/>
                <a:gd name="T49" fmla="*/ 505 h 563"/>
                <a:gd name="T50" fmla="*/ 207 w 374"/>
                <a:gd name="T51" fmla="*/ 489 h 563"/>
                <a:gd name="T52" fmla="*/ 237 w 374"/>
                <a:gd name="T53" fmla="*/ 456 h 563"/>
                <a:gd name="T54" fmla="*/ 277 w 374"/>
                <a:gd name="T55" fmla="*/ 403 h 563"/>
                <a:gd name="T56" fmla="*/ 303 w 374"/>
                <a:gd name="T57" fmla="*/ 366 h 563"/>
                <a:gd name="T58" fmla="*/ 346 w 374"/>
                <a:gd name="T59" fmla="*/ 306 h 563"/>
                <a:gd name="T60" fmla="*/ 365 w 374"/>
                <a:gd name="T61" fmla="*/ 264 h 563"/>
                <a:gd name="T62" fmla="*/ 371 w 374"/>
                <a:gd name="T63" fmla="*/ 241 h 563"/>
                <a:gd name="T64" fmla="*/ 374 w 374"/>
                <a:gd name="T65" fmla="*/ 217 h 563"/>
                <a:gd name="T66" fmla="*/ 371 w 374"/>
                <a:gd name="T67" fmla="*/ 189 h 563"/>
                <a:gd name="T68" fmla="*/ 368 w 374"/>
                <a:gd name="T69" fmla="*/ 177 h 563"/>
                <a:gd name="T70" fmla="*/ 361 w 374"/>
                <a:gd name="T71" fmla="*/ 154 h 563"/>
                <a:gd name="T72" fmla="*/ 350 w 374"/>
                <a:gd name="T73" fmla="*/ 131 h 563"/>
                <a:gd name="T74" fmla="*/ 328 w 374"/>
                <a:gd name="T75" fmla="*/ 102 h 563"/>
                <a:gd name="T76" fmla="*/ 290 w 374"/>
                <a:gd name="T77" fmla="*/ 69 h 563"/>
                <a:gd name="T78" fmla="*/ 246 w 374"/>
                <a:gd name="T79" fmla="*/ 44 h 563"/>
                <a:gd name="T80" fmla="*/ 197 w 374"/>
                <a:gd name="T81" fmla="*/ 25 h 563"/>
                <a:gd name="T82" fmla="*/ 147 w 374"/>
                <a:gd name="T83" fmla="*/ 10 h 563"/>
                <a:gd name="T84" fmla="*/ 96 w 374"/>
                <a:gd name="T85" fmla="*/ 3 h 563"/>
                <a:gd name="T86" fmla="*/ 52 w 374"/>
                <a:gd name="T87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4" h="563">
                  <a:moveTo>
                    <a:pt x="17" y="0"/>
                  </a:moveTo>
                  <a:lnTo>
                    <a:pt x="17" y="0"/>
                  </a:lnTo>
                  <a:lnTo>
                    <a:pt x="25" y="22"/>
                  </a:lnTo>
                  <a:lnTo>
                    <a:pt x="37" y="43"/>
                  </a:lnTo>
                  <a:lnTo>
                    <a:pt x="62" y="80"/>
                  </a:lnTo>
                  <a:lnTo>
                    <a:pt x="76" y="99"/>
                  </a:lnTo>
                  <a:lnTo>
                    <a:pt x="86" y="120"/>
                  </a:lnTo>
                  <a:lnTo>
                    <a:pt x="90" y="130"/>
                  </a:lnTo>
                  <a:lnTo>
                    <a:pt x="93" y="142"/>
                  </a:lnTo>
                  <a:lnTo>
                    <a:pt x="96" y="154"/>
                  </a:lnTo>
                  <a:lnTo>
                    <a:pt x="99" y="165"/>
                  </a:lnTo>
                  <a:lnTo>
                    <a:pt x="99" y="165"/>
                  </a:lnTo>
                  <a:lnTo>
                    <a:pt x="101" y="180"/>
                  </a:lnTo>
                  <a:lnTo>
                    <a:pt x="99" y="193"/>
                  </a:lnTo>
                  <a:lnTo>
                    <a:pt x="99" y="207"/>
                  </a:lnTo>
                  <a:lnTo>
                    <a:pt x="96" y="219"/>
                  </a:lnTo>
                  <a:lnTo>
                    <a:pt x="93" y="229"/>
                  </a:lnTo>
                  <a:lnTo>
                    <a:pt x="89" y="241"/>
                  </a:lnTo>
                  <a:lnTo>
                    <a:pt x="79" y="260"/>
                  </a:lnTo>
                  <a:lnTo>
                    <a:pt x="67" y="279"/>
                  </a:lnTo>
                  <a:lnTo>
                    <a:pt x="53" y="300"/>
                  </a:lnTo>
                  <a:lnTo>
                    <a:pt x="40" y="321"/>
                  </a:lnTo>
                  <a:lnTo>
                    <a:pt x="28" y="343"/>
                  </a:lnTo>
                  <a:lnTo>
                    <a:pt x="28" y="343"/>
                  </a:lnTo>
                  <a:lnTo>
                    <a:pt x="19" y="363"/>
                  </a:lnTo>
                  <a:lnTo>
                    <a:pt x="12" y="390"/>
                  </a:lnTo>
                  <a:lnTo>
                    <a:pt x="5" y="418"/>
                  </a:lnTo>
                  <a:lnTo>
                    <a:pt x="2" y="448"/>
                  </a:lnTo>
                  <a:lnTo>
                    <a:pt x="0" y="462"/>
                  </a:lnTo>
                  <a:lnTo>
                    <a:pt x="0" y="477"/>
                  </a:lnTo>
                  <a:lnTo>
                    <a:pt x="2" y="490"/>
                  </a:lnTo>
                  <a:lnTo>
                    <a:pt x="5" y="504"/>
                  </a:lnTo>
                  <a:lnTo>
                    <a:pt x="8" y="516"/>
                  </a:lnTo>
                  <a:lnTo>
                    <a:pt x="14" y="526"/>
                  </a:lnTo>
                  <a:lnTo>
                    <a:pt x="19" y="536"/>
                  </a:lnTo>
                  <a:lnTo>
                    <a:pt x="28" y="544"/>
                  </a:lnTo>
                  <a:lnTo>
                    <a:pt x="28" y="544"/>
                  </a:lnTo>
                  <a:lnTo>
                    <a:pt x="39" y="551"/>
                  </a:lnTo>
                  <a:lnTo>
                    <a:pt x="49" y="557"/>
                  </a:lnTo>
                  <a:lnTo>
                    <a:pt x="59" y="561"/>
                  </a:lnTo>
                  <a:lnTo>
                    <a:pt x="71" y="563"/>
                  </a:lnTo>
                  <a:lnTo>
                    <a:pt x="82" y="563"/>
                  </a:lnTo>
                  <a:lnTo>
                    <a:pt x="92" y="563"/>
                  </a:lnTo>
                  <a:lnTo>
                    <a:pt x="102" y="561"/>
                  </a:lnTo>
                  <a:lnTo>
                    <a:pt x="113" y="558"/>
                  </a:lnTo>
                  <a:lnTo>
                    <a:pt x="123" y="554"/>
                  </a:lnTo>
                  <a:lnTo>
                    <a:pt x="133" y="548"/>
                  </a:lnTo>
                  <a:lnTo>
                    <a:pt x="152" y="536"/>
                  </a:lnTo>
                  <a:lnTo>
                    <a:pt x="172" y="521"/>
                  </a:lnTo>
                  <a:lnTo>
                    <a:pt x="191" y="505"/>
                  </a:lnTo>
                  <a:lnTo>
                    <a:pt x="191" y="505"/>
                  </a:lnTo>
                  <a:lnTo>
                    <a:pt x="207" y="489"/>
                  </a:lnTo>
                  <a:lnTo>
                    <a:pt x="223" y="473"/>
                  </a:lnTo>
                  <a:lnTo>
                    <a:pt x="237" y="456"/>
                  </a:lnTo>
                  <a:lnTo>
                    <a:pt x="251" y="439"/>
                  </a:lnTo>
                  <a:lnTo>
                    <a:pt x="277" y="403"/>
                  </a:lnTo>
                  <a:lnTo>
                    <a:pt x="303" y="366"/>
                  </a:lnTo>
                  <a:lnTo>
                    <a:pt x="303" y="366"/>
                  </a:lnTo>
                  <a:lnTo>
                    <a:pt x="333" y="326"/>
                  </a:lnTo>
                  <a:lnTo>
                    <a:pt x="346" y="306"/>
                  </a:lnTo>
                  <a:lnTo>
                    <a:pt x="356" y="285"/>
                  </a:lnTo>
                  <a:lnTo>
                    <a:pt x="365" y="264"/>
                  </a:lnTo>
                  <a:lnTo>
                    <a:pt x="370" y="253"/>
                  </a:lnTo>
                  <a:lnTo>
                    <a:pt x="371" y="241"/>
                  </a:lnTo>
                  <a:lnTo>
                    <a:pt x="373" y="229"/>
                  </a:lnTo>
                  <a:lnTo>
                    <a:pt x="374" y="217"/>
                  </a:lnTo>
                  <a:lnTo>
                    <a:pt x="373" y="202"/>
                  </a:lnTo>
                  <a:lnTo>
                    <a:pt x="371" y="189"/>
                  </a:lnTo>
                  <a:lnTo>
                    <a:pt x="371" y="189"/>
                  </a:lnTo>
                  <a:lnTo>
                    <a:pt x="368" y="177"/>
                  </a:lnTo>
                  <a:lnTo>
                    <a:pt x="365" y="164"/>
                  </a:lnTo>
                  <a:lnTo>
                    <a:pt x="361" y="154"/>
                  </a:lnTo>
                  <a:lnTo>
                    <a:pt x="356" y="142"/>
                  </a:lnTo>
                  <a:lnTo>
                    <a:pt x="350" y="131"/>
                  </a:lnTo>
                  <a:lnTo>
                    <a:pt x="343" y="121"/>
                  </a:lnTo>
                  <a:lnTo>
                    <a:pt x="328" y="102"/>
                  </a:lnTo>
                  <a:lnTo>
                    <a:pt x="311" y="86"/>
                  </a:lnTo>
                  <a:lnTo>
                    <a:pt x="290" y="69"/>
                  </a:lnTo>
                  <a:lnTo>
                    <a:pt x="269" y="56"/>
                  </a:lnTo>
                  <a:lnTo>
                    <a:pt x="246" y="44"/>
                  </a:lnTo>
                  <a:lnTo>
                    <a:pt x="222" y="34"/>
                  </a:lnTo>
                  <a:lnTo>
                    <a:pt x="197" y="25"/>
                  </a:lnTo>
                  <a:lnTo>
                    <a:pt x="172" y="18"/>
                  </a:lnTo>
                  <a:lnTo>
                    <a:pt x="147" y="10"/>
                  </a:lnTo>
                  <a:lnTo>
                    <a:pt x="121" y="6"/>
                  </a:lnTo>
                  <a:lnTo>
                    <a:pt x="96" y="3"/>
                  </a:lnTo>
                  <a:lnTo>
                    <a:pt x="74" y="1"/>
                  </a:lnTo>
                  <a:lnTo>
                    <a:pt x="52" y="0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6259587" y="5780807"/>
            <a:ext cx="1268413" cy="568325"/>
            <a:chOff x="6802438" y="5076826"/>
            <a:chExt cx="1268413" cy="568325"/>
          </a:xfrm>
        </p:grpSpPr>
        <p:sp>
          <p:nvSpPr>
            <p:cNvPr id="121" name="Freeform 61"/>
            <p:cNvSpPr>
              <a:spLocks/>
            </p:cNvSpPr>
            <p:nvPr/>
          </p:nvSpPr>
          <p:spPr bwMode="auto">
            <a:xfrm>
              <a:off x="6802438" y="5076826"/>
              <a:ext cx="1249363" cy="257175"/>
            </a:xfrm>
            <a:custGeom>
              <a:avLst/>
              <a:gdLst>
                <a:gd name="T0" fmla="*/ 0 w 1573"/>
                <a:gd name="T1" fmla="*/ 245 h 325"/>
                <a:gd name="T2" fmla="*/ 76 w 1573"/>
                <a:gd name="T3" fmla="*/ 201 h 325"/>
                <a:gd name="T4" fmla="*/ 203 w 1573"/>
                <a:gd name="T5" fmla="*/ 131 h 325"/>
                <a:gd name="T6" fmla="*/ 301 w 1573"/>
                <a:gd name="T7" fmla="*/ 84 h 325"/>
                <a:gd name="T8" fmla="*/ 399 w 1573"/>
                <a:gd name="T9" fmla="*/ 43 h 325"/>
                <a:gd name="T10" fmla="*/ 465 w 1573"/>
                <a:gd name="T11" fmla="*/ 20 h 325"/>
                <a:gd name="T12" fmla="*/ 505 w 1573"/>
                <a:gd name="T13" fmla="*/ 11 h 325"/>
                <a:gd name="T14" fmla="*/ 537 w 1573"/>
                <a:gd name="T15" fmla="*/ 9 h 325"/>
                <a:gd name="T16" fmla="*/ 564 w 1573"/>
                <a:gd name="T17" fmla="*/ 14 h 325"/>
                <a:gd name="T18" fmla="*/ 573 w 1573"/>
                <a:gd name="T19" fmla="*/ 19 h 325"/>
                <a:gd name="T20" fmla="*/ 642 w 1573"/>
                <a:gd name="T21" fmla="*/ 74 h 325"/>
                <a:gd name="T22" fmla="*/ 701 w 1573"/>
                <a:gd name="T23" fmla="*/ 131 h 325"/>
                <a:gd name="T24" fmla="*/ 761 w 1573"/>
                <a:gd name="T25" fmla="*/ 192 h 325"/>
                <a:gd name="T26" fmla="*/ 766 w 1573"/>
                <a:gd name="T27" fmla="*/ 173 h 325"/>
                <a:gd name="T28" fmla="*/ 792 w 1573"/>
                <a:gd name="T29" fmla="*/ 128 h 325"/>
                <a:gd name="T30" fmla="*/ 812 w 1573"/>
                <a:gd name="T31" fmla="*/ 100 h 325"/>
                <a:gd name="T32" fmla="*/ 837 w 1573"/>
                <a:gd name="T33" fmla="*/ 72 h 325"/>
                <a:gd name="T34" fmla="*/ 871 w 1573"/>
                <a:gd name="T35" fmla="*/ 45 h 325"/>
                <a:gd name="T36" fmla="*/ 911 w 1573"/>
                <a:gd name="T37" fmla="*/ 23 h 325"/>
                <a:gd name="T38" fmla="*/ 960 w 1573"/>
                <a:gd name="T39" fmla="*/ 9 h 325"/>
                <a:gd name="T40" fmla="*/ 1018 w 1573"/>
                <a:gd name="T41" fmla="*/ 0 h 325"/>
                <a:gd name="T42" fmla="*/ 1084 w 1573"/>
                <a:gd name="T43" fmla="*/ 3 h 325"/>
                <a:gd name="T44" fmla="*/ 1160 w 1573"/>
                <a:gd name="T45" fmla="*/ 17 h 325"/>
                <a:gd name="T46" fmla="*/ 1245 w 1573"/>
                <a:gd name="T47" fmla="*/ 47 h 325"/>
                <a:gd name="T48" fmla="*/ 1343 w 1573"/>
                <a:gd name="T49" fmla="*/ 94 h 325"/>
                <a:gd name="T50" fmla="*/ 1452 w 1573"/>
                <a:gd name="T51" fmla="*/ 159 h 325"/>
                <a:gd name="T52" fmla="*/ 1573 w 1573"/>
                <a:gd name="T53" fmla="*/ 245 h 325"/>
                <a:gd name="T54" fmla="*/ 1539 w 1573"/>
                <a:gd name="T55" fmla="*/ 252 h 325"/>
                <a:gd name="T56" fmla="*/ 1443 w 1573"/>
                <a:gd name="T57" fmla="*/ 270 h 325"/>
                <a:gd name="T58" fmla="*/ 1293 w 1573"/>
                <a:gd name="T59" fmla="*/ 292 h 325"/>
                <a:gd name="T60" fmla="*/ 1095 w 1573"/>
                <a:gd name="T61" fmla="*/ 313 h 325"/>
                <a:gd name="T62" fmla="*/ 920 w 1573"/>
                <a:gd name="T63" fmla="*/ 322 h 325"/>
                <a:gd name="T64" fmla="*/ 795 w 1573"/>
                <a:gd name="T65" fmla="*/ 325 h 325"/>
                <a:gd name="T66" fmla="*/ 662 w 1573"/>
                <a:gd name="T67" fmla="*/ 323 h 325"/>
                <a:gd name="T68" fmla="*/ 521 w 1573"/>
                <a:gd name="T69" fmla="*/ 317 h 325"/>
                <a:gd name="T70" fmla="*/ 378 w 1573"/>
                <a:gd name="T71" fmla="*/ 306 h 325"/>
                <a:gd name="T72" fmla="*/ 229 w 1573"/>
                <a:gd name="T73" fmla="*/ 286 h 325"/>
                <a:gd name="T74" fmla="*/ 76 w 1573"/>
                <a:gd name="T75" fmla="*/ 261 h 325"/>
                <a:gd name="T76" fmla="*/ 0 w 1573"/>
                <a:gd name="T77" fmla="*/ 24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73" h="325">
                  <a:moveTo>
                    <a:pt x="0" y="245"/>
                  </a:moveTo>
                  <a:lnTo>
                    <a:pt x="0" y="245"/>
                  </a:lnTo>
                  <a:lnTo>
                    <a:pt x="20" y="233"/>
                  </a:lnTo>
                  <a:lnTo>
                    <a:pt x="76" y="201"/>
                  </a:lnTo>
                  <a:lnTo>
                    <a:pt x="156" y="156"/>
                  </a:lnTo>
                  <a:lnTo>
                    <a:pt x="203" y="131"/>
                  </a:lnTo>
                  <a:lnTo>
                    <a:pt x="252" y="108"/>
                  </a:lnTo>
                  <a:lnTo>
                    <a:pt x="301" y="84"/>
                  </a:lnTo>
                  <a:lnTo>
                    <a:pt x="351" y="62"/>
                  </a:lnTo>
                  <a:lnTo>
                    <a:pt x="399" y="43"/>
                  </a:lnTo>
                  <a:lnTo>
                    <a:pt x="444" y="26"/>
                  </a:lnTo>
                  <a:lnTo>
                    <a:pt x="465" y="20"/>
                  </a:lnTo>
                  <a:lnTo>
                    <a:pt x="486" y="14"/>
                  </a:lnTo>
                  <a:lnTo>
                    <a:pt x="505" y="11"/>
                  </a:lnTo>
                  <a:lnTo>
                    <a:pt x="521" y="10"/>
                  </a:lnTo>
                  <a:lnTo>
                    <a:pt x="537" y="9"/>
                  </a:lnTo>
                  <a:lnTo>
                    <a:pt x="552" y="10"/>
                  </a:lnTo>
                  <a:lnTo>
                    <a:pt x="564" y="14"/>
                  </a:lnTo>
                  <a:lnTo>
                    <a:pt x="573" y="19"/>
                  </a:lnTo>
                  <a:lnTo>
                    <a:pt x="573" y="19"/>
                  </a:lnTo>
                  <a:lnTo>
                    <a:pt x="608" y="45"/>
                  </a:lnTo>
                  <a:lnTo>
                    <a:pt x="642" y="74"/>
                  </a:lnTo>
                  <a:lnTo>
                    <a:pt x="673" y="103"/>
                  </a:lnTo>
                  <a:lnTo>
                    <a:pt x="701" y="131"/>
                  </a:lnTo>
                  <a:lnTo>
                    <a:pt x="744" y="174"/>
                  </a:lnTo>
                  <a:lnTo>
                    <a:pt x="761" y="192"/>
                  </a:lnTo>
                  <a:lnTo>
                    <a:pt x="761" y="192"/>
                  </a:lnTo>
                  <a:lnTo>
                    <a:pt x="766" y="173"/>
                  </a:lnTo>
                  <a:lnTo>
                    <a:pt x="777" y="153"/>
                  </a:lnTo>
                  <a:lnTo>
                    <a:pt x="792" y="128"/>
                  </a:lnTo>
                  <a:lnTo>
                    <a:pt x="800" y="113"/>
                  </a:lnTo>
                  <a:lnTo>
                    <a:pt x="812" y="100"/>
                  </a:lnTo>
                  <a:lnTo>
                    <a:pt x="824" y="85"/>
                  </a:lnTo>
                  <a:lnTo>
                    <a:pt x="837" y="72"/>
                  </a:lnTo>
                  <a:lnTo>
                    <a:pt x="854" y="59"/>
                  </a:lnTo>
                  <a:lnTo>
                    <a:pt x="871" y="45"/>
                  </a:lnTo>
                  <a:lnTo>
                    <a:pt x="891" y="34"/>
                  </a:lnTo>
                  <a:lnTo>
                    <a:pt x="911" y="23"/>
                  </a:lnTo>
                  <a:lnTo>
                    <a:pt x="935" y="14"/>
                  </a:lnTo>
                  <a:lnTo>
                    <a:pt x="960" y="9"/>
                  </a:lnTo>
                  <a:lnTo>
                    <a:pt x="988" y="3"/>
                  </a:lnTo>
                  <a:lnTo>
                    <a:pt x="1018" y="0"/>
                  </a:lnTo>
                  <a:lnTo>
                    <a:pt x="1049" y="0"/>
                  </a:lnTo>
                  <a:lnTo>
                    <a:pt x="1084" y="3"/>
                  </a:lnTo>
                  <a:lnTo>
                    <a:pt x="1120" y="9"/>
                  </a:lnTo>
                  <a:lnTo>
                    <a:pt x="1160" y="17"/>
                  </a:lnTo>
                  <a:lnTo>
                    <a:pt x="1201" y="31"/>
                  </a:lnTo>
                  <a:lnTo>
                    <a:pt x="1245" y="47"/>
                  </a:lnTo>
                  <a:lnTo>
                    <a:pt x="1293" y="69"/>
                  </a:lnTo>
                  <a:lnTo>
                    <a:pt x="1343" y="94"/>
                  </a:lnTo>
                  <a:lnTo>
                    <a:pt x="1396" y="124"/>
                  </a:lnTo>
                  <a:lnTo>
                    <a:pt x="1452" y="159"/>
                  </a:lnTo>
                  <a:lnTo>
                    <a:pt x="1511" y="199"/>
                  </a:lnTo>
                  <a:lnTo>
                    <a:pt x="1573" y="245"/>
                  </a:lnTo>
                  <a:lnTo>
                    <a:pt x="1573" y="245"/>
                  </a:lnTo>
                  <a:lnTo>
                    <a:pt x="1539" y="252"/>
                  </a:lnTo>
                  <a:lnTo>
                    <a:pt x="1499" y="261"/>
                  </a:lnTo>
                  <a:lnTo>
                    <a:pt x="1443" y="270"/>
                  </a:lnTo>
                  <a:lnTo>
                    <a:pt x="1374" y="282"/>
                  </a:lnTo>
                  <a:lnTo>
                    <a:pt x="1293" y="292"/>
                  </a:lnTo>
                  <a:lnTo>
                    <a:pt x="1199" y="303"/>
                  </a:lnTo>
                  <a:lnTo>
                    <a:pt x="1095" y="313"/>
                  </a:lnTo>
                  <a:lnTo>
                    <a:pt x="981" y="319"/>
                  </a:lnTo>
                  <a:lnTo>
                    <a:pt x="920" y="322"/>
                  </a:lnTo>
                  <a:lnTo>
                    <a:pt x="858" y="323"/>
                  </a:lnTo>
                  <a:lnTo>
                    <a:pt x="795" y="325"/>
                  </a:lnTo>
                  <a:lnTo>
                    <a:pt x="728" y="325"/>
                  </a:lnTo>
                  <a:lnTo>
                    <a:pt x="662" y="323"/>
                  </a:lnTo>
                  <a:lnTo>
                    <a:pt x="592" y="320"/>
                  </a:lnTo>
                  <a:lnTo>
                    <a:pt x="521" y="317"/>
                  </a:lnTo>
                  <a:lnTo>
                    <a:pt x="450" y="312"/>
                  </a:lnTo>
                  <a:lnTo>
                    <a:pt x="378" y="306"/>
                  </a:lnTo>
                  <a:lnTo>
                    <a:pt x="304" y="297"/>
                  </a:lnTo>
                  <a:lnTo>
                    <a:pt x="229" y="286"/>
                  </a:lnTo>
                  <a:lnTo>
                    <a:pt x="153" y="275"/>
                  </a:lnTo>
                  <a:lnTo>
                    <a:pt x="76" y="261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62"/>
            <p:cNvSpPr>
              <a:spLocks/>
            </p:cNvSpPr>
            <p:nvPr/>
          </p:nvSpPr>
          <p:spPr bwMode="auto">
            <a:xfrm>
              <a:off x="6802438" y="5272088"/>
              <a:ext cx="1268413" cy="373063"/>
            </a:xfrm>
            <a:custGeom>
              <a:avLst/>
              <a:gdLst>
                <a:gd name="T0" fmla="*/ 0 w 1597"/>
                <a:gd name="T1" fmla="*/ 0 h 471"/>
                <a:gd name="T2" fmla="*/ 0 w 1597"/>
                <a:gd name="T3" fmla="*/ 0 h 471"/>
                <a:gd name="T4" fmla="*/ 5 w 1597"/>
                <a:gd name="T5" fmla="*/ 21 h 471"/>
                <a:gd name="T6" fmla="*/ 14 w 1597"/>
                <a:gd name="T7" fmla="*/ 44 h 471"/>
                <a:gd name="T8" fmla="*/ 26 w 1597"/>
                <a:gd name="T9" fmla="*/ 74 h 471"/>
                <a:gd name="T10" fmla="*/ 44 w 1597"/>
                <a:gd name="T11" fmla="*/ 109 h 471"/>
                <a:gd name="T12" fmla="*/ 56 w 1597"/>
                <a:gd name="T13" fmla="*/ 130 h 471"/>
                <a:gd name="T14" fmla="*/ 68 w 1597"/>
                <a:gd name="T15" fmla="*/ 149 h 471"/>
                <a:gd name="T16" fmla="*/ 82 w 1597"/>
                <a:gd name="T17" fmla="*/ 171 h 471"/>
                <a:gd name="T18" fmla="*/ 97 w 1597"/>
                <a:gd name="T19" fmla="*/ 192 h 471"/>
                <a:gd name="T20" fmla="*/ 115 w 1597"/>
                <a:gd name="T21" fmla="*/ 214 h 471"/>
                <a:gd name="T22" fmla="*/ 135 w 1597"/>
                <a:gd name="T23" fmla="*/ 236 h 471"/>
                <a:gd name="T24" fmla="*/ 156 w 1597"/>
                <a:gd name="T25" fmla="*/ 259 h 471"/>
                <a:gd name="T26" fmla="*/ 180 w 1597"/>
                <a:gd name="T27" fmla="*/ 281 h 471"/>
                <a:gd name="T28" fmla="*/ 205 w 1597"/>
                <a:gd name="T29" fmla="*/ 301 h 471"/>
                <a:gd name="T30" fmla="*/ 233 w 1597"/>
                <a:gd name="T31" fmla="*/ 322 h 471"/>
                <a:gd name="T32" fmla="*/ 264 w 1597"/>
                <a:gd name="T33" fmla="*/ 343 h 471"/>
                <a:gd name="T34" fmla="*/ 297 w 1597"/>
                <a:gd name="T35" fmla="*/ 362 h 471"/>
                <a:gd name="T36" fmla="*/ 331 w 1597"/>
                <a:gd name="T37" fmla="*/ 381 h 471"/>
                <a:gd name="T38" fmla="*/ 369 w 1597"/>
                <a:gd name="T39" fmla="*/ 399 h 471"/>
                <a:gd name="T40" fmla="*/ 409 w 1597"/>
                <a:gd name="T41" fmla="*/ 414 h 471"/>
                <a:gd name="T42" fmla="*/ 452 w 1597"/>
                <a:gd name="T43" fmla="*/ 429 h 471"/>
                <a:gd name="T44" fmla="*/ 498 w 1597"/>
                <a:gd name="T45" fmla="*/ 440 h 471"/>
                <a:gd name="T46" fmla="*/ 545 w 1597"/>
                <a:gd name="T47" fmla="*/ 452 h 471"/>
                <a:gd name="T48" fmla="*/ 597 w 1597"/>
                <a:gd name="T49" fmla="*/ 460 h 471"/>
                <a:gd name="T50" fmla="*/ 651 w 1597"/>
                <a:gd name="T51" fmla="*/ 467 h 471"/>
                <a:gd name="T52" fmla="*/ 709 w 1597"/>
                <a:gd name="T53" fmla="*/ 470 h 471"/>
                <a:gd name="T54" fmla="*/ 769 w 1597"/>
                <a:gd name="T55" fmla="*/ 471 h 471"/>
                <a:gd name="T56" fmla="*/ 769 w 1597"/>
                <a:gd name="T57" fmla="*/ 471 h 471"/>
                <a:gd name="T58" fmla="*/ 831 w 1597"/>
                <a:gd name="T59" fmla="*/ 470 h 471"/>
                <a:gd name="T60" fmla="*/ 889 w 1597"/>
                <a:gd name="T61" fmla="*/ 467 h 471"/>
                <a:gd name="T62" fmla="*/ 944 w 1597"/>
                <a:gd name="T63" fmla="*/ 461 h 471"/>
                <a:gd name="T64" fmla="*/ 997 w 1597"/>
                <a:gd name="T65" fmla="*/ 452 h 471"/>
                <a:gd name="T66" fmla="*/ 1047 w 1597"/>
                <a:gd name="T67" fmla="*/ 442 h 471"/>
                <a:gd name="T68" fmla="*/ 1095 w 1597"/>
                <a:gd name="T69" fmla="*/ 429 h 471"/>
                <a:gd name="T70" fmla="*/ 1139 w 1597"/>
                <a:gd name="T71" fmla="*/ 415 h 471"/>
                <a:gd name="T72" fmla="*/ 1180 w 1597"/>
                <a:gd name="T73" fmla="*/ 399 h 471"/>
                <a:gd name="T74" fmla="*/ 1220 w 1597"/>
                <a:gd name="T75" fmla="*/ 383 h 471"/>
                <a:gd name="T76" fmla="*/ 1257 w 1597"/>
                <a:gd name="T77" fmla="*/ 365 h 471"/>
                <a:gd name="T78" fmla="*/ 1293 w 1597"/>
                <a:gd name="T79" fmla="*/ 346 h 471"/>
                <a:gd name="T80" fmla="*/ 1325 w 1597"/>
                <a:gd name="T81" fmla="*/ 325 h 471"/>
                <a:gd name="T82" fmla="*/ 1355 w 1597"/>
                <a:gd name="T83" fmla="*/ 304 h 471"/>
                <a:gd name="T84" fmla="*/ 1383 w 1597"/>
                <a:gd name="T85" fmla="*/ 284 h 471"/>
                <a:gd name="T86" fmla="*/ 1409 w 1597"/>
                <a:gd name="T87" fmla="*/ 263 h 471"/>
                <a:gd name="T88" fmla="*/ 1433 w 1597"/>
                <a:gd name="T89" fmla="*/ 241 h 471"/>
                <a:gd name="T90" fmla="*/ 1455 w 1597"/>
                <a:gd name="T91" fmla="*/ 219 h 471"/>
                <a:gd name="T92" fmla="*/ 1476 w 1597"/>
                <a:gd name="T93" fmla="*/ 198 h 471"/>
                <a:gd name="T94" fmla="*/ 1495 w 1597"/>
                <a:gd name="T95" fmla="*/ 176 h 471"/>
                <a:gd name="T96" fmla="*/ 1511 w 1597"/>
                <a:gd name="T97" fmla="*/ 155 h 471"/>
                <a:gd name="T98" fmla="*/ 1539 w 1597"/>
                <a:gd name="T99" fmla="*/ 117 h 471"/>
                <a:gd name="T100" fmla="*/ 1561 w 1597"/>
                <a:gd name="T101" fmla="*/ 81 h 471"/>
                <a:gd name="T102" fmla="*/ 1578 w 1597"/>
                <a:gd name="T103" fmla="*/ 52 h 471"/>
                <a:gd name="T104" fmla="*/ 1588 w 1597"/>
                <a:gd name="T105" fmla="*/ 30 h 471"/>
                <a:gd name="T106" fmla="*/ 1597 w 1597"/>
                <a:gd name="T107" fmla="*/ 9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97" h="471">
                  <a:moveTo>
                    <a:pt x="0" y="0"/>
                  </a:moveTo>
                  <a:lnTo>
                    <a:pt x="0" y="0"/>
                  </a:lnTo>
                  <a:lnTo>
                    <a:pt x="5" y="21"/>
                  </a:lnTo>
                  <a:lnTo>
                    <a:pt x="14" y="44"/>
                  </a:lnTo>
                  <a:lnTo>
                    <a:pt x="26" y="74"/>
                  </a:lnTo>
                  <a:lnTo>
                    <a:pt x="44" y="109"/>
                  </a:lnTo>
                  <a:lnTo>
                    <a:pt x="56" y="130"/>
                  </a:lnTo>
                  <a:lnTo>
                    <a:pt x="68" y="149"/>
                  </a:lnTo>
                  <a:lnTo>
                    <a:pt x="82" y="171"/>
                  </a:lnTo>
                  <a:lnTo>
                    <a:pt x="97" y="192"/>
                  </a:lnTo>
                  <a:lnTo>
                    <a:pt x="115" y="214"/>
                  </a:lnTo>
                  <a:lnTo>
                    <a:pt x="135" y="236"/>
                  </a:lnTo>
                  <a:lnTo>
                    <a:pt x="156" y="259"/>
                  </a:lnTo>
                  <a:lnTo>
                    <a:pt x="180" y="281"/>
                  </a:lnTo>
                  <a:lnTo>
                    <a:pt x="205" y="301"/>
                  </a:lnTo>
                  <a:lnTo>
                    <a:pt x="233" y="322"/>
                  </a:lnTo>
                  <a:lnTo>
                    <a:pt x="264" y="343"/>
                  </a:lnTo>
                  <a:lnTo>
                    <a:pt x="297" y="362"/>
                  </a:lnTo>
                  <a:lnTo>
                    <a:pt x="331" y="381"/>
                  </a:lnTo>
                  <a:lnTo>
                    <a:pt x="369" y="399"/>
                  </a:lnTo>
                  <a:lnTo>
                    <a:pt x="409" y="414"/>
                  </a:lnTo>
                  <a:lnTo>
                    <a:pt x="452" y="429"/>
                  </a:lnTo>
                  <a:lnTo>
                    <a:pt x="498" y="440"/>
                  </a:lnTo>
                  <a:lnTo>
                    <a:pt x="545" y="452"/>
                  </a:lnTo>
                  <a:lnTo>
                    <a:pt x="597" y="460"/>
                  </a:lnTo>
                  <a:lnTo>
                    <a:pt x="651" y="467"/>
                  </a:lnTo>
                  <a:lnTo>
                    <a:pt x="709" y="470"/>
                  </a:lnTo>
                  <a:lnTo>
                    <a:pt x="769" y="471"/>
                  </a:lnTo>
                  <a:lnTo>
                    <a:pt x="769" y="471"/>
                  </a:lnTo>
                  <a:lnTo>
                    <a:pt x="831" y="470"/>
                  </a:lnTo>
                  <a:lnTo>
                    <a:pt x="889" y="467"/>
                  </a:lnTo>
                  <a:lnTo>
                    <a:pt x="944" y="461"/>
                  </a:lnTo>
                  <a:lnTo>
                    <a:pt x="997" y="452"/>
                  </a:lnTo>
                  <a:lnTo>
                    <a:pt x="1047" y="442"/>
                  </a:lnTo>
                  <a:lnTo>
                    <a:pt x="1095" y="429"/>
                  </a:lnTo>
                  <a:lnTo>
                    <a:pt x="1139" y="415"/>
                  </a:lnTo>
                  <a:lnTo>
                    <a:pt x="1180" y="399"/>
                  </a:lnTo>
                  <a:lnTo>
                    <a:pt x="1220" y="383"/>
                  </a:lnTo>
                  <a:lnTo>
                    <a:pt x="1257" y="365"/>
                  </a:lnTo>
                  <a:lnTo>
                    <a:pt x="1293" y="346"/>
                  </a:lnTo>
                  <a:lnTo>
                    <a:pt x="1325" y="325"/>
                  </a:lnTo>
                  <a:lnTo>
                    <a:pt x="1355" y="304"/>
                  </a:lnTo>
                  <a:lnTo>
                    <a:pt x="1383" y="284"/>
                  </a:lnTo>
                  <a:lnTo>
                    <a:pt x="1409" y="263"/>
                  </a:lnTo>
                  <a:lnTo>
                    <a:pt x="1433" y="241"/>
                  </a:lnTo>
                  <a:lnTo>
                    <a:pt x="1455" y="219"/>
                  </a:lnTo>
                  <a:lnTo>
                    <a:pt x="1476" y="198"/>
                  </a:lnTo>
                  <a:lnTo>
                    <a:pt x="1495" y="176"/>
                  </a:lnTo>
                  <a:lnTo>
                    <a:pt x="1511" y="155"/>
                  </a:lnTo>
                  <a:lnTo>
                    <a:pt x="1539" y="117"/>
                  </a:lnTo>
                  <a:lnTo>
                    <a:pt x="1561" y="81"/>
                  </a:lnTo>
                  <a:lnTo>
                    <a:pt x="1578" y="52"/>
                  </a:lnTo>
                  <a:lnTo>
                    <a:pt x="1588" y="30"/>
                  </a:lnTo>
                  <a:lnTo>
                    <a:pt x="1597" y="9"/>
                  </a:lnTo>
                </a:path>
              </a:pathLst>
            </a:custGeom>
            <a:noFill/>
            <a:ln w="47625">
              <a:solidFill>
                <a:srgbClr val="67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3" name="Freeform 63"/>
          <p:cNvSpPr>
            <a:spLocks/>
          </p:cNvSpPr>
          <p:nvPr/>
        </p:nvSpPr>
        <p:spPr bwMode="auto">
          <a:xfrm>
            <a:off x="3887788" y="2324349"/>
            <a:ext cx="1858963" cy="3509963"/>
          </a:xfrm>
          <a:custGeom>
            <a:avLst/>
            <a:gdLst>
              <a:gd name="T0" fmla="*/ 1915 w 2340"/>
              <a:gd name="T1" fmla="*/ 0 h 4422"/>
              <a:gd name="T2" fmla="*/ 0 w 2340"/>
              <a:gd name="T3" fmla="*/ 2152 h 4422"/>
              <a:gd name="T4" fmla="*/ 1820 w 2340"/>
              <a:gd name="T5" fmla="*/ 4422 h 4422"/>
              <a:gd name="T6" fmla="*/ 2340 w 2340"/>
              <a:gd name="T7" fmla="*/ 4138 h 4422"/>
              <a:gd name="T8" fmla="*/ 827 w 2340"/>
              <a:gd name="T9" fmla="*/ 2105 h 4422"/>
              <a:gd name="T10" fmla="*/ 2340 w 2340"/>
              <a:gd name="T11" fmla="*/ 426 h 4422"/>
              <a:gd name="T12" fmla="*/ 1915 w 2340"/>
              <a:gd name="T13" fmla="*/ 0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40" h="4422">
                <a:moveTo>
                  <a:pt x="1915" y="0"/>
                </a:moveTo>
                <a:lnTo>
                  <a:pt x="0" y="2152"/>
                </a:lnTo>
                <a:lnTo>
                  <a:pt x="1820" y="4422"/>
                </a:lnTo>
                <a:lnTo>
                  <a:pt x="2340" y="4138"/>
                </a:lnTo>
                <a:lnTo>
                  <a:pt x="827" y="2105"/>
                </a:lnTo>
                <a:lnTo>
                  <a:pt x="2340" y="426"/>
                </a:lnTo>
                <a:lnTo>
                  <a:pt x="1915" y="0"/>
                </a:lnTo>
                <a:close/>
              </a:path>
            </a:pathLst>
          </a:custGeom>
          <a:solidFill>
            <a:srgbClr val="E26A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32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比重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Rectangle 97"/>
          <p:cNvSpPr>
            <a:spLocks noChangeArrowheads="1"/>
          </p:cNvSpPr>
          <p:nvPr/>
        </p:nvSpPr>
        <p:spPr bwMode="auto">
          <a:xfrm>
            <a:off x="1012865" y="5361189"/>
            <a:ext cx="2232155" cy="184163"/>
          </a:xfrm>
          <a:prstGeom prst="rect">
            <a:avLst/>
          </a:prstGeom>
          <a:solidFill>
            <a:srgbClr val="F5B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Rectangle 98"/>
          <p:cNvSpPr>
            <a:spLocks noChangeArrowheads="1"/>
          </p:cNvSpPr>
          <p:nvPr/>
        </p:nvSpPr>
        <p:spPr bwMode="auto">
          <a:xfrm>
            <a:off x="6445608" y="4252949"/>
            <a:ext cx="2230848" cy="184163"/>
          </a:xfrm>
          <a:prstGeom prst="rect">
            <a:avLst/>
          </a:prstGeom>
          <a:solidFill>
            <a:srgbClr val="F5B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Freeform 99"/>
          <p:cNvSpPr>
            <a:spLocks/>
          </p:cNvSpPr>
          <p:nvPr/>
        </p:nvSpPr>
        <p:spPr bwMode="auto">
          <a:xfrm>
            <a:off x="1966331" y="4407723"/>
            <a:ext cx="5713558" cy="1462851"/>
          </a:xfrm>
          <a:custGeom>
            <a:avLst/>
            <a:gdLst>
              <a:gd name="T0" fmla="*/ 0 w 5754"/>
              <a:gd name="T1" fmla="*/ 1675 h 2240"/>
              <a:gd name="T2" fmla="*/ 0 w 5754"/>
              <a:gd name="T3" fmla="*/ 2240 h 2240"/>
              <a:gd name="T4" fmla="*/ 5754 w 5754"/>
              <a:gd name="T5" fmla="*/ 2240 h 2240"/>
              <a:gd name="T6" fmla="*/ 5754 w 5754"/>
              <a:gd name="T7" fmla="*/ 0 h 2240"/>
              <a:gd name="T8" fmla="*/ 5455 w 5754"/>
              <a:gd name="T9" fmla="*/ 0 h 2240"/>
              <a:gd name="T10" fmla="*/ 5455 w 5754"/>
              <a:gd name="T11" fmla="*/ 1907 h 2240"/>
              <a:gd name="T12" fmla="*/ 331 w 5754"/>
              <a:gd name="T13" fmla="*/ 1907 h 2240"/>
              <a:gd name="T14" fmla="*/ 331 w 5754"/>
              <a:gd name="T15" fmla="*/ 1625 h 2240"/>
              <a:gd name="T16" fmla="*/ 0 w 5754"/>
              <a:gd name="T17" fmla="*/ 1675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54" h="2240">
                <a:moveTo>
                  <a:pt x="0" y="1675"/>
                </a:moveTo>
                <a:lnTo>
                  <a:pt x="0" y="2240"/>
                </a:lnTo>
                <a:lnTo>
                  <a:pt x="5754" y="2240"/>
                </a:lnTo>
                <a:lnTo>
                  <a:pt x="5754" y="0"/>
                </a:lnTo>
                <a:lnTo>
                  <a:pt x="5455" y="0"/>
                </a:lnTo>
                <a:lnTo>
                  <a:pt x="5455" y="1907"/>
                </a:lnTo>
                <a:lnTo>
                  <a:pt x="331" y="1907"/>
                </a:lnTo>
                <a:lnTo>
                  <a:pt x="331" y="1625"/>
                </a:lnTo>
                <a:lnTo>
                  <a:pt x="0" y="1675"/>
                </a:lnTo>
                <a:close/>
              </a:path>
            </a:pathLst>
          </a:custGeom>
          <a:solidFill>
            <a:srgbClr val="F5B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Freeform 100"/>
          <p:cNvSpPr>
            <a:spLocks/>
          </p:cNvSpPr>
          <p:nvPr/>
        </p:nvSpPr>
        <p:spPr bwMode="auto">
          <a:xfrm>
            <a:off x="1966331" y="4407723"/>
            <a:ext cx="3757700" cy="1462851"/>
          </a:xfrm>
          <a:custGeom>
            <a:avLst/>
            <a:gdLst>
              <a:gd name="T0" fmla="*/ 0 w 5754"/>
              <a:gd name="T1" fmla="*/ 1675 h 2240"/>
              <a:gd name="T2" fmla="*/ 0 w 5754"/>
              <a:gd name="T3" fmla="*/ 2240 h 2240"/>
              <a:gd name="T4" fmla="*/ 5754 w 5754"/>
              <a:gd name="T5" fmla="*/ 2240 h 2240"/>
              <a:gd name="T6" fmla="*/ 5754 w 5754"/>
              <a:gd name="T7" fmla="*/ 0 h 2240"/>
              <a:gd name="T8" fmla="*/ 5455 w 5754"/>
              <a:gd name="T9" fmla="*/ 0 h 2240"/>
              <a:gd name="T10" fmla="*/ 5455 w 5754"/>
              <a:gd name="T11" fmla="*/ 1907 h 2240"/>
              <a:gd name="T12" fmla="*/ 331 w 5754"/>
              <a:gd name="T13" fmla="*/ 1907 h 2240"/>
              <a:gd name="T14" fmla="*/ 331 w 5754"/>
              <a:gd name="T15" fmla="*/ 1625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54" h="2240">
                <a:moveTo>
                  <a:pt x="0" y="1675"/>
                </a:moveTo>
                <a:lnTo>
                  <a:pt x="0" y="2240"/>
                </a:lnTo>
                <a:lnTo>
                  <a:pt x="5754" y="2240"/>
                </a:lnTo>
                <a:lnTo>
                  <a:pt x="5754" y="0"/>
                </a:lnTo>
                <a:lnTo>
                  <a:pt x="5455" y="0"/>
                </a:lnTo>
                <a:lnTo>
                  <a:pt x="5455" y="1907"/>
                </a:lnTo>
                <a:lnTo>
                  <a:pt x="331" y="1907"/>
                </a:lnTo>
                <a:lnTo>
                  <a:pt x="331" y="162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Freeform 101"/>
          <p:cNvSpPr>
            <a:spLocks/>
          </p:cNvSpPr>
          <p:nvPr/>
        </p:nvSpPr>
        <p:spPr bwMode="auto">
          <a:xfrm>
            <a:off x="3875522" y="5878411"/>
            <a:ext cx="1895176" cy="800650"/>
          </a:xfrm>
          <a:custGeom>
            <a:avLst/>
            <a:gdLst>
              <a:gd name="T0" fmla="*/ 1343 w 2902"/>
              <a:gd name="T1" fmla="*/ 0 h 1227"/>
              <a:gd name="T2" fmla="*/ 0 w 2902"/>
              <a:gd name="T3" fmla="*/ 1227 h 1227"/>
              <a:gd name="T4" fmla="*/ 2902 w 2902"/>
              <a:gd name="T5" fmla="*/ 1227 h 1227"/>
              <a:gd name="T6" fmla="*/ 1343 w 2902"/>
              <a:gd name="T7" fmla="*/ 0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02" h="1227">
                <a:moveTo>
                  <a:pt x="1343" y="0"/>
                </a:moveTo>
                <a:lnTo>
                  <a:pt x="0" y="1227"/>
                </a:lnTo>
                <a:lnTo>
                  <a:pt x="2902" y="1227"/>
                </a:lnTo>
                <a:lnTo>
                  <a:pt x="1343" y="0"/>
                </a:lnTo>
                <a:close/>
              </a:path>
            </a:pathLst>
          </a:custGeom>
          <a:solidFill>
            <a:srgbClr val="E26A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1099069" y="3364135"/>
            <a:ext cx="1991829" cy="1993135"/>
            <a:chOff x="1099069" y="3364135"/>
            <a:chExt cx="1991829" cy="1993135"/>
          </a:xfrm>
        </p:grpSpPr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1099069" y="3364135"/>
              <a:ext cx="1991829" cy="1993135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1200946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1439965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1677679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1916698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54412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2392125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2631144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2868858" y="34725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>
              <a:off x="1200946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1439965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1677679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1916698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>
              <a:off x="2154412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>
              <a:off x="2392125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2631144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>
              <a:off x="2868858" y="36945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1200946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>
              <a:off x="1439965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1677679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Rectangle 122"/>
            <p:cNvSpPr>
              <a:spLocks noChangeArrowheads="1"/>
            </p:cNvSpPr>
            <p:nvPr/>
          </p:nvSpPr>
          <p:spPr bwMode="auto">
            <a:xfrm>
              <a:off x="1916698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2154412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2392125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2631144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2868858" y="39166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1200946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1439965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Rectangle 129"/>
            <p:cNvSpPr>
              <a:spLocks noChangeArrowheads="1"/>
            </p:cNvSpPr>
            <p:nvPr/>
          </p:nvSpPr>
          <p:spPr bwMode="auto">
            <a:xfrm>
              <a:off x="1677679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Rectangle 130"/>
            <p:cNvSpPr>
              <a:spLocks noChangeArrowheads="1"/>
            </p:cNvSpPr>
            <p:nvPr/>
          </p:nvSpPr>
          <p:spPr bwMode="auto">
            <a:xfrm>
              <a:off x="1916698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Rectangle 131"/>
            <p:cNvSpPr>
              <a:spLocks noChangeArrowheads="1"/>
            </p:cNvSpPr>
            <p:nvPr/>
          </p:nvSpPr>
          <p:spPr bwMode="auto">
            <a:xfrm>
              <a:off x="2154412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Rectangle 132"/>
            <p:cNvSpPr>
              <a:spLocks noChangeArrowheads="1"/>
            </p:cNvSpPr>
            <p:nvPr/>
          </p:nvSpPr>
          <p:spPr bwMode="auto">
            <a:xfrm>
              <a:off x="2392125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2631144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2868858" y="413866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1200946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1439965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1677679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1916698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2154412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392125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631144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2868858" y="436070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1200946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1439965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1677679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1916698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2154412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392125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31144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868858" y="458274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1200946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Rectangle 152"/>
            <p:cNvSpPr>
              <a:spLocks noChangeArrowheads="1"/>
            </p:cNvSpPr>
            <p:nvPr/>
          </p:nvSpPr>
          <p:spPr bwMode="auto">
            <a:xfrm>
              <a:off x="1439965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Rectangle 153"/>
            <p:cNvSpPr>
              <a:spLocks noChangeArrowheads="1"/>
            </p:cNvSpPr>
            <p:nvPr/>
          </p:nvSpPr>
          <p:spPr bwMode="auto">
            <a:xfrm>
              <a:off x="1677679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Rectangle 154"/>
            <p:cNvSpPr>
              <a:spLocks noChangeArrowheads="1"/>
            </p:cNvSpPr>
            <p:nvPr/>
          </p:nvSpPr>
          <p:spPr bwMode="auto">
            <a:xfrm>
              <a:off x="1916698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154412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392125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631144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68858" y="480478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1200946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>
              <a:off x="1439965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Rectangle 161"/>
            <p:cNvSpPr>
              <a:spLocks noChangeArrowheads="1"/>
            </p:cNvSpPr>
            <p:nvPr/>
          </p:nvSpPr>
          <p:spPr bwMode="auto">
            <a:xfrm>
              <a:off x="1677679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Rectangle 162"/>
            <p:cNvSpPr>
              <a:spLocks noChangeArrowheads="1"/>
            </p:cNvSpPr>
            <p:nvPr/>
          </p:nvSpPr>
          <p:spPr bwMode="auto">
            <a:xfrm>
              <a:off x="1916698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2154412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>
              <a:off x="2392125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631144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868858" y="5026823"/>
              <a:ext cx="108408" cy="108408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994178" y="3146668"/>
            <a:ext cx="1104975" cy="1103669"/>
            <a:chOff x="6994178" y="3146668"/>
            <a:chExt cx="1104975" cy="1103669"/>
          </a:xfrm>
        </p:grpSpPr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6994178" y="3146668"/>
              <a:ext cx="1104975" cy="1103669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7093443" y="3260300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Rectangle 169"/>
            <p:cNvSpPr>
              <a:spLocks noChangeArrowheads="1"/>
            </p:cNvSpPr>
            <p:nvPr/>
          </p:nvSpPr>
          <p:spPr bwMode="auto">
            <a:xfrm>
              <a:off x="7093443" y="3426177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Rectangle 170"/>
            <p:cNvSpPr>
              <a:spLocks noChangeArrowheads="1"/>
            </p:cNvSpPr>
            <p:nvPr/>
          </p:nvSpPr>
          <p:spPr bwMode="auto">
            <a:xfrm>
              <a:off x="7093443" y="3592054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>
              <a:off x="7093443" y="3757931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7093443" y="3923808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Rectangle 173"/>
            <p:cNvSpPr>
              <a:spLocks noChangeArrowheads="1"/>
            </p:cNvSpPr>
            <p:nvPr/>
          </p:nvSpPr>
          <p:spPr bwMode="auto">
            <a:xfrm>
              <a:off x="7093443" y="4089685"/>
              <a:ext cx="931262" cy="79673"/>
            </a:xfrm>
            <a:prstGeom prst="rect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1856793" y="2024745"/>
            <a:ext cx="219075" cy="660400"/>
            <a:chOff x="7299325" y="1490663"/>
            <a:chExt cx="219075" cy="660400"/>
          </a:xfrm>
        </p:grpSpPr>
        <p:sp>
          <p:nvSpPr>
            <p:cNvPr id="178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1659036" y="1355727"/>
            <a:ext cx="219074" cy="660400"/>
            <a:chOff x="7094538" y="836613"/>
            <a:chExt cx="219074" cy="660400"/>
          </a:xfrm>
        </p:grpSpPr>
        <p:sp>
          <p:nvSpPr>
            <p:cNvPr id="185" name="Freeform 44"/>
            <p:cNvSpPr>
              <a:spLocks/>
            </p:cNvSpPr>
            <p:nvPr/>
          </p:nvSpPr>
          <p:spPr bwMode="auto">
            <a:xfrm>
              <a:off x="7142163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49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Rectangle 45"/>
            <p:cNvSpPr>
              <a:spLocks noChangeArrowheads="1"/>
            </p:cNvSpPr>
            <p:nvPr/>
          </p:nvSpPr>
          <p:spPr bwMode="auto">
            <a:xfrm>
              <a:off x="7142163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Rectangle 46"/>
            <p:cNvSpPr>
              <a:spLocks noChangeArrowheads="1"/>
            </p:cNvSpPr>
            <p:nvPr/>
          </p:nvSpPr>
          <p:spPr bwMode="auto">
            <a:xfrm>
              <a:off x="7148513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Rectangle 47"/>
            <p:cNvSpPr>
              <a:spLocks noChangeArrowheads="1"/>
            </p:cNvSpPr>
            <p:nvPr/>
          </p:nvSpPr>
          <p:spPr bwMode="auto">
            <a:xfrm>
              <a:off x="721360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Rectangle 48"/>
            <p:cNvSpPr>
              <a:spLocks noChangeArrowheads="1"/>
            </p:cNvSpPr>
            <p:nvPr/>
          </p:nvSpPr>
          <p:spPr bwMode="auto">
            <a:xfrm>
              <a:off x="7094538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Rectangle 49"/>
            <p:cNvSpPr>
              <a:spLocks noChangeArrowheads="1"/>
            </p:cNvSpPr>
            <p:nvPr/>
          </p:nvSpPr>
          <p:spPr bwMode="auto">
            <a:xfrm>
              <a:off x="7280275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037881" y="1355727"/>
            <a:ext cx="219075" cy="660400"/>
            <a:chOff x="7445375" y="836613"/>
            <a:chExt cx="219075" cy="660400"/>
          </a:xfrm>
        </p:grpSpPr>
        <p:sp>
          <p:nvSpPr>
            <p:cNvPr id="192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2416727" y="1355727"/>
            <a:ext cx="219075" cy="660400"/>
            <a:chOff x="7445375" y="836613"/>
            <a:chExt cx="219075" cy="660400"/>
          </a:xfrm>
        </p:grpSpPr>
        <p:sp>
          <p:nvSpPr>
            <p:cNvPr id="199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1487586" y="2024745"/>
            <a:ext cx="219075" cy="660400"/>
            <a:chOff x="7299325" y="1490663"/>
            <a:chExt cx="219075" cy="660400"/>
          </a:xfrm>
        </p:grpSpPr>
        <p:sp>
          <p:nvSpPr>
            <p:cNvPr id="206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2228948" y="2024745"/>
            <a:ext cx="217487" cy="660400"/>
            <a:chOff x="7666038" y="1490663"/>
            <a:chExt cx="217487" cy="660400"/>
          </a:xfrm>
        </p:grpSpPr>
        <p:sp>
          <p:nvSpPr>
            <p:cNvPr id="220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7434593" y="2480374"/>
            <a:ext cx="219075" cy="660400"/>
            <a:chOff x="7445375" y="836613"/>
            <a:chExt cx="219075" cy="660400"/>
          </a:xfrm>
        </p:grpSpPr>
        <p:sp>
          <p:nvSpPr>
            <p:cNvPr id="234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7813439" y="2480374"/>
            <a:ext cx="219075" cy="660400"/>
            <a:chOff x="7445375" y="836613"/>
            <a:chExt cx="219075" cy="660400"/>
          </a:xfrm>
        </p:grpSpPr>
        <p:sp>
          <p:nvSpPr>
            <p:cNvPr id="241" name="Freeform 50"/>
            <p:cNvSpPr>
              <a:spLocks/>
            </p:cNvSpPr>
            <p:nvPr/>
          </p:nvSpPr>
          <p:spPr bwMode="auto">
            <a:xfrm>
              <a:off x="7493000" y="836613"/>
              <a:ext cx="122237" cy="122237"/>
            </a:xfrm>
            <a:custGeom>
              <a:avLst/>
              <a:gdLst>
                <a:gd name="T0" fmla="*/ 153 w 153"/>
                <a:gd name="T1" fmla="*/ 77 h 153"/>
                <a:gd name="T2" fmla="*/ 151 w 153"/>
                <a:gd name="T3" fmla="*/ 92 h 153"/>
                <a:gd name="T4" fmla="*/ 146 w 153"/>
                <a:gd name="T5" fmla="*/ 106 h 153"/>
                <a:gd name="T6" fmla="*/ 139 w 153"/>
                <a:gd name="T7" fmla="*/ 120 h 153"/>
                <a:gd name="T8" fmla="*/ 130 w 153"/>
                <a:gd name="T9" fmla="*/ 130 h 153"/>
                <a:gd name="T10" fmla="*/ 118 w 153"/>
                <a:gd name="T11" fmla="*/ 140 h 153"/>
                <a:gd name="T12" fmla="*/ 106 w 153"/>
                <a:gd name="T13" fmla="*/ 147 h 153"/>
                <a:gd name="T14" fmla="*/ 92 w 153"/>
                <a:gd name="T15" fmla="*/ 152 h 153"/>
                <a:gd name="T16" fmla="*/ 76 w 153"/>
                <a:gd name="T17" fmla="*/ 153 h 153"/>
                <a:gd name="T18" fmla="*/ 69 w 153"/>
                <a:gd name="T19" fmla="*/ 153 h 153"/>
                <a:gd name="T20" fmla="*/ 54 w 153"/>
                <a:gd name="T21" fmla="*/ 150 h 153"/>
                <a:gd name="T22" fmla="*/ 40 w 153"/>
                <a:gd name="T23" fmla="*/ 144 h 153"/>
                <a:gd name="T24" fmla="*/ 27 w 153"/>
                <a:gd name="T25" fmla="*/ 136 h 153"/>
                <a:gd name="T26" fmla="*/ 17 w 153"/>
                <a:gd name="T27" fmla="*/ 125 h 153"/>
                <a:gd name="T28" fmla="*/ 9 w 153"/>
                <a:gd name="T29" fmla="*/ 113 h 153"/>
                <a:gd name="T30" fmla="*/ 3 w 153"/>
                <a:gd name="T31" fmla="*/ 99 h 153"/>
                <a:gd name="T32" fmla="*/ 1 w 153"/>
                <a:gd name="T33" fmla="*/ 84 h 153"/>
                <a:gd name="T34" fmla="*/ 0 w 153"/>
                <a:gd name="T35" fmla="*/ 77 h 153"/>
                <a:gd name="T36" fmla="*/ 2 w 153"/>
                <a:gd name="T37" fmla="*/ 61 h 153"/>
                <a:gd name="T38" fmla="*/ 6 w 153"/>
                <a:gd name="T39" fmla="*/ 47 h 153"/>
                <a:gd name="T40" fmla="*/ 14 w 153"/>
                <a:gd name="T41" fmla="*/ 35 h 153"/>
                <a:gd name="T42" fmla="*/ 23 w 153"/>
                <a:gd name="T43" fmla="*/ 23 h 153"/>
                <a:gd name="T44" fmla="*/ 33 w 153"/>
                <a:gd name="T45" fmla="*/ 14 h 153"/>
                <a:gd name="T46" fmla="*/ 47 w 153"/>
                <a:gd name="T47" fmla="*/ 7 h 153"/>
                <a:gd name="T48" fmla="*/ 61 w 153"/>
                <a:gd name="T49" fmla="*/ 2 h 153"/>
                <a:gd name="T50" fmla="*/ 76 w 153"/>
                <a:gd name="T51" fmla="*/ 0 h 153"/>
                <a:gd name="T52" fmla="*/ 84 w 153"/>
                <a:gd name="T53" fmla="*/ 1 h 153"/>
                <a:gd name="T54" fmla="*/ 99 w 153"/>
                <a:gd name="T55" fmla="*/ 3 h 153"/>
                <a:gd name="T56" fmla="*/ 113 w 153"/>
                <a:gd name="T57" fmla="*/ 9 h 153"/>
                <a:gd name="T58" fmla="*/ 125 w 153"/>
                <a:gd name="T59" fmla="*/ 18 h 153"/>
                <a:gd name="T60" fmla="*/ 136 w 153"/>
                <a:gd name="T61" fmla="*/ 29 h 153"/>
                <a:gd name="T62" fmla="*/ 144 w 153"/>
                <a:gd name="T63" fmla="*/ 40 h 153"/>
                <a:gd name="T64" fmla="*/ 150 w 153"/>
                <a:gd name="T65" fmla="*/ 54 h 153"/>
                <a:gd name="T66" fmla="*/ 152 w 153"/>
                <a:gd name="T67" fmla="*/ 69 h 153"/>
                <a:gd name="T68" fmla="*/ 153 w 153"/>
                <a:gd name="T6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153">
                  <a:moveTo>
                    <a:pt x="153" y="77"/>
                  </a:moveTo>
                  <a:lnTo>
                    <a:pt x="153" y="77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50" y="99"/>
                  </a:lnTo>
                  <a:lnTo>
                    <a:pt x="146" y="106"/>
                  </a:lnTo>
                  <a:lnTo>
                    <a:pt x="144" y="113"/>
                  </a:lnTo>
                  <a:lnTo>
                    <a:pt x="139" y="120"/>
                  </a:lnTo>
                  <a:lnTo>
                    <a:pt x="136" y="125"/>
                  </a:lnTo>
                  <a:lnTo>
                    <a:pt x="130" y="130"/>
                  </a:lnTo>
                  <a:lnTo>
                    <a:pt x="125" y="136"/>
                  </a:lnTo>
                  <a:lnTo>
                    <a:pt x="118" y="140"/>
                  </a:lnTo>
                  <a:lnTo>
                    <a:pt x="113" y="144"/>
                  </a:lnTo>
                  <a:lnTo>
                    <a:pt x="106" y="147"/>
                  </a:lnTo>
                  <a:lnTo>
                    <a:pt x="99" y="150"/>
                  </a:lnTo>
                  <a:lnTo>
                    <a:pt x="92" y="152"/>
                  </a:lnTo>
                  <a:lnTo>
                    <a:pt x="84" y="153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69" y="153"/>
                  </a:lnTo>
                  <a:lnTo>
                    <a:pt x="61" y="152"/>
                  </a:lnTo>
                  <a:lnTo>
                    <a:pt x="54" y="150"/>
                  </a:lnTo>
                  <a:lnTo>
                    <a:pt x="47" y="147"/>
                  </a:lnTo>
                  <a:lnTo>
                    <a:pt x="40" y="144"/>
                  </a:lnTo>
                  <a:lnTo>
                    <a:pt x="33" y="140"/>
                  </a:lnTo>
                  <a:lnTo>
                    <a:pt x="27" y="136"/>
                  </a:lnTo>
                  <a:lnTo>
                    <a:pt x="23" y="130"/>
                  </a:lnTo>
                  <a:lnTo>
                    <a:pt x="17" y="125"/>
                  </a:lnTo>
                  <a:lnTo>
                    <a:pt x="14" y="120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2" y="92"/>
                  </a:lnTo>
                  <a:lnTo>
                    <a:pt x="1" y="8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69"/>
                  </a:lnTo>
                  <a:lnTo>
                    <a:pt x="2" y="61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0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7" y="18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7" y="7"/>
                  </a:lnTo>
                  <a:lnTo>
                    <a:pt x="54" y="3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1"/>
                  </a:lnTo>
                  <a:lnTo>
                    <a:pt x="92" y="2"/>
                  </a:lnTo>
                  <a:lnTo>
                    <a:pt x="99" y="3"/>
                  </a:lnTo>
                  <a:lnTo>
                    <a:pt x="106" y="7"/>
                  </a:lnTo>
                  <a:lnTo>
                    <a:pt x="113" y="9"/>
                  </a:lnTo>
                  <a:lnTo>
                    <a:pt x="118" y="14"/>
                  </a:lnTo>
                  <a:lnTo>
                    <a:pt x="125" y="18"/>
                  </a:lnTo>
                  <a:lnTo>
                    <a:pt x="130" y="23"/>
                  </a:lnTo>
                  <a:lnTo>
                    <a:pt x="136" y="29"/>
                  </a:lnTo>
                  <a:lnTo>
                    <a:pt x="139" y="35"/>
                  </a:lnTo>
                  <a:lnTo>
                    <a:pt x="144" y="40"/>
                  </a:lnTo>
                  <a:lnTo>
                    <a:pt x="146" y="47"/>
                  </a:lnTo>
                  <a:lnTo>
                    <a:pt x="150" y="54"/>
                  </a:lnTo>
                  <a:lnTo>
                    <a:pt x="151" y="61"/>
                  </a:lnTo>
                  <a:lnTo>
                    <a:pt x="152" y="69"/>
                  </a:lnTo>
                  <a:lnTo>
                    <a:pt x="153" y="77"/>
                  </a:lnTo>
                  <a:lnTo>
                    <a:pt x="153" y="77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Rectangle 51"/>
            <p:cNvSpPr>
              <a:spLocks noChangeArrowheads="1"/>
            </p:cNvSpPr>
            <p:nvPr/>
          </p:nvSpPr>
          <p:spPr bwMode="auto">
            <a:xfrm>
              <a:off x="7493000" y="97948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3" name="Rectangle 52"/>
            <p:cNvSpPr>
              <a:spLocks noChangeArrowheads="1"/>
            </p:cNvSpPr>
            <p:nvPr/>
          </p:nvSpPr>
          <p:spPr bwMode="auto">
            <a:xfrm>
              <a:off x="7499350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Rectangle 53"/>
            <p:cNvSpPr>
              <a:spLocks noChangeArrowheads="1"/>
            </p:cNvSpPr>
            <p:nvPr/>
          </p:nvSpPr>
          <p:spPr bwMode="auto">
            <a:xfrm>
              <a:off x="7564438" y="125571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5" name="Rectangle 54"/>
            <p:cNvSpPr>
              <a:spLocks noChangeArrowheads="1"/>
            </p:cNvSpPr>
            <p:nvPr/>
          </p:nvSpPr>
          <p:spPr bwMode="auto">
            <a:xfrm>
              <a:off x="7445375" y="97948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6" name="Rectangle 55"/>
            <p:cNvSpPr>
              <a:spLocks noChangeArrowheads="1"/>
            </p:cNvSpPr>
            <p:nvPr/>
          </p:nvSpPr>
          <p:spPr bwMode="auto">
            <a:xfrm>
              <a:off x="7631113" y="97948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2651371" y="2024745"/>
            <a:ext cx="217487" cy="660400"/>
            <a:chOff x="7666038" y="1490663"/>
            <a:chExt cx="217487" cy="660400"/>
          </a:xfrm>
        </p:grpSpPr>
        <p:sp>
          <p:nvSpPr>
            <p:cNvPr id="248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9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0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1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2025068" y="2685145"/>
            <a:ext cx="219075" cy="660400"/>
            <a:chOff x="7299325" y="1490663"/>
            <a:chExt cx="219075" cy="660400"/>
          </a:xfrm>
        </p:grpSpPr>
        <p:sp>
          <p:nvSpPr>
            <p:cNvPr id="290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1655861" y="2685145"/>
            <a:ext cx="219075" cy="660400"/>
            <a:chOff x="7299325" y="1490663"/>
            <a:chExt cx="219075" cy="660400"/>
          </a:xfrm>
        </p:grpSpPr>
        <p:sp>
          <p:nvSpPr>
            <p:cNvPr id="297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8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9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0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1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2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3" name="组合 302"/>
          <p:cNvGrpSpPr/>
          <p:nvPr/>
        </p:nvGrpSpPr>
        <p:grpSpPr>
          <a:xfrm>
            <a:off x="2397223" y="2685145"/>
            <a:ext cx="217487" cy="660400"/>
            <a:chOff x="7666038" y="1490663"/>
            <a:chExt cx="217487" cy="660400"/>
          </a:xfrm>
        </p:grpSpPr>
        <p:sp>
          <p:nvSpPr>
            <p:cNvPr id="304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5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6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7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8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9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1254342" y="2685145"/>
            <a:ext cx="219075" cy="660400"/>
            <a:chOff x="7299325" y="1490663"/>
            <a:chExt cx="219075" cy="660400"/>
          </a:xfrm>
        </p:grpSpPr>
        <p:sp>
          <p:nvSpPr>
            <p:cNvPr id="332" name="Freeform 32"/>
            <p:cNvSpPr>
              <a:spLocks/>
            </p:cNvSpPr>
            <p:nvPr/>
          </p:nvSpPr>
          <p:spPr bwMode="auto">
            <a:xfrm>
              <a:off x="7346950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0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8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5 w 152"/>
                <a:gd name="T39" fmla="*/ 46 h 152"/>
                <a:gd name="T40" fmla="*/ 12 w 152"/>
                <a:gd name="T41" fmla="*/ 34 h 152"/>
                <a:gd name="T42" fmla="*/ 22 w 152"/>
                <a:gd name="T43" fmla="*/ 22 h 152"/>
                <a:gd name="T44" fmla="*/ 33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2 w 152"/>
                <a:gd name="T57" fmla="*/ 10 h 152"/>
                <a:gd name="T58" fmla="*/ 124 w 152"/>
                <a:gd name="T59" fmla="*/ 18 h 152"/>
                <a:gd name="T60" fmla="*/ 134 w 152"/>
                <a:gd name="T61" fmla="*/ 28 h 152"/>
                <a:gd name="T62" fmla="*/ 142 w 152"/>
                <a:gd name="T63" fmla="*/ 41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0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9"/>
                  </a:lnTo>
                  <a:lnTo>
                    <a:pt x="134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40"/>
                  </a:lnTo>
                  <a:lnTo>
                    <a:pt x="112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3" y="140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2" y="119"/>
                  </a:lnTo>
                  <a:lnTo>
                    <a:pt x="9" y="113"/>
                  </a:lnTo>
                  <a:lnTo>
                    <a:pt x="5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9" y="41"/>
                  </a:lnTo>
                  <a:lnTo>
                    <a:pt x="12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7" y="18"/>
                  </a:lnTo>
                  <a:lnTo>
                    <a:pt x="33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18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9" y="34"/>
                  </a:lnTo>
                  <a:lnTo>
                    <a:pt x="142" y="41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0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3" name="Rectangle 33"/>
            <p:cNvSpPr>
              <a:spLocks noChangeArrowheads="1"/>
            </p:cNvSpPr>
            <p:nvPr/>
          </p:nvSpPr>
          <p:spPr bwMode="auto">
            <a:xfrm>
              <a:off x="7346950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4" name="Rectangle 34"/>
            <p:cNvSpPr>
              <a:spLocks noChangeArrowheads="1"/>
            </p:cNvSpPr>
            <p:nvPr/>
          </p:nvSpPr>
          <p:spPr bwMode="auto">
            <a:xfrm>
              <a:off x="7353300" y="1909763"/>
              <a:ext cx="49212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5" name="Rectangle 35"/>
            <p:cNvSpPr>
              <a:spLocks noChangeArrowheads="1"/>
            </p:cNvSpPr>
            <p:nvPr/>
          </p:nvSpPr>
          <p:spPr bwMode="auto">
            <a:xfrm>
              <a:off x="7418388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6" name="Rectangle 36"/>
            <p:cNvSpPr>
              <a:spLocks noChangeArrowheads="1"/>
            </p:cNvSpPr>
            <p:nvPr/>
          </p:nvSpPr>
          <p:spPr bwMode="auto">
            <a:xfrm>
              <a:off x="729932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7" name="Rectangle 37"/>
            <p:cNvSpPr>
              <a:spLocks noChangeArrowheads="1"/>
            </p:cNvSpPr>
            <p:nvPr/>
          </p:nvSpPr>
          <p:spPr bwMode="auto">
            <a:xfrm>
              <a:off x="7483475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39914" y="4025031"/>
            <a:ext cx="82073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85%</a:t>
            </a:r>
            <a:endParaRPr kumimoji="0" lang="zh-CN" altLang="zh-CN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42386" y="3488269"/>
            <a:ext cx="71974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15%</a:t>
            </a:r>
            <a:endParaRPr kumimoji="0" lang="zh-CN" altLang="zh-CN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52" name="组合 351"/>
          <p:cNvGrpSpPr/>
          <p:nvPr/>
        </p:nvGrpSpPr>
        <p:grpSpPr>
          <a:xfrm>
            <a:off x="2771800" y="2703735"/>
            <a:ext cx="217487" cy="660400"/>
            <a:chOff x="7666038" y="1490663"/>
            <a:chExt cx="217487" cy="660400"/>
          </a:xfrm>
        </p:grpSpPr>
        <p:sp>
          <p:nvSpPr>
            <p:cNvPr id="353" name="Freeform 14"/>
            <p:cNvSpPr>
              <a:spLocks/>
            </p:cNvSpPr>
            <p:nvPr/>
          </p:nvSpPr>
          <p:spPr bwMode="auto">
            <a:xfrm>
              <a:off x="7713663" y="1490663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9 h 152"/>
                <a:gd name="T8" fmla="*/ 130 w 152"/>
                <a:gd name="T9" fmla="*/ 130 h 152"/>
                <a:gd name="T10" fmla="*/ 119 w 152"/>
                <a:gd name="T11" fmla="*/ 140 h 152"/>
                <a:gd name="T12" fmla="*/ 106 w 152"/>
                <a:gd name="T13" fmla="*/ 147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9 h 152"/>
                <a:gd name="T22" fmla="*/ 40 w 152"/>
                <a:gd name="T23" fmla="*/ 143 h 152"/>
                <a:gd name="T24" fmla="*/ 28 w 152"/>
                <a:gd name="T25" fmla="*/ 135 h 152"/>
                <a:gd name="T26" fmla="*/ 17 w 152"/>
                <a:gd name="T27" fmla="*/ 125 h 152"/>
                <a:gd name="T28" fmla="*/ 9 w 152"/>
                <a:gd name="T29" fmla="*/ 113 h 152"/>
                <a:gd name="T30" fmla="*/ 4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3 w 152"/>
                <a:gd name="T41" fmla="*/ 34 h 152"/>
                <a:gd name="T42" fmla="*/ 22 w 152"/>
                <a:gd name="T43" fmla="*/ 22 h 152"/>
                <a:gd name="T44" fmla="*/ 34 w 152"/>
                <a:gd name="T45" fmla="*/ 13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4 h 152"/>
                <a:gd name="T56" fmla="*/ 113 w 152"/>
                <a:gd name="T57" fmla="*/ 10 h 152"/>
                <a:gd name="T58" fmla="*/ 124 w 152"/>
                <a:gd name="T59" fmla="*/ 18 h 152"/>
                <a:gd name="T60" fmla="*/ 135 w 152"/>
                <a:gd name="T61" fmla="*/ 28 h 152"/>
                <a:gd name="T62" fmla="*/ 143 w 152"/>
                <a:gd name="T63" fmla="*/ 41 h 152"/>
                <a:gd name="T64" fmla="*/ 149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9" y="99"/>
                  </a:lnTo>
                  <a:lnTo>
                    <a:pt x="146" y="106"/>
                  </a:lnTo>
                  <a:lnTo>
                    <a:pt x="143" y="113"/>
                  </a:lnTo>
                  <a:lnTo>
                    <a:pt x="139" y="119"/>
                  </a:lnTo>
                  <a:lnTo>
                    <a:pt x="135" y="125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9" y="140"/>
                  </a:lnTo>
                  <a:lnTo>
                    <a:pt x="113" y="143"/>
                  </a:lnTo>
                  <a:lnTo>
                    <a:pt x="106" y="147"/>
                  </a:lnTo>
                  <a:lnTo>
                    <a:pt x="99" y="149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9"/>
                  </a:lnTo>
                  <a:lnTo>
                    <a:pt x="46" y="147"/>
                  </a:lnTo>
                  <a:lnTo>
                    <a:pt x="40" y="143"/>
                  </a:lnTo>
                  <a:lnTo>
                    <a:pt x="34" y="140"/>
                  </a:lnTo>
                  <a:lnTo>
                    <a:pt x="28" y="135"/>
                  </a:lnTo>
                  <a:lnTo>
                    <a:pt x="22" y="130"/>
                  </a:lnTo>
                  <a:lnTo>
                    <a:pt x="17" y="125"/>
                  </a:lnTo>
                  <a:lnTo>
                    <a:pt x="13" y="119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4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4" y="54"/>
                  </a:lnTo>
                  <a:lnTo>
                    <a:pt x="6" y="46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0" y="10"/>
                  </a:lnTo>
                  <a:lnTo>
                    <a:pt x="46" y="6"/>
                  </a:lnTo>
                  <a:lnTo>
                    <a:pt x="54" y="4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3" y="10"/>
                  </a:lnTo>
                  <a:lnTo>
                    <a:pt x="119" y="13"/>
                  </a:lnTo>
                  <a:lnTo>
                    <a:pt x="124" y="18"/>
                  </a:lnTo>
                  <a:lnTo>
                    <a:pt x="130" y="22"/>
                  </a:lnTo>
                  <a:lnTo>
                    <a:pt x="135" y="28"/>
                  </a:lnTo>
                  <a:lnTo>
                    <a:pt x="139" y="34"/>
                  </a:lnTo>
                  <a:lnTo>
                    <a:pt x="143" y="41"/>
                  </a:lnTo>
                  <a:lnTo>
                    <a:pt x="146" y="46"/>
                  </a:lnTo>
                  <a:lnTo>
                    <a:pt x="149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4" name="Rectangle 15"/>
            <p:cNvSpPr>
              <a:spLocks noChangeArrowheads="1"/>
            </p:cNvSpPr>
            <p:nvPr/>
          </p:nvSpPr>
          <p:spPr bwMode="auto">
            <a:xfrm>
              <a:off x="7712075" y="1633538"/>
              <a:ext cx="125412" cy="258762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5" name="Rectangle 16"/>
            <p:cNvSpPr>
              <a:spLocks noChangeArrowheads="1"/>
            </p:cNvSpPr>
            <p:nvPr/>
          </p:nvSpPr>
          <p:spPr bwMode="auto">
            <a:xfrm>
              <a:off x="7718425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6" name="Rectangle 17"/>
            <p:cNvSpPr>
              <a:spLocks noChangeArrowheads="1"/>
            </p:cNvSpPr>
            <p:nvPr/>
          </p:nvSpPr>
          <p:spPr bwMode="auto">
            <a:xfrm>
              <a:off x="7783513" y="1909763"/>
              <a:ext cx="50800" cy="241300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7" name="Rectangle 18"/>
            <p:cNvSpPr>
              <a:spLocks noChangeArrowheads="1"/>
            </p:cNvSpPr>
            <p:nvPr/>
          </p:nvSpPr>
          <p:spPr bwMode="auto">
            <a:xfrm>
              <a:off x="7666038" y="1633538"/>
              <a:ext cx="33337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8" name="Rectangle 19"/>
            <p:cNvSpPr>
              <a:spLocks noChangeArrowheads="1"/>
            </p:cNvSpPr>
            <p:nvPr/>
          </p:nvSpPr>
          <p:spPr bwMode="auto">
            <a:xfrm>
              <a:off x="7848600" y="1633538"/>
              <a:ext cx="34925" cy="219075"/>
            </a:xfrm>
            <a:prstGeom prst="rect">
              <a:avLst/>
            </a:pr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6318" name="Picture 1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443" y="2480367"/>
            <a:ext cx="219075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21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学习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— 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思考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398073" y="3268944"/>
            <a:ext cx="37510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+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764720" y="3268944"/>
            <a:ext cx="37510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0" i="0" u="none" strike="noStrike" cap="none" normalizeH="0" baseline="0" dirty="0" smtClean="0">
                <a:ln>
                  <a:noFill/>
                </a:ln>
                <a:solidFill>
                  <a:srgbClr val="675046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=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54730" y="2220472"/>
            <a:ext cx="1536201" cy="2351031"/>
            <a:chOff x="454730" y="1642805"/>
            <a:chExt cx="1536201" cy="2351031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54730" y="1642805"/>
              <a:ext cx="1536201" cy="2351031"/>
            </a:xfrm>
            <a:custGeom>
              <a:avLst/>
              <a:gdLst>
                <a:gd name="T0" fmla="*/ 1042 w 2104"/>
                <a:gd name="T1" fmla="*/ 33 h 3221"/>
                <a:gd name="T2" fmla="*/ 864 w 2104"/>
                <a:gd name="T3" fmla="*/ 284 h 3221"/>
                <a:gd name="T4" fmla="*/ 660 w 2104"/>
                <a:gd name="T5" fmla="*/ 595 h 3221"/>
                <a:gd name="T6" fmla="*/ 438 w 2104"/>
                <a:gd name="T7" fmla="*/ 978 h 3221"/>
                <a:gd name="T8" fmla="*/ 295 w 2104"/>
                <a:gd name="T9" fmla="*/ 1261 h 3221"/>
                <a:gd name="T10" fmla="*/ 199 w 2104"/>
                <a:gd name="T11" fmla="*/ 1479 h 3221"/>
                <a:gd name="T12" fmla="*/ 117 w 2104"/>
                <a:gd name="T13" fmla="*/ 1701 h 3221"/>
                <a:gd name="T14" fmla="*/ 54 w 2104"/>
                <a:gd name="T15" fmla="*/ 1921 h 3221"/>
                <a:gd name="T16" fmla="*/ 14 w 2104"/>
                <a:gd name="T17" fmla="*/ 2134 h 3221"/>
                <a:gd name="T18" fmla="*/ 0 w 2104"/>
                <a:gd name="T19" fmla="*/ 2339 h 3221"/>
                <a:gd name="T20" fmla="*/ 14 w 2104"/>
                <a:gd name="T21" fmla="*/ 2502 h 3221"/>
                <a:gd name="T22" fmla="*/ 33 w 2104"/>
                <a:gd name="T23" fmla="*/ 2592 h 3221"/>
                <a:gd name="T24" fmla="*/ 63 w 2104"/>
                <a:gd name="T25" fmla="*/ 2681 h 3221"/>
                <a:gd name="T26" fmla="*/ 101 w 2104"/>
                <a:gd name="T27" fmla="*/ 2763 h 3221"/>
                <a:gd name="T28" fmla="*/ 152 w 2104"/>
                <a:gd name="T29" fmla="*/ 2840 h 3221"/>
                <a:gd name="T30" fmla="*/ 211 w 2104"/>
                <a:gd name="T31" fmla="*/ 2912 h 3221"/>
                <a:gd name="T32" fmla="*/ 284 w 2104"/>
                <a:gd name="T33" fmla="*/ 2978 h 3221"/>
                <a:gd name="T34" fmla="*/ 368 w 2104"/>
                <a:gd name="T35" fmla="*/ 3036 h 3221"/>
                <a:gd name="T36" fmla="*/ 466 w 2104"/>
                <a:gd name="T37" fmla="*/ 3088 h 3221"/>
                <a:gd name="T38" fmla="*/ 576 w 2104"/>
                <a:gd name="T39" fmla="*/ 3132 h 3221"/>
                <a:gd name="T40" fmla="*/ 700 w 2104"/>
                <a:gd name="T41" fmla="*/ 3166 h 3221"/>
                <a:gd name="T42" fmla="*/ 839 w 2104"/>
                <a:gd name="T43" fmla="*/ 3194 h 3221"/>
                <a:gd name="T44" fmla="*/ 993 w 2104"/>
                <a:gd name="T45" fmla="*/ 3212 h 3221"/>
                <a:gd name="T46" fmla="*/ 1101 w 2104"/>
                <a:gd name="T47" fmla="*/ 3219 h 3221"/>
                <a:gd name="T48" fmla="*/ 1255 w 2104"/>
                <a:gd name="T49" fmla="*/ 3219 h 3221"/>
                <a:gd name="T50" fmla="*/ 1394 w 2104"/>
                <a:gd name="T51" fmla="*/ 3210 h 3221"/>
                <a:gd name="T52" fmla="*/ 1518 w 2104"/>
                <a:gd name="T53" fmla="*/ 3189 h 3221"/>
                <a:gd name="T54" fmla="*/ 1630 w 2104"/>
                <a:gd name="T55" fmla="*/ 3160 h 3221"/>
                <a:gd name="T56" fmla="*/ 1727 w 2104"/>
                <a:gd name="T57" fmla="*/ 3119 h 3221"/>
                <a:gd name="T58" fmla="*/ 1813 w 2104"/>
                <a:gd name="T59" fmla="*/ 3071 h 3221"/>
                <a:gd name="T60" fmla="*/ 1885 w 2104"/>
                <a:gd name="T61" fmla="*/ 3015 h 3221"/>
                <a:gd name="T62" fmla="*/ 1947 w 2104"/>
                <a:gd name="T63" fmla="*/ 2950 h 3221"/>
                <a:gd name="T64" fmla="*/ 1998 w 2104"/>
                <a:gd name="T65" fmla="*/ 2880 h 3221"/>
                <a:gd name="T66" fmla="*/ 2038 w 2104"/>
                <a:gd name="T67" fmla="*/ 2802 h 3221"/>
                <a:gd name="T68" fmla="*/ 2068 w 2104"/>
                <a:gd name="T69" fmla="*/ 2718 h 3221"/>
                <a:gd name="T70" fmla="*/ 2089 w 2104"/>
                <a:gd name="T71" fmla="*/ 2629 h 3221"/>
                <a:gd name="T72" fmla="*/ 2104 w 2104"/>
                <a:gd name="T73" fmla="*/ 2469 h 3221"/>
                <a:gd name="T74" fmla="*/ 2094 w 2104"/>
                <a:gd name="T75" fmla="*/ 2263 h 3221"/>
                <a:gd name="T76" fmla="*/ 2056 w 2104"/>
                <a:gd name="T77" fmla="*/ 2043 h 3221"/>
                <a:gd name="T78" fmla="*/ 1996 w 2104"/>
                <a:gd name="T79" fmla="*/ 1816 h 3221"/>
                <a:gd name="T80" fmla="*/ 1916 w 2104"/>
                <a:gd name="T81" fmla="*/ 1584 h 3221"/>
                <a:gd name="T82" fmla="*/ 1823 w 2104"/>
                <a:gd name="T83" fmla="*/ 1354 h 3221"/>
                <a:gd name="T84" fmla="*/ 1686 w 2104"/>
                <a:gd name="T85" fmla="*/ 1055 h 3221"/>
                <a:gd name="T86" fmla="*/ 1467 w 2104"/>
                <a:gd name="T87" fmla="*/ 643 h 3221"/>
                <a:gd name="T88" fmla="*/ 1269 w 2104"/>
                <a:gd name="T89" fmla="*/ 308 h 3221"/>
                <a:gd name="T90" fmla="*/ 1094 w 2104"/>
                <a:gd name="T91" fmla="*/ 36 h 3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04" h="3221">
                  <a:moveTo>
                    <a:pt x="1068" y="0"/>
                  </a:moveTo>
                  <a:lnTo>
                    <a:pt x="1068" y="0"/>
                  </a:lnTo>
                  <a:lnTo>
                    <a:pt x="1042" y="33"/>
                  </a:lnTo>
                  <a:lnTo>
                    <a:pt x="970" y="130"/>
                  </a:lnTo>
                  <a:lnTo>
                    <a:pt x="920" y="200"/>
                  </a:lnTo>
                  <a:lnTo>
                    <a:pt x="864" y="284"/>
                  </a:lnTo>
                  <a:lnTo>
                    <a:pt x="799" y="376"/>
                  </a:lnTo>
                  <a:lnTo>
                    <a:pt x="731" y="481"/>
                  </a:lnTo>
                  <a:lnTo>
                    <a:pt x="660" y="595"/>
                  </a:lnTo>
                  <a:lnTo>
                    <a:pt x="586" y="715"/>
                  </a:lnTo>
                  <a:lnTo>
                    <a:pt x="511" y="844"/>
                  </a:lnTo>
                  <a:lnTo>
                    <a:pt x="438" y="978"/>
                  </a:lnTo>
                  <a:lnTo>
                    <a:pt x="365" y="1118"/>
                  </a:lnTo>
                  <a:lnTo>
                    <a:pt x="330" y="1188"/>
                  </a:lnTo>
                  <a:lnTo>
                    <a:pt x="295" y="1261"/>
                  </a:lnTo>
                  <a:lnTo>
                    <a:pt x="262" y="1333"/>
                  </a:lnTo>
                  <a:lnTo>
                    <a:pt x="230" y="1406"/>
                  </a:lnTo>
                  <a:lnTo>
                    <a:pt x="199" y="1479"/>
                  </a:lnTo>
                  <a:lnTo>
                    <a:pt x="169" y="1552"/>
                  </a:lnTo>
                  <a:lnTo>
                    <a:pt x="143" y="1626"/>
                  </a:lnTo>
                  <a:lnTo>
                    <a:pt x="117" y="1701"/>
                  </a:lnTo>
                  <a:lnTo>
                    <a:pt x="94" y="1774"/>
                  </a:lnTo>
                  <a:lnTo>
                    <a:pt x="73" y="1847"/>
                  </a:lnTo>
                  <a:lnTo>
                    <a:pt x="54" y="1921"/>
                  </a:lnTo>
                  <a:lnTo>
                    <a:pt x="38" y="1992"/>
                  </a:lnTo>
                  <a:lnTo>
                    <a:pt x="24" y="2064"/>
                  </a:lnTo>
                  <a:lnTo>
                    <a:pt x="14" y="2134"/>
                  </a:lnTo>
                  <a:lnTo>
                    <a:pt x="5" y="2203"/>
                  </a:lnTo>
                  <a:lnTo>
                    <a:pt x="2" y="2273"/>
                  </a:lnTo>
                  <a:lnTo>
                    <a:pt x="0" y="2339"/>
                  </a:lnTo>
                  <a:lnTo>
                    <a:pt x="3" y="2406"/>
                  </a:lnTo>
                  <a:lnTo>
                    <a:pt x="9" y="2470"/>
                  </a:lnTo>
                  <a:lnTo>
                    <a:pt x="14" y="2502"/>
                  </a:lnTo>
                  <a:lnTo>
                    <a:pt x="19" y="2533"/>
                  </a:lnTo>
                  <a:lnTo>
                    <a:pt x="26" y="2563"/>
                  </a:lnTo>
                  <a:lnTo>
                    <a:pt x="33" y="2592"/>
                  </a:lnTo>
                  <a:lnTo>
                    <a:pt x="42" y="2622"/>
                  </a:lnTo>
                  <a:lnTo>
                    <a:pt x="52" y="2652"/>
                  </a:lnTo>
                  <a:lnTo>
                    <a:pt x="63" y="2681"/>
                  </a:lnTo>
                  <a:lnTo>
                    <a:pt x="75" y="2709"/>
                  </a:lnTo>
                  <a:lnTo>
                    <a:pt x="87" y="2736"/>
                  </a:lnTo>
                  <a:lnTo>
                    <a:pt x="101" y="2763"/>
                  </a:lnTo>
                  <a:lnTo>
                    <a:pt x="117" y="2790"/>
                  </a:lnTo>
                  <a:lnTo>
                    <a:pt x="134" y="2816"/>
                  </a:lnTo>
                  <a:lnTo>
                    <a:pt x="152" y="2840"/>
                  </a:lnTo>
                  <a:lnTo>
                    <a:pt x="171" y="2865"/>
                  </a:lnTo>
                  <a:lnTo>
                    <a:pt x="190" y="2889"/>
                  </a:lnTo>
                  <a:lnTo>
                    <a:pt x="211" y="2912"/>
                  </a:lnTo>
                  <a:lnTo>
                    <a:pt x="234" y="2934"/>
                  </a:lnTo>
                  <a:lnTo>
                    <a:pt x="258" y="2957"/>
                  </a:lnTo>
                  <a:lnTo>
                    <a:pt x="284" y="2978"/>
                  </a:lnTo>
                  <a:lnTo>
                    <a:pt x="311" y="2997"/>
                  </a:lnTo>
                  <a:lnTo>
                    <a:pt x="339" y="3016"/>
                  </a:lnTo>
                  <a:lnTo>
                    <a:pt x="368" y="3036"/>
                  </a:lnTo>
                  <a:lnTo>
                    <a:pt x="400" y="3053"/>
                  </a:lnTo>
                  <a:lnTo>
                    <a:pt x="431" y="3071"/>
                  </a:lnTo>
                  <a:lnTo>
                    <a:pt x="466" y="3088"/>
                  </a:lnTo>
                  <a:lnTo>
                    <a:pt x="501" y="3102"/>
                  </a:lnTo>
                  <a:lnTo>
                    <a:pt x="537" y="3118"/>
                  </a:lnTo>
                  <a:lnTo>
                    <a:pt x="576" y="3132"/>
                  </a:lnTo>
                  <a:lnTo>
                    <a:pt x="616" y="3144"/>
                  </a:lnTo>
                  <a:lnTo>
                    <a:pt x="658" y="3156"/>
                  </a:lnTo>
                  <a:lnTo>
                    <a:pt x="700" y="3166"/>
                  </a:lnTo>
                  <a:lnTo>
                    <a:pt x="745" y="3177"/>
                  </a:lnTo>
                  <a:lnTo>
                    <a:pt x="790" y="3186"/>
                  </a:lnTo>
                  <a:lnTo>
                    <a:pt x="839" y="3194"/>
                  </a:lnTo>
                  <a:lnTo>
                    <a:pt x="888" y="3201"/>
                  </a:lnTo>
                  <a:lnTo>
                    <a:pt x="939" y="3207"/>
                  </a:lnTo>
                  <a:lnTo>
                    <a:pt x="993" y="3212"/>
                  </a:lnTo>
                  <a:lnTo>
                    <a:pt x="1047" y="3215"/>
                  </a:lnTo>
                  <a:lnTo>
                    <a:pt x="1047" y="3215"/>
                  </a:lnTo>
                  <a:lnTo>
                    <a:pt x="1101" y="3219"/>
                  </a:lnTo>
                  <a:lnTo>
                    <a:pt x="1155" y="3221"/>
                  </a:lnTo>
                  <a:lnTo>
                    <a:pt x="1206" y="3221"/>
                  </a:lnTo>
                  <a:lnTo>
                    <a:pt x="1255" y="3219"/>
                  </a:lnTo>
                  <a:lnTo>
                    <a:pt x="1303" y="3217"/>
                  </a:lnTo>
                  <a:lnTo>
                    <a:pt x="1349" y="3214"/>
                  </a:lnTo>
                  <a:lnTo>
                    <a:pt x="1394" y="3210"/>
                  </a:lnTo>
                  <a:lnTo>
                    <a:pt x="1438" y="3203"/>
                  </a:lnTo>
                  <a:lnTo>
                    <a:pt x="1478" y="3196"/>
                  </a:lnTo>
                  <a:lnTo>
                    <a:pt x="1518" y="3189"/>
                  </a:lnTo>
                  <a:lnTo>
                    <a:pt x="1556" y="3180"/>
                  </a:lnTo>
                  <a:lnTo>
                    <a:pt x="1593" y="3170"/>
                  </a:lnTo>
                  <a:lnTo>
                    <a:pt x="1630" y="3160"/>
                  </a:lnTo>
                  <a:lnTo>
                    <a:pt x="1663" y="3147"/>
                  </a:lnTo>
                  <a:lnTo>
                    <a:pt x="1696" y="3133"/>
                  </a:lnTo>
                  <a:lnTo>
                    <a:pt x="1727" y="3119"/>
                  </a:lnTo>
                  <a:lnTo>
                    <a:pt x="1757" y="3104"/>
                  </a:lnTo>
                  <a:lnTo>
                    <a:pt x="1785" y="3088"/>
                  </a:lnTo>
                  <a:lnTo>
                    <a:pt x="1813" y="3071"/>
                  </a:lnTo>
                  <a:lnTo>
                    <a:pt x="1837" y="3053"/>
                  </a:lnTo>
                  <a:lnTo>
                    <a:pt x="1862" y="3034"/>
                  </a:lnTo>
                  <a:lnTo>
                    <a:pt x="1885" y="3015"/>
                  </a:lnTo>
                  <a:lnTo>
                    <a:pt x="1907" y="2994"/>
                  </a:lnTo>
                  <a:lnTo>
                    <a:pt x="1928" y="2973"/>
                  </a:lnTo>
                  <a:lnTo>
                    <a:pt x="1947" y="2950"/>
                  </a:lnTo>
                  <a:lnTo>
                    <a:pt x="1965" y="2927"/>
                  </a:lnTo>
                  <a:lnTo>
                    <a:pt x="1982" y="2905"/>
                  </a:lnTo>
                  <a:lnTo>
                    <a:pt x="1998" y="2880"/>
                  </a:lnTo>
                  <a:lnTo>
                    <a:pt x="2012" y="2854"/>
                  </a:lnTo>
                  <a:lnTo>
                    <a:pt x="2026" y="2828"/>
                  </a:lnTo>
                  <a:lnTo>
                    <a:pt x="2038" y="2802"/>
                  </a:lnTo>
                  <a:lnTo>
                    <a:pt x="2049" y="2774"/>
                  </a:lnTo>
                  <a:lnTo>
                    <a:pt x="2059" y="2746"/>
                  </a:lnTo>
                  <a:lnTo>
                    <a:pt x="2068" y="2718"/>
                  </a:lnTo>
                  <a:lnTo>
                    <a:pt x="2075" y="2688"/>
                  </a:lnTo>
                  <a:lnTo>
                    <a:pt x="2082" y="2659"/>
                  </a:lnTo>
                  <a:lnTo>
                    <a:pt x="2089" y="2629"/>
                  </a:lnTo>
                  <a:lnTo>
                    <a:pt x="2094" y="2598"/>
                  </a:lnTo>
                  <a:lnTo>
                    <a:pt x="2101" y="2535"/>
                  </a:lnTo>
                  <a:lnTo>
                    <a:pt x="2104" y="2469"/>
                  </a:lnTo>
                  <a:lnTo>
                    <a:pt x="2103" y="2400"/>
                  </a:lnTo>
                  <a:lnTo>
                    <a:pt x="2099" y="2332"/>
                  </a:lnTo>
                  <a:lnTo>
                    <a:pt x="2094" y="2263"/>
                  </a:lnTo>
                  <a:lnTo>
                    <a:pt x="2083" y="2189"/>
                  </a:lnTo>
                  <a:lnTo>
                    <a:pt x="2071" y="2116"/>
                  </a:lnTo>
                  <a:lnTo>
                    <a:pt x="2056" y="2043"/>
                  </a:lnTo>
                  <a:lnTo>
                    <a:pt x="2038" y="1968"/>
                  </a:lnTo>
                  <a:lnTo>
                    <a:pt x="2017" y="1893"/>
                  </a:lnTo>
                  <a:lnTo>
                    <a:pt x="1996" y="1816"/>
                  </a:lnTo>
                  <a:lnTo>
                    <a:pt x="1972" y="1739"/>
                  </a:lnTo>
                  <a:lnTo>
                    <a:pt x="1944" y="1662"/>
                  </a:lnTo>
                  <a:lnTo>
                    <a:pt x="1916" y="1584"/>
                  </a:lnTo>
                  <a:lnTo>
                    <a:pt x="1886" y="1507"/>
                  </a:lnTo>
                  <a:lnTo>
                    <a:pt x="1857" y="1430"/>
                  </a:lnTo>
                  <a:lnTo>
                    <a:pt x="1823" y="1354"/>
                  </a:lnTo>
                  <a:lnTo>
                    <a:pt x="1790" y="1279"/>
                  </a:lnTo>
                  <a:lnTo>
                    <a:pt x="1755" y="1204"/>
                  </a:lnTo>
                  <a:lnTo>
                    <a:pt x="1686" y="1055"/>
                  </a:lnTo>
                  <a:lnTo>
                    <a:pt x="1612" y="912"/>
                  </a:lnTo>
                  <a:lnTo>
                    <a:pt x="1539" y="774"/>
                  </a:lnTo>
                  <a:lnTo>
                    <a:pt x="1467" y="643"/>
                  </a:lnTo>
                  <a:lnTo>
                    <a:pt x="1398" y="521"/>
                  </a:lnTo>
                  <a:lnTo>
                    <a:pt x="1330" y="410"/>
                  </a:lnTo>
                  <a:lnTo>
                    <a:pt x="1269" y="308"/>
                  </a:lnTo>
                  <a:lnTo>
                    <a:pt x="1213" y="219"/>
                  </a:lnTo>
                  <a:lnTo>
                    <a:pt x="1164" y="143"/>
                  </a:lnTo>
                  <a:lnTo>
                    <a:pt x="1094" y="36"/>
                  </a:lnTo>
                  <a:lnTo>
                    <a:pt x="1068" y="0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62955" y="2940983"/>
              <a:ext cx="7197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80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99%</a:t>
              </a:r>
              <a:endParaRPr kumimoji="0" lang="zh-CN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180319" y="2132856"/>
            <a:ext cx="2177259" cy="2497058"/>
            <a:chOff x="3137241" y="1555189"/>
            <a:chExt cx="2177259" cy="2497058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975802" y="2924920"/>
              <a:ext cx="50013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700" i="0" u="none" strike="noStrike" cap="none" normalizeH="0" baseline="0" dirty="0" smtClean="0">
                  <a:ln>
                    <a:noFill/>
                  </a:ln>
                  <a:solidFill>
                    <a:srgbClr val="675046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1%</a:t>
              </a:r>
              <a:endParaRPr kumimoji="0" lang="zh-CN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3137241" y="1555189"/>
              <a:ext cx="2177259" cy="2497058"/>
              <a:chOff x="3137241" y="1555189"/>
              <a:chExt cx="2177259" cy="2497058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3137241" y="1555189"/>
                <a:ext cx="2177259" cy="2497058"/>
              </a:xfrm>
              <a:custGeom>
                <a:avLst/>
                <a:gdLst>
                  <a:gd name="T0" fmla="*/ 675 w 2980"/>
                  <a:gd name="T1" fmla="*/ 136 h 3418"/>
                  <a:gd name="T2" fmla="*/ 536 w 2980"/>
                  <a:gd name="T3" fmla="*/ 246 h 3418"/>
                  <a:gd name="T4" fmla="*/ 433 w 2980"/>
                  <a:gd name="T5" fmla="*/ 366 h 3418"/>
                  <a:gd name="T6" fmla="*/ 356 w 2980"/>
                  <a:gd name="T7" fmla="*/ 516 h 3418"/>
                  <a:gd name="T8" fmla="*/ 316 w 2980"/>
                  <a:gd name="T9" fmla="*/ 707 h 3418"/>
                  <a:gd name="T10" fmla="*/ 319 w 2980"/>
                  <a:gd name="T11" fmla="*/ 1000 h 3418"/>
                  <a:gd name="T12" fmla="*/ 316 w 2980"/>
                  <a:gd name="T13" fmla="*/ 1195 h 3418"/>
                  <a:gd name="T14" fmla="*/ 282 w 2980"/>
                  <a:gd name="T15" fmla="*/ 1302 h 3418"/>
                  <a:gd name="T16" fmla="*/ 211 w 2980"/>
                  <a:gd name="T17" fmla="*/ 1405 h 3418"/>
                  <a:gd name="T18" fmla="*/ 99 w 2980"/>
                  <a:gd name="T19" fmla="*/ 1509 h 3418"/>
                  <a:gd name="T20" fmla="*/ 17 w 2980"/>
                  <a:gd name="T21" fmla="*/ 1610 h 3418"/>
                  <a:gd name="T22" fmla="*/ 0 w 2980"/>
                  <a:gd name="T23" fmla="*/ 1684 h 3418"/>
                  <a:gd name="T24" fmla="*/ 50 w 2980"/>
                  <a:gd name="T25" fmla="*/ 1783 h 3418"/>
                  <a:gd name="T26" fmla="*/ 183 w 2980"/>
                  <a:gd name="T27" fmla="*/ 1881 h 3418"/>
                  <a:gd name="T28" fmla="*/ 246 w 2980"/>
                  <a:gd name="T29" fmla="*/ 1942 h 3418"/>
                  <a:gd name="T30" fmla="*/ 270 w 2980"/>
                  <a:gd name="T31" fmla="*/ 2010 h 3418"/>
                  <a:gd name="T32" fmla="*/ 248 w 2980"/>
                  <a:gd name="T33" fmla="*/ 2078 h 3418"/>
                  <a:gd name="T34" fmla="*/ 178 w 2980"/>
                  <a:gd name="T35" fmla="*/ 2177 h 3418"/>
                  <a:gd name="T36" fmla="*/ 169 w 2980"/>
                  <a:gd name="T37" fmla="*/ 2244 h 3418"/>
                  <a:gd name="T38" fmla="*/ 197 w 2980"/>
                  <a:gd name="T39" fmla="*/ 2294 h 3418"/>
                  <a:gd name="T40" fmla="*/ 251 w 2980"/>
                  <a:gd name="T41" fmla="*/ 2361 h 3418"/>
                  <a:gd name="T42" fmla="*/ 255 w 2980"/>
                  <a:gd name="T43" fmla="*/ 2403 h 3418"/>
                  <a:gd name="T44" fmla="*/ 200 w 2980"/>
                  <a:gd name="T45" fmla="*/ 2486 h 3418"/>
                  <a:gd name="T46" fmla="*/ 209 w 2980"/>
                  <a:gd name="T47" fmla="*/ 2544 h 3418"/>
                  <a:gd name="T48" fmla="*/ 251 w 2980"/>
                  <a:gd name="T49" fmla="*/ 2608 h 3418"/>
                  <a:gd name="T50" fmla="*/ 281 w 2980"/>
                  <a:gd name="T51" fmla="*/ 2767 h 3418"/>
                  <a:gd name="T52" fmla="*/ 310 w 2980"/>
                  <a:gd name="T53" fmla="*/ 2853 h 3418"/>
                  <a:gd name="T54" fmla="*/ 365 w 2980"/>
                  <a:gd name="T55" fmla="*/ 2895 h 3418"/>
                  <a:gd name="T56" fmla="*/ 473 w 2980"/>
                  <a:gd name="T57" fmla="*/ 2919 h 3418"/>
                  <a:gd name="T58" fmla="*/ 778 w 2980"/>
                  <a:gd name="T59" fmla="*/ 2931 h 3418"/>
                  <a:gd name="T60" fmla="*/ 1001 w 2980"/>
                  <a:gd name="T61" fmla="*/ 2945 h 3418"/>
                  <a:gd name="T62" fmla="*/ 1035 w 2980"/>
                  <a:gd name="T63" fmla="*/ 3076 h 3418"/>
                  <a:gd name="T64" fmla="*/ 1036 w 2980"/>
                  <a:gd name="T65" fmla="*/ 3355 h 3418"/>
                  <a:gd name="T66" fmla="*/ 1111 w 2980"/>
                  <a:gd name="T67" fmla="*/ 3388 h 3418"/>
                  <a:gd name="T68" fmla="*/ 1281 w 2980"/>
                  <a:gd name="T69" fmla="*/ 3418 h 3418"/>
                  <a:gd name="T70" fmla="*/ 1387 w 2980"/>
                  <a:gd name="T71" fmla="*/ 3411 h 3418"/>
                  <a:gd name="T72" fmla="*/ 1705 w 2980"/>
                  <a:gd name="T73" fmla="*/ 3388 h 3418"/>
                  <a:gd name="T74" fmla="*/ 1999 w 2980"/>
                  <a:gd name="T75" fmla="*/ 3340 h 3418"/>
                  <a:gd name="T76" fmla="*/ 2104 w 2980"/>
                  <a:gd name="T77" fmla="*/ 3306 h 3418"/>
                  <a:gd name="T78" fmla="*/ 2150 w 2980"/>
                  <a:gd name="T79" fmla="*/ 3247 h 3418"/>
                  <a:gd name="T80" fmla="*/ 2151 w 2980"/>
                  <a:gd name="T81" fmla="*/ 3080 h 3418"/>
                  <a:gd name="T82" fmla="*/ 2162 w 2980"/>
                  <a:gd name="T83" fmla="*/ 2834 h 3418"/>
                  <a:gd name="T84" fmla="*/ 2209 w 2980"/>
                  <a:gd name="T85" fmla="*/ 2656 h 3418"/>
                  <a:gd name="T86" fmla="*/ 2319 w 2980"/>
                  <a:gd name="T87" fmla="*/ 2488 h 3418"/>
                  <a:gd name="T88" fmla="*/ 2605 w 2980"/>
                  <a:gd name="T89" fmla="*/ 2202 h 3418"/>
                  <a:gd name="T90" fmla="*/ 2759 w 2980"/>
                  <a:gd name="T91" fmla="*/ 2013 h 3418"/>
                  <a:gd name="T92" fmla="*/ 2841 w 2980"/>
                  <a:gd name="T93" fmla="*/ 1872 h 3418"/>
                  <a:gd name="T94" fmla="*/ 2917 w 2980"/>
                  <a:gd name="T95" fmla="*/ 1691 h 3418"/>
                  <a:gd name="T96" fmla="*/ 2964 w 2980"/>
                  <a:gd name="T97" fmla="*/ 1502 h 3418"/>
                  <a:gd name="T98" fmla="*/ 2980 w 2980"/>
                  <a:gd name="T99" fmla="*/ 1310 h 3418"/>
                  <a:gd name="T100" fmla="*/ 2959 w 2980"/>
                  <a:gd name="T101" fmla="*/ 1120 h 3418"/>
                  <a:gd name="T102" fmla="*/ 2903 w 2980"/>
                  <a:gd name="T103" fmla="*/ 930 h 3418"/>
                  <a:gd name="T104" fmla="*/ 2814 w 2980"/>
                  <a:gd name="T105" fmla="*/ 759 h 3418"/>
                  <a:gd name="T106" fmla="*/ 2591 w 2980"/>
                  <a:gd name="T107" fmla="*/ 483 h 3418"/>
                  <a:gd name="T108" fmla="*/ 2305 w 2980"/>
                  <a:gd name="T109" fmla="*/ 262 h 3418"/>
                  <a:gd name="T110" fmla="*/ 1986 w 2980"/>
                  <a:gd name="T111" fmla="*/ 113 h 3418"/>
                  <a:gd name="T112" fmla="*/ 1750 w 2980"/>
                  <a:gd name="T113" fmla="*/ 57 h 3418"/>
                  <a:gd name="T114" fmla="*/ 1342 w 2980"/>
                  <a:gd name="T115" fmla="*/ 7 h 3418"/>
                  <a:gd name="T116" fmla="*/ 1139 w 2980"/>
                  <a:gd name="T117" fmla="*/ 3 h 3418"/>
                  <a:gd name="T118" fmla="*/ 946 w 2980"/>
                  <a:gd name="T119" fmla="*/ 37 h 3418"/>
                  <a:gd name="T120" fmla="*/ 761 w 2980"/>
                  <a:gd name="T121" fmla="*/ 105 h 3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80" h="3418">
                    <a:moveTo>
                      <a:pt x="727" y="120"/>
                    </a:moveTo>
                    <a:lnTo>
                      <a:pt x="727" y="120"/>
                    </a:lnTo>
                    <a:lnTo>
                      <a:pt x="712" y="122"/>
                    </a:lnTo>
                    <a:lnTo>
                      <a:pt x="693" y="127"/>
                    </a:lnTo>
                    <a:lnTo>
                      <a:pt x="675" y="136"/>
                    </a:lnTo>
                    <a:lnTo>
                      <a:pt x="654" y="146"/>
                    </a:lnTo>
                    <a:lnTo>
                      <a:pt x="635" y="159"/>
                    </a:lnTo>
                    <a:lnTo>
                      <a:pt x="614" y="174"/>
                    </a:lnTo>
                    <a:lnTo>
                      <a:pt x="574" y="209"/>
                    </a:lnTo>
                    <a:lnTo>
                      <a:pt x="536" y="246"/>
                    </a:lnTo>
                    <a:lnTo>
                      <a:pt x="501" y="283"/>
                    </a:lnTo>
                    <a:lnTo>
                      <a:pt x="471" y="317"/>
                    </a:lnTo>
                    <a:lnTo>
                      <a:pt x="448" y="345"/>
                    </a:lnTo>
                    <a:lnTo>
                      <a:pt x="448" y="345"/>
                    </a:lnTo>
                    <a:lnTo>
                      <a:pt x="433" y="366"/>
                    </a:lnTo>
                    <a:lnTo>
                      <a:pt x="419" y="387"/>
                    </a:lnTo>
                    <a:lnTo>
                      <a:pt x="405" y="408"/>
                    </a:lnTo>
                    <a:lnTo>
                      <a:pt x="392" y="429"/>
                    </a:lnTo>
                    <a:lnTo>
                      <a:pt x="371" y="473"/>
                    </a:lnTo>
                    <a:lnTo>
                      <a:pt x="356" y="516"/>
                    </a:lnTo>
                    <a:lnTo>
                      <a:pt x="342" y="562"/>
                    </a:lnTo>
                    <a:lnTo>
                      <a:pt x="331" y="609"/>
                    </a:lnTo>
                    <a:lnTo>
                      <a:pt x="323" y="656"/>
                    </a:lnTo>
                    <a:lnTo>
                      <a:pt x="316" y="707"/>
                    </a:lnTo>
                    <a:lnTo>
                      <a:pt x="316" y="707"/>
                    </a:lnTo>
                    <a:lnTo>
                      <a:pt x="310" y="759"/>
                    </a:lnTo>
                    <a:lnTo>
                      <a:pt x="309" y="810"/>
                    </a:lnTo>
                    <a:lnTo>
                      <a:pt x="310" y="858"/>
                    </a:lnTo>
                    <a:lnTo>
                      <a:pt x="312" y="907"/>
                    </a:lnTo>
                    <a:lnTo>
                      <a:pt x="319" y="1000"/>
                    </a:lnTo>
                    <a:lnTo>
                      <a:pt x="323" y="1043"/>
                    </a:lnTo>
                    <a:lnTo>
                      <a:pt x="324" y="1089"/>
                    </a:lnTo>
                    <a:lnTo>
                      <a:pt x="323" y="1132"/>
                    </a:lnTo>
                    <a:lnTo>
                      <a:pt x="319" y="1174"/>
                    </a:lnTo>
                    <a:lnTo>
                      <a:pt x="316" y="1195"/>
                    </a:lnTo>
                    <a:lnTo>
                      <a:pt x="312" y="1216"/>
                    </a:lnTo>
                    <a:lnTo>
                      <a:pt x="307" y="1239"/>
                    </a:lnTo>
                    <a:lnTo>
                      <a:pt x="300" y="1260"/>
                    </a:lnTo>
                    <a:lnTo>
                      <a:pt x="291" y="1281"/>
                    </a:lnTo>
                    <a:lnTo>
                      <a:pt x="282" y="1302"/>
                    </a:lnTo>
                    <a:lnTo>
                      <a:pt x="272" y="1321"/>
                    </a:lnTo>
                    <a:lnTo>
                      <a:pt x="260" y="1342"/>
                    </a:lnTo>
                    <a:lnTo>
                      <a:pt x="244" y="1363"/>
                    </a:lnTo>
                    <a:lnTo>
                      <a:pt x="228" y="1384"/>
                    </a:lnTo>
                    <a:lnTo>
                      <a:pt x="211" y="1405"/>
                    </a:lnTo>
                    <a:lnTo>
                      <a:pt x="190" y="1425"/>
                    </a:lnTo>
                    <a:lnTo>
                      <a:pt x="190" y="1425"/>
                    </a:lnTo>
                    <a:lnTo>
                      <a:pt x="164" y="1452"/>
                    </a:lnTo>
                    <a:lnTo>
                      <a:pt x="132" y="1480"/>
                    </a:lnTo>
                    <a:lnTo>
                      <a:pt x="99" y="1509"/>
                    </a:lnTo>
                    <a:lnTo>
                      <a:pt x="68" y="1542"/>
                    </a:lnTo>
                    <a:lnTo>
                      <a:pt x="52" y="1558"/>
                    </a:lnTo>
                    <a:lnTo>
                      <a:pt x="40" y="1576"/>
                    </a:lnTo>
                    <a:lnTo>
                      <a:pt x="28" y="1593"/>
                    </a:lnTo>
                    <a:lnTo>
                      <a:pt x="17" y="1610"/>
                    </a:lnTo>
                    <a:lnTo>
                      <a:pt x="9" y="1628"/>
                    </a:lnTo>
                    <a:lnTo>
                      <a:pt x="3" y="1647"/>
                    </a:lnTo>
                    <a:lnTo>
                      <a:pt x="0" y="1665"/>
                    </a:lnTo>
                    <a:lnTo>
                      <a:pt x="0" y="1684"/>
                    </a:lnTo>
                    <a:lnTo>
                      <a:pt x="0" y="1684"/>
                    </a:lnTo>
                    <a:lnTo>
                      <a:pt x="3" y="1706"/>
                    </a:lnTo>
                    <a:lnTo>
                      <a:pt x="12" y="1729"/>
                    </a:lnTo>
                    <a:lnTo>
                      <a:pt x="22" y="1748"/>
                    </a:lnTo>
                    <a:lnTo>
                      <a:pt x="35" y="1766"/>
                    </a:lnTo>
                    <a:lnTo>
                      <a:pt x="50" y="1783"/>
                    </a:lnTo>
                    <a:lnTo>
                      <a:pt x="68" y="1799"/>
                    </a:lnTo>
                    <a:lnTo>
                      <a:pt x="85" y="1813"/>
                    </a:lnTo>
                    <a:lnTo>
                      <a:pt x="105" y="1827"/>
                    </a:lnTo>
                    <a:lnTo>
                      <a:pt x="145" y="1853"/>
                    </a:lnTo>
                    <a:lnTo>
                      <a:pt x="183" y="1881"/>
                    </a:lnTo>
                    <a:lnTo>
                      <a:pt x="202" y="1895"/>
                    </a:lnTo>
                    <a:lnTo>
                      <a:pt x="218" y="1909"/>
                    </a:lnTo>
                    <a:lnTo>
                      <a:pt x="234" y="1924"/>
                    </a:lnTo>
                    <a:lnTo>
                      <a:pt x="246" y="1942"/>
                    </a:lnTo>
                    <a:lnTo>
                      <a:pt x="246" y="1942"/>
                    </a:lnTo>
                    <a:lnTo>
                      <a:pt x="260" y="1966"/>
                    </a:lnTo>
                    <a:lnTo>
                      <a:pt x="265" y="1979"/>
                    </a:lnTo>
                    <a:lnTo>
                      <a:pt x="269" y="1989"/>
                    </a:lnTo>
                    <a:lnTo>
                      <a:pt x="270" y="2000"/>
                    </a:lnTo>
                    <a:lnTo>
                      <a:pt x="270" y="2010"/>
                    </a:lnTo>
                    <a:lnTo>
                      <a:pt x="270" y="2019"/>
                    </a:lnTo>
                    <a:lnTo>
                      <a:pt x="270" y="2029"/>
                    </a:lnTo>
                    <a:lnTo>
                      <a:pt x="265" y="2047"/>
                    </a:lnTo>
                    <a:lnTo>
                      <a:pt x="256" y="2062"/>
                    </a:lnTo>
                    <a:lnTo>
                      <a:pt x="248" y="2078"/>
                    </a:lnTo>
                    <a:lnTo>
                      <a:pt x="235" y="2094"/>
                    </a:lnTo>
                    <a:lnTo>
                      <a:pt x="209" y="2125"/>
                    </a:lnTo>
                    <a:lnTo>
                      <a:pt x="197" y="2141"/>
                    </a:lnTo>
                    <a:lnTo>
                      <a:pt x="187" y="2158"/>
                    </a:lnTo>
                    <a:lnTo>
                      <a:pt x="178" y="2177"/>
                    </a:lnTo>
                    <a:lnTo>
                      <a:pt x="171" y="2197"/>
                    </a:lnTo>
                    <a:lnTo>
                      <a:pt x="167" y="2219"/>
                    </a:lnTo>
                    <a:lnTo>
                      <a:pt x="167" y="2232"/>
                    </a:lnTo>
                    <a:lnTo>
                      <a:pt x="169" y="2244"/>
                    </a:lnTo>
                    <a:lnTo>
                      <a:pt x="169" y="2244"/>
                    </a:lnTo>
                    <a:lnTo>
                      <a:pt x="171" y="2253"/>
                    </a:lnTo>
                    <a:lnTo>
                      <a:pt x="173" y="2261"/>
                    </a:lnTo>
                    <a:lnTo>
                      <a:pt x="178" y="2270"/>
                    </a:lnTo>
                    <a:lnTo>
                      <a:pt x="183" y="2277"/>
                    </a:lnTo>
                    <a:lnTo>
                      <a:pt x="197" y="2294"/>
                    </a:lnTo>
                    <a:lnTo>
                      <a:pt x="213" y="2310"/>
                    </a:lnTo>
                    <a:lnTo>
                      <a:pt x="228" y="2326"/>
                    </a:lnTo>
                    <a:lnTo>
                      <a:pt x="241" y="2343"/>
                    </a:lnTo>
                    <a:lnTo>
                      <a:pt x="246" y="2352"/>
                    </a:lnTo>
                    <a:lnTo>
                      <a:pt x="251" y="2361"/>
                    </a:lnTo>
                    <a:lnTo>
                      <a:pt x="255" y="2371"/>
                    </a:lnTo>
                    <a:lnTo>
                      <a:pt x="255" y="2382"/>
                    </a:lnTo>
                    <a:lnTo>
                      <a:pt x="255" y="2382"/>
                    </a:lnTo>
                    <a:lnTo>
                      <a:pt x="255" y="2392"/>
                    </a:lnTo>
                    <a:lnTo>
                      <a:pt x="255" y="2403"/>
                    </a:lnTo>
                    <a:lnTo>
                      <a:pt x="251" y="2411"/>
                    </a:lnTo>
                    <a:lnTo>
                      <a:pt x="248" y="2422"/>
                    </a:lnTo>
                    <a:lnTo>
                      <a:pt x="239" y="2437"/>
                    </a:lnTo>
                    <a:lnTo>
                      <a:pt x="227" y="2455"/>
                    </a:lnTo>
                    <a:lnTo>
                      <a:pt x="200" y="2486"/>
                    </a:lnTo>
                    <a:lnTo>
                      <a:pt x="190" y="2504"/>
                    </a:lnTo>
                    <a:lnTo>
                      <a:pt x="181" y="2523"/>
                    </a:lnTo>
                    <a:lnTo>
                      <a:pt x="181" y="2523"/>
                    </a:lnTo>
                    <a:lnTo>
                      <a:pt x="195" y="2533"/>
                    </a:lnTo>
                    <a:lnTo>
                      <a:pt x="209" y="2544"/>
                    </a:lnTo>
                    <a:lnTo>
                      <a:pt x="220" y="2556"/>
                    </a:lnTo>
                    <a:lnTo>
                      <a:pt x="230" y="2568"/>
                    </a:lnTo>
                    <a:lnTo>
                      <a:pt x="239" y="2582"/>
                    </a:lnTo>
                    <a:lnTo>
                      <a:pt x="246" y="2595"/>
                    </a:lnTo>
                    <a:lnTo>
                      <a:pt x="251" y="2608"/>
                    </a:lnTo>
                    <a:lnTo>
                      <a:pt x="256" y="2622"/>
                    </a:lnTo>
                    <a:lnTo>
                      <a:pt x="265" y="2650"/>
                    </a:lnTo>
                    <a:lnTo>
                      <a:pt x="270" y="2680"/>
                    </a:lnTo>
                    <a:lnTo>
                      <a:pt x="277" y="2738"/>
                    </a:lnTo>
                    <a:lnTo>
                      <a:pt x="281" y="2767"/>
                    </a:lnTo>
                    <a:lnTo>
                      <a:pt x="286" y="2793"/>
                    </a:lnTo>
                    <a:lnTo>
                      <a:pt x="293" y="2820"/>
                    </a:lnTo>
                    <a:lnTo>
                      <a:pt x="298" y="2830"/>
                    </a:lnTo>
                    <a:lnTo>
                      <a:pt x="303" y="2842"/>
                    </a:lnTo>
                    <a:lnTo>
                      <a:pt x="310" y="2853"/>
                    </a:lnTo>
                    <a:lnTo>
                      <a:pt x="319" y="2863"/>
                    </a:lnTo>
                    <a:lnTo>
                      <a:pt x="328" y="2872"/>
                    </a:lnTo>
                    <a:lnTo>
                      <a:pt x="338" y="2881"/>
                    </a:lnTo>
                    <a:lnTo>
                      <a:pt x="351" y="2888"/>
                    </a:lnTo>
                    <a:lnTo>
                      <a:pt x="365" y="2895"/>
                    </a:lnTo>
                    <a:lnTo>
                      <a:pt x="382" y="2902"/>
                    </a:lnTo>
                    <a:lnTo>
                      <a:pt x="399" y="2907"/>
                    </a:lnTo>
                    <a:lnTo>
                      <a:pt x="399" y="2907"/>
                    </a:lnTo>
                    <a:lnTo>
                      <a:pt x="436" y="2914"/>
                    </a:lnTo>
                    <a:lnTo>
                      <a:pt x="473" y="2919"/>
                    </a:lnTo>
                    <a:lnTo>
                      <a:pt x="509" y="2924"/>
                    </a:lnTo>
                    <a:lnTo>
                      <a:pt x="548" y="2926"/>
                    </a:lnTo>
                    <a:lnTo>
                      <a:pt x="624" y="2930"/>
                    </a:lnTo>
                    <a:lnTo>
                      <a:pt x="701" y="2931"/>
                    </a:lnTo>
                    <a:lnTo>
                      <a:pt x="778" y="2931"/>
                    </a:lnTo>
                    <a:lnTo>
                      <a:pt x="855" y="2933"/>
                    </a:lnTo>
                    <a:lnTo>
                      <a:pt x="930" y="2937"/>
                    </a:lnTo>
                    <a:lnTo>
                      <a:pt x="967" y="2940"/>
                    </a:lnTo>
                    <a:lnTo>
                      <a:pt x="1001" y="2945"/>
                    </a:lnTo>
                    <a:lnTo>
                      <a:pt x="1001" y="2945"/>
                    </a:lnTo>
                    <a:lnTo>
                      <a:pt x="1014" y="2970"/>
                    </a:lnTo>
                    <a:lnTo>
                      <a:pt x="1021" y="2996"/>
                    </a:lnTo>
                    <a:lnTo>
                      <a:pt x="1028" y="3022"/>
                    </a:lnTo>
                    <a:lnTo>
                      <a:pt x="1033" y="3048"/>
                    </a:lnTo>
                    <a:lnTo>
                      <a:pt x="1035" y="3076"/>
                    </a:lnTo>
                    <a:lnTo>
                      <a:pt x="1036" y="3102"/>
                    </a:lnTo>
                    <a:lnTo>
                      <a:pt x="1038" y="3158"/>
                    </a:lnTo>
                    <a:lnTo>
                      <a:pt x="1035" y="3272"/>
                    </a:lnTo>
                    <a:lnTo>
                      <a:pt x="1035" y="3327"/>
                    </a:lnTo>
                    <a:lnTo>
                      <a:pt x="1036" y="3355"/>
                    </a:lnTo>
                    <a:lnTo>
                      <a:pt x="1040" y="3383"/>
                    </a:lnTo>
                    <a:lnTo>
                      <a:pt x="1040" y="3383"/>
                    </a:lnTo>
                    <a:lnTo>
                      <a:pt x="1057" y="3383"/>
                    </a:lnTo>
                    <a:lnTo>
                      <a:pt x="1076" y="3383"/>
                    </a:lnTo>
                    <a:lnTo>
                      <a:pt x="1111" y="3388"/>
                    </a:lnTo>
                    <a:lnTo>
                      <a:pt x="1148" y="3395"/>
                    </a:lnTo>
                    <a:lnTo>
                      <a:pt x="1185" y="3402"/>
                    </a:lnTo>
                    <a:lnTo>
                      <a:pt x="1223" y="3411"/>
                    </a:lnTo>
                    <a:lnTo>
                      <a:pt x="1261" y="3416"/>
                    </a:lnTo>
                    <a:lnTo>
                      <a:pt x="1281" y="3418"/>
                    </a:lnTo>
                    <a:lnTo>
                      <a:pt x="1302" y="3418"/>
                    </a:lnTo>
                    <a:lnTo>
                      <a:pt x="1321" y="3418"/>
                    </a:lnTo>
                    <a:lnTo>
                      <a:pt x="1342" y="3415"/>
                    </a:lnTo>
                    <a:lnTo>
                      <a:pt x="1342" y="3415"/>
                    </a:lnTo>
                    <a:lnTo>
                      <a:pt x="1387" y="3411"/>
                    </a:lnTo>
                    <a:lnTo>
                      <a:pt x="1432" y="3408"/>
                    </a:lnTo>
                    <a:lnTo>
                      <a:pt x="1523" y="3402"/>
                    </a:lnTo>
                    <a:lnTo>
                      <a:pt x="1614" y="3397"/>
                    </a:lnTo>
                    <a:lnTo>
                      <a:pt x="1659" y="3394"/>
                    </a:lnTo>
                    <a:lnTo>
                      <a:pt x="1705" y="3388"/>
                    </a:lnTo>
                    <a:lnTo>
                      <a:pt x="1705" y="3388"/>
                    </a:lnTo>
                    <a:lnTo>
                      <a:pt x="1787" y="3378"/>
                    </a:lnTo>
                    <a:lnTo>
                      <a:pt x="1874" y="3364"/>
                    </a:lnTo>
                    <a:lnTo>
                      <a:pt x="1959" y="3348"/>
                    </a:lnTo>
                    <a:lnTo>
                      <a:pt x="1999" y="3340"/>
                    </a:lnTo>
                    <a:lnTo>
                      <a:pt x="2040" y="3331"/>
                    </a:lnTo>
                    <a:lnTo>
                      <a:pt x="2040" y="3331"/>
                    </a:lnTo>
                    <a:lnTo>
                      <a:pt x="2066" y="3324"/>
                    </a:lnTo>
                    <a:lnTo>
                      <a:pt x="2087" y="3315"/>
                    </a:lnTo>
                    <a:lnTo>
                      <a:pt x="2104" y="3306"/>
                    </a:lnTo>
                    <a:lnTo>
                      <a:pt x="2118" y="3298"/>
                    </a:lnTo>
                    <a:lnTo>
                      <a:pt x="2130" y="3285"/>
                    </a:lnTo>
                    <a:lnTo>
                      <a:pt x="2139" y="3275"/>
                    </a:lnTo>
                    <a:lnTo>
                      <a:pt x="2146" y="3261"/>
                    </a:lnTo>
                    <a:lnTo>
                      <a:pt x="2150" y="3247"/>
                    </a:lnTo>
                    <a:lnTo>
                      <a:pt x="2153" y="3231"/>
                    </a:lnTo>
                    <a:lnTo>
                      <a:pt x="2155" y="3214"/>
                    </a:lnTo>
                    <a:lnTo>
                      <a:pt x="2155" y="3176"/>
                    </a:lnTo>
                    <a:lnTo>
                      <a:pt x="2153" y="3132"/>
                    </a:lnTo>
                    <a:lnTo>
                      <a:pt x="2151" y="3080"/>
                    </a:lnTo>
                    <a:lnTo>
                      <a:pt x="2151" y="3080"/>
                    </a:lnTo>
                    <a:lnTo>
                      <a:pt x="2153" y="2992"/>
                    </a:lnTo>
                    <a:lnTo>
                      <a:pt x="2155" y="2910"/>
                    </a:lnTo>
                    <a:lnTo>
                      <a:pt x="2158" y="2872"/>
                    </a:lnTo>
                    <a:lnTo>
                      <a:pt x="2162" y="2834"/>
                    </a:lnTo>
                    <a:lnTo>
                      <a:pt x="2167" y="2797"/>
                    </a:lnTo>
                    <a:lnTo>
                      <a:pt x="2174" y="2760"/>
                    </a:lnTo>
                    <a:lnTo>
                      <a:pt x="2183" y="2725"/>
                    </a:lnTo>
                    <a:lnTo>
                      <a:pt x="2195" y="2690"/>
                    </a:lnTo>
                    <a:lnTo>
                      <a:pt x="2209" y="2656"/>
                    </a:lnTo>
                    <a:lnTo>
                      <a:pt x="2225" y="2622"/>
                    </a:lnTo>
                    <a:lnTo>
                      <a:pt x="2244" y="2589"/>
                    </a:lnTo>
                    <a:lnTo>
                      <a:pt x="2265" y="2554"/>
                    </a:lnTo>
                    <a:lnTo>
                      <a:pt x="2291" y="2521"/>
                    </a:lnTo>
                    <a:lnTo>
                      <a:pt x="2319" y="2488"/>
                    </a:lnTo>
                    <a:lnTo>
                      <a:pt x="2319" y="2488"/>
                    </a:lnTo>
                    <a:lnTo>
                      <a:pt x="2375" y="2427"/>
                    </a:lnTo>
                    <a:lnTo>
                      <a:pt x="2432" y="2371"/>
                    </a:lnTo>
                    <a:lnTo>
                      <a:pt x="2547" y="2260"/>
                    </a:lnTo>
                    <a:lnTo>
                      <a:pt x="2605" y="2202"/>
                    </a:lnTo>
                    <a:lnTo>
                      <a:pt x="2659" y="2143"/>
                    </a:lnTo>
                    <a:lnTo>
                      <a:pt x="2685" y="2111"/>
                    </a:lnTo>
                    <a:lnTo>
                      <a:pt x="2711" y="2080"/>
                    </a:lnTo>
                    <a:lnTo>
                      <a:pt x="2736" y="2047"/>
                    </a:lnTo>
                    <a:lnTo>
                      <a:pt x="2759" y="2013"/>
                    </a:lnTo>
                    <a:lnTo>
                      <a:pt x="2759" y="2013"/>
                    </a:lnTo>
                    <a:lnTo>
                      <a:pt x="2781" y="1979"/>
                    </a:lnTo>
                    <a:lnTo>
                      <a:pt x="2802" y="1944"/>
                    </a:lnTo>
                    <a:lnTo>
                      <a:pt x="2821" y="1909"/>
                    </a:lnTo>
                    <a:lnTo>
                      <a:pt x="2841" y="1872"/>
                    </a:lnTo>
                    <a:lnTo>
                      <a:pt x="2858" y="1837"/>
                    </a:lnTo>
                    <a:lnTo>
                      <a:pt x="2874" y="1801"/>
                    </a:lnTo>
                    <a:lnTo>
                      <a:pt x="2889" y="1764"/>
                    </a:lnTo>
                    <a:lnTo>
                      <a:pt x="2903" y="1727"/>
                    </a:lnTo>
                    <a:lnTo>
                      <a:pt x="2917" y="1691"/>
                    </a:lnTo>
                    <a:lnTo>
                      <a:pt x="2930" y="1652"/>
                    </a:lnTo>
                    <a:lnTo>
                      <a:pt x="2940" y="1616"/>
                    </a:lnTo>
                    <a:lnTo>
                      <a:pt x="2949" y="1577"/>
                    </a:lnTo>
                    <a:lnTo>
                      <a:pt x="2957" y="1541"/>
                    </a:lnTo>
                    <a:lnTo>
                      <a:pt x="2964" y="1502"/>
                    </a:lnTo>
                    <a:lnTo>
                      <a:pt x="2970" y="1464"/>
                    </a:lnTo>
                    <a:lnTo>
                      <a:pt x="2975" y="1425"/>
                    </a:lnTo>
                    <a:lnTo>
                      <a:pt x="2977" y="1387"/>
                    </a:lnTo>
                    <a:lnTo>
                      <a:pt x="2978" y="1349"/>
                    </a:lnTo>
                    <a:lnTo>
                      <a:pt x="2980" y="1310"/>
                    </a:lnTo>
                    <a:lnTo>
                      <a:pt x="2978" y="1272"/>
                    </a:lnTo>
                    <a:lnTo>
                      <a:pt x="2977" y="1234"/>
                    </a:lnTo>
                    <a:lnTo>
                      <a:pt x="2971" y="1195"/>
                    </a:lnTo>
                    <a:lnTo>
                      <a:pt x="2966" y="1157"/>
                    </a:lnTo>
                    <a:lnTo>
                      <a:pt x="2959" y="1120"/>
                    </a:lnTo>
                    <a:lnTo>
                      <a:pt x="2950" y="1082"/>
                    </a:lnTo>
                    <a:lnTo>
                      <a:pt x="2942" y="1043"/>
                    </a:lnTo>
                    <a:lnTo>
                      <a:pt x="2930" y="1005"/>
                    </a:lnTo>
                    <a:lnTo>
                      <a:pt x="2917" y="968"/>
                    </a:lnTo>
                    <a:lnTo>
                      <a:pt x="2903" y="930"/>
                    </a:lnTo>
                    <a:lnTo>
                      <a:pt x="2886" y="893"/>
                    </a:lnTo>
                    <a:lnTo>
                      <a:pt x="2868" y="855"/>
                    </a:lnTo>
                    <a:lnTo>
                      <a:pt x="2849" y="818"/>
                    </a:lnTo>
                    <a:lnTo>
                      <a:pt x="2849" y="818"/>
                    </a:lnTo>
                    <a:lnTo>
                      <a:pt x="2814" y="759"/>
                    </a:lnTo>
                    <a:lnTo>
                      <a:pt x="2776" y="700"/>
                    </a:lnTo>
                    <a:lnTo>
                      <a:pt x="2734" y="644"/>
                    </a:lnTo>
                    <a:lnTo>
                      <a:pt x="2689" y="588"/>
                    </a:lnTo>
                    <a:lnTo>
                      <a:pt x="2642" y="536"/>
                    </a:lnTo>
                    <a:lnTo>
                      <a:pt x="2591" y="483"/>
                    </a:lnTo>
                    <a:lnTo>
                      <a:pt x="2537" y="434"/>
                    </a:lnTo>
                    <a:lnTo>
                      <a:pt x="2481" y="387"/>
                    </a:lnTo>
                    <a:lnTo>
                      <a:pt x="2424" y="344"/>
                    </a:lnTo>
                    <a:lnTo>
                      <a:pt x="2364" y="302"/>
                    </a:lnTo>
                    <a:lnTo>
                      <a:pt x="2305" y="262"/>
                    </a:lnTo>
                    <a:lnTo>
                      <a:pt x="2242" y="227"/>
                    </a:lnTo>
                    <a:lnTo>
                      <a:pt x="2179" y="194"/>
                    </a:lnTo>
                    <a:lnTo>
                      <a:pt x="2115" y="164"/>
                    </a:lnTo>
                    <a:lnTo>
                      <a:pt x="2050" y="136"/>
                    </a:lnTo>
                    <a:lnTo>
                      <a:pt x="1986" y="113"/>
                    </a:lnTo>
                    <a:lnTo>
                      <a:pt x="1986" y="113"/>
                    </a:lnTo>
                    <a:lnTo>
                      <a:pt x="1945" y="101"/>
                    </a:lnTo>
                    <a:lnTo>
                      <a:pt x="1907" y="91"/>
                    </a:lnTo>
                    <a:lnTo>
                      <a:pt x="1828" y="73"/>
                    </a:lnTo>
                    <a:lnTo>
                      <a:pt x="1750" y="57"/>
                    </a:lnTo>
                    <a:lnTo>
                      <a:pt x="1670" y="45"/>
                    </a:lnTo>
                    <a:lnTo>
                      <a:pt x="1589" y="35"/>
                    </a:lnTo>
                    <a:lnTo>
                      <a:pt x="1507" y="26"/>
                    </a:lnTo>
                    <a:lnTo>
                      <a:pt x="1342" y="7"/>
                    </a:lnTo>
                    <a:lnTo>
                      <a:pt x="1342" y="7"/>
                    </a:lnTo>
                    <a:lnTo>
                      <a:pt x="1302" y="3"/>
                    </a:lnTo>
                    <a:lnTo>
                      <a:pt x="1260" y="0"/>
                    </a:lnTo>
                    <a:lnTo>
                      <a:pt x="1220" y="0"/>
                    </a:lnTo>
                    <a:lnTo>
                      <a:pt x="1179" y="0"/>
                    </a:lnTo>
                    <a:lnTo>
                      <a:pt x="1139" y="3"/>
                    </a:lnTo>
                    <a:lnTo>
                      <a:pt x="1099" y="7"/>
                    </a:lnTo>
                    <a:lnTo>
                      <a:pt x="1061" y="12"/>
                    </a:lnTo>
                    <a:lnTo>
                      <a:pt x="1022" y="19"/>
                    </a:lnTo>
                    <a:lnTo>
                      <a:pt x="984" y="28"/>
                    </a:lnTo>
                    <a:lnTo>
                      <a:pt x="946" y="37"/>
                    </a:lnTo>
                    <a:lnTo>
                      <a:pt x="907" y="49"/>
                    </a:lnTo>
                    <a:lnTo>
                      <a:pt x="871" y="61"/>
                    </a:lnTo>
                    <a:lnTo>
                      <a:pt x="834" y="75"/>
                    </a:lnTo>
                    <a:lnTo>
                      <a:pt x="797" y="89"/>
                    </a:lnTo>
                    <a:lnTo>
                      <a:pt x="761" y="105"/>
                    </a:lnTo>
                    <a:lnTo>
                      <a:pt x="726" y="122"/>
                    </a:lnTo>
                    <a:lnTo>
                      <a:pt x="726" y="122"/>
                    </a:lnTo>
                    <a:lnTo>
                      <a:pt x="710" y="120"/>
                    </a:lnTo>
                    <a:lnTo>
                      <a:pt x="727" y="120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811885" y="1657407"/>
                <a:ext cx="321259" cy="210279"/>
              </a:xfrm>
              <a:custGeom>
                <a:avLst/>
                <a:gdLst>
                  <a:gd name="T0" fmla="*/ 440 w 440"/>
                  <a:gd name="T1" fmla="*/ 16 h 288"/>
                  <a:gd name="T2" fmla="*/ 440 w 440"/>
                  <a:gd name="T3" fmla="*/ 16 h 288"/>
                  <a:gd name="T4" fmla="*/ 398 w 440"/>
                  <a:gd name="T5" fmla="*/ 7 h 288"/>
                  <a:gd name="T6" fmla="*/ 359 w 440"/>
                  <a:gd name="T7" fmla="*/ 2 h 288"/>
                  <a:gd name="T8" fmla="*/ 321 w 440"/>
                  <a:gd name="T9" fmla="*/ 0 h 288"/>
                  <a:gd name="T10" fmla="*/ 284 w 440"/>
                  <a:gd name="T11" fmla="*/ 2 h 288"/>
                  <a:gd name="T12" fmla="*/ 249 w 440"/>
                  <a:gd name="T13" fmla="*/ 7 h 288"/>
                  <a:gd name="T14" fmla="*/ 216 w 440"/>
                  <a:gd name="T15" fmla="*/ 16 h 288"/>
                  <a:gd name="T16" fmla="*/ 185 w 440"/>
                  <a:gd name="T17" fmla="*/ 27 h 288"/>
                  <a:gd name="T18" fmla="*/ 155 w 440"/>
                  <a:gd name="T19" fmla="*/ 42 h 288"/>
                  <a:gd name="T20" fmla="*/ 127 w 440"/>
                  <a:gd name="T21" fmla="*/ 60 h 288"/>
                  <a:gd name="T22" fmla="*/ 103 w 440"/>
                  <a:gd name="T23" fmla="*/ 82 h 288"/>
                  <a:gd name="T24" fmla="*/ 80 w 440"/>
                  <a:gd name="T25" fmla="*/ 107 h 288"/>
                  <a:gd name="T26" fmla="*/ 59 w 440"/>
                  <a:gd name="T27" fmla="*/ 137 h 288"/>
                  <a:gd name="T28" fmla="*/ 40 w 440"/>
                  <a:gd name="T29" fmla="*/ 170 h 288"/>
                  <a:gd name="T30" fmla="*/ 24 w 440"/>
                  <a:gd name="T31" fmla="*/ 205 h 288"/>
                  <a:gd name="T32" fmla="*/ 10 w 440"/>
                  <a:gd name="T33" fmla="*/ 245 h 288"/>
                  <a:gd name="T34" fmla="*/ 0 w 440"/>
                  <a:gd name="T3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0" h="288">
                    <a:moveTo>
                      <a:pt x="440" y="16"/>
                    </a:moveTo>
                    <a:lnTo>
                      <a:pt x="440" y="16"/>
                    </a:lnTo>
                    <a:lnTo>
                      <a:pt x="398" y="7"/>
                    </a:lnTo>
                    <a:lnTo>
                      <a:pt x="359" y="2"/>
                    </a:lnTo>
                    <a:lnTo>
                      <a:pt x="321" y="0"/>
                    </a:lnTo>
                    <a:lnTo>
                      <a:pt x="284" y="2"/>
                    </a:lnTo>
                    <a:lnTo>
                      <a:pt x="249" y="7"/>
                    </a:lnTo>
                    <a:lnTo>
                      <a:pt x="216" y="16"/>
                    </a:lnTo>
                    <a:lnTo>
                      <a:pt x="185" y="27"/>
                    </a:lnTo>
                    <a:lnTo>
                      <a:pt x="155" y="42"/>
                    </a:lnTo>
                    <a:lnTo>
                      <a:pt x="127" y="60"/>
                    </a:lnTo>
                    <a:lnTo>
                      <a:pt x="103" y="82"/>
                    </a:lnTo>
                    <a:lnTo>
                      <a:pt x="80" y="107"/>
                    </a:lnTo>
                    <a:lnTo>
                      <a:pt x="59" y="137"/>
                    </a:lnTo>
                    <a:lnTo>
                      <a:pt x="40" y="170"/>
                    </a:lnTo>
                    <a:lnTo>
                      <a:pt x="24" y="205"/>
                    </a:lnTo>
                    <a:lnTo>
                      <a:pt x="10" y="245"/>
                    </a:lnTo>
                    <a:lnTo>
                      <a:pt x="0" y="288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3607448" y="1762547"/>
                <a:ext cx="311037" cy="321259"/>
              </a:xfrm>
              <a:custGeom>
                <a:avLst/>
                <a:gdLst>
                  <a:gd name="T0" fmla="*/ 321 w 425"/>
                  <a:gd name="T1" fmla="*/ 19 h 439"/>
                  <a:gd name="T2" fmla="*/ 321 w 425"/>
                  <a:gd name="T3" fmla="*/ 19 h 439"/>
                  <a:gd name="T4" fmla="*/ 305 w 425"/>
                  <a:gd name="T5" fmla="*/ 12 h 439"/>
                  <a:gd name="T6" fmla="*/ 291 w 425"/>
                  <a:gd name="T7" fmla="*/ 7 h 439"/>
                  <a:gd name="T8" fmla="*/ 275 w 425"/>
                  <a:gd name="T9" fmla="*/ 3 h 439"/>
                  <a:gd name="T10" fmla="*/ 261 w 425"/>
                  <a:gd name="T11" fmla="*/ 1 h 439"/>
                  <a:gd name="T12" fmla="*/ 246 w 425"/>
                  <a:gd name="T13" fmla="*/ 0 h 439"/>
                  <a:gd name="T14" fmla="*/ 230 w 425"/>
                  <a:gd name="T15" fmla="*/ 0 h 439"/>
                  <a:gd name="T16" fmla="*/ 214 w 425"/>
                  <a:gd name="T17" fmla="*/ 0 h 439"/>
                  <a:gd name="T18" fmla="*/ 200 w 425"/>
                  <a:gd name="T19" fmla="*/ 1 h 439"/>
                  <a:gd name="T20" fmla="*/ 171 w 425"/>
                  <a:gd name="T21" fmla="*/ 8 h 439"/>
                  <a:gd name="T22" fmla="*/ 141 w 425"/>
                  <a:gd name="T23" fmla="*/ 19 h 439"/>
                  <a:gd name="T24" fmla="*/ 115 w 425"/>
                  <a:gd name="T25" fmla="*/ 33 h 439"/>
                  <a:gd name="T26" fmla="*/ 89 w 425"/>
                  <a:gd name="T27" fmla="*/ 50 h 439"/>
                  <a:gd name="T28" fmla="*/ 66 w 425"/>
                  <a:gd name="T29" fmla="*/ 71 h 439"/>
                  <a:gd name="T30" fmla="*/ 45 w 425"/>
                  <a:gd name="T31" fmla="*/ 94 h 439"/>
                  <a:gd name="T32" fmla="*/ 28 w 425"/>
                  <a:gd name="T33" fmla="*/ 120 h 439"/>
                  <a:gd name="T34" fmla="*/ 21 w 425"/>
                  <a:gd name="T35" fmla="*/ 132 h 439"/>
                  <a:gd name="T36" fmla="*/ 15 w 425"/>
                  <a:gd name="T37" fmla="*/ 146 h 439"/>
                  <a:gd name="T38" fmla="*/ 10 w 425"/>
                  <a:gd name="T39" fmla="*/ 162 h 439"/>
                  <a:gd name="T40" fmla="*/ 5 w 425"/>
                  <a:gd name="T41" fmla="*/ 176 h 439"/>
                  <a:gd name="T42" fmla="*/ 3 w 425"/>
                  <a:gd name="T43" fmla="*/ 192 h 439"/>
                  <a:gd name="T44" fmla="*/ 1 w 425"/>
                  <a:gd name="T45" fmla="*/ 207 h 439"/>
                  <a:gd name="T46" fmla="*/ 0 w 425"/>
                  <a:gd name="T47" fmla="*/ 223 h 439"/>
                  <a:gd name="T48" fmla="*/ 1 w 425"/>
                  <a:gd name="T49" fmla="*/ 239 h 439"/>
                  <a:gd name="T50" fmla="*/ 3 w 425"/>
                  <a:gd name="T51" fmla="*/ 254 h 439"/>
                  <a:gd name="T52" fmla="*/ 7 w 425"/>
                  <a:gd name="T53" fmla="*/ 270 h 439"/>
                  <a:gd name="T54" fmla="*/ 7 w 425"/>
                  <a:gd name="T55" fmla="*/ 270 h 439"/>
                  <a:gd name="T56" fmla="*/ 10 w 425"/>
                  <a:gd name="T57" fmla="*/ 284 h 439"/>
                  <a:gd name="T58" fmla="*/ 14 w 425"/>
                  <a:gd name="T59" fmla="*/ 296 h 439"/>
                  <a:gd name="T60" fmla="*/ 28 w 425"/>
                  <a:gd name="T61" fmla="*/ 319 h 439"/>
                  <a:gd name="T62" fmla="*/ 43 w 425"/>
                  <a:gd name="T63" fmla="*/ 340 h 439"/>
                  <a:gd name="T64" fmla="*/ 61 w 425"/>
                  <a:gd name="T65" fmla="*/ 359 h 439"/>
                  <a:gd name="T66" fmla="*/ 82 w 425"/>
                  <a:gd name="T67" fmla="*/ 376 h 439"/>
                  <a:gd name="T68" fmla="*/ 104 w 425"/>
                  <a:gd name="T69" fmla="*/ 392 h 439"/>
                  <a:gd name="T70" fmla="*/ 129 w 425"/>
                  <a:gd name="T71" fmla="*/ 404 h 439"/>
                  <a:gd name="T72" fmla="*/ 153 w 425"/>
                  <a:gd name="T73" fmla="*/ 417 h 439"/>
                  <a:gd name="T74" fmla="*/ 153 w 425"/>
                  <a:gd name="T75" fmla="*/ 417 h 439"/>
                  <a:gd name="T76" fmla="*/ 171 w 425"/>
                  <a:gd name="T77" fmla="*/ 424 h 439"/>
                  <a:gd name="T78" fmla="*/ 188 w 425"/>
                  <a:gd name="T79" fmla="*/ 429 h 439"/>
                  <a:gd name="T80" fmla="*/ 207 w 425"/>
                  <a:gd name="T81" fmla="*/ 434 h 439"/>
                  <a:gd name="T82" fmla="*/ 225 w 425"/>
                  <a:gd name="T83" fmla="*/ 436 h 439"/>
                  <a:gd name="T84" fmla="*/ 242 w 425"/>
                  <a:gd name="T85" fmla="*/ 439 h 439"/>
                  <a:gd name="T86" fmla="*/ 261 w 425"/>
                  <a:gd name="T87" fmla="*/ 439 h 439"/>
                  <a:gd name="T88" fmla="*/ 281 w 425"/>
                  <a:gd name="T89" fmla="*/ 439 h 439"/>
                  <a:gd name="T90" fmla="*/ 300 w 425"/>
                  <a:gd name="T91" fmla="*/ 438 h 439"/>
                  <a:gd name="T92" fmla="*/ 300 w 425"/>
                  <a:gd name="T93" fmla="*/ 438 h 439"/>
                  <a:gd name="T94" fmla="*/ 316 w 425"/>
                  <a:gd name="T95" fmla="*/ 434 h 439"/>
                  <a:gd name="T96" fmla="*/ 331 w 425"/>
                  <a:gd name="T97" fmla="*/ 431 h 439"/>
                  <a:gd name="T98" fmla="*/ 363 w 425"/>
                  <a:gd name="T99" fmla="*/ 422 h 439"/>
                  <a:gd name="T100" fmla="*/ 378 w 425"/>
                  <a:gd name="T101" fmla="*/ 418 h 439"/>
                  <a:gd name="T102" fmla="*/ 394 w 425"/>
                  <a:gd name="T103" fmla="*/ 417 h 439"/>
                  <a:gd name="T104" fmla="*/ 410 w 425"/>
                  <a:gd name="T105" fmla="*/ 415 h 439"/>
                  <a:gd name="T106" fmla="*/ 425 w 425"/>
                  <a:gd name="T107" fmla="*/ 417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5" h="439">
                    <a:moveTo>
                      <a:pt x="321" y="19"/>
                    </a:moveTo>
                    <a:lnTo>
                      <a:pt x="321" y="19"/>
                    </a:lnTo>
                    <a:lnTo>
                      <a:pt x="305" y="12"/>
                    </a:lnTo>
                    <a:lnTo>
                      <a:pt x="291" y="7"/>
                    </a:lnTo>
                    <a:lnTo>
                      <a:pt x="275" y="3"/>
                    </a:lnTo>
                    <a:lnTo>
                      <a:pt x="261" y="1"/>
                    </a:lnTo>
                    <a:lnTo>
                      <a:pt x="246" y="0"/>
                    </a:lnTo>
                    <a:lnTo>
                      <a:pt x="230" y="0"/>
                    </a:lnTo>
                    <a:lnTo>
                      <a:pt x="214" y="0"/>
                    </a:lnTo>
                    <a:lnTo>
                      <a:pt x="200" y="1"/>
                    </a:lnTo>
                    <a:lnTo>
                      <a:pt x="171" y="8"/>
                    </a:lnTo>
                    <a:lnTo>
                      <a:pt x="141" y="19"/>
                    </a:lnTo>
                    <a:lnTo>
                      <a:pt x="115" y="33"/>
                    </a:lnTo>
                    <a:lnTo>
                      <a:pt x="89" y="50"/>
                    </a:lnTo>
                    <a:lnTo>
                      <a:pt x="66" y="71"/>
                    </a:lnTo>
                    <a:lnTo>
                      <a:pt x="45" y="94"/>
                    </a:lnTo>
                    <a:lnTo>
                      <a:pt x="28" y="120"/>
                    </a:lnTo>
                    <a:lnTo>
                      <a:pt x="21" y="132"/>
                    </a:lnTo>
                    <a:lnTo>
                      <a:pt x="15" y="146"/>
                    </a:lnTo>
                    <a:lnTo>
                      <a:pt x="10" y="162"/>
                    </a:lnTo>
                    <a:lnTo>
                      <a:pt x="5" y="176"/>
                    </a:lnTo>
                    <a:lnTo>
                      <a:pt x="3" y="192"/>
                    </a:lnTo>
                    <a:lnTo>
                      <a:pt x="1" y="207"/>
                    </a:lnTo>
                    <a:lnTo>
                      <a:pt x="0" y="223"/>
                    </a:lnTo>
                    <a:lnTo>
                      <a:pt x="1" y="239"/>
                    </a:lnTo>
                    <a:lnTo>
                      <a:pt x="3" y="254"/>
                    </a:lnTo>
                    <a:lnTo>
                      <a:pt x="7" y="270"/>
                    </a:lnTo>
                    <a:lnTo>
                      <a:pt x="7" y="270"/>
                    </a:lnTo>
                    <a:lnTo>
                      <a:pt x="10" y="284"/>
                    </a:lnTo>
                    <a:lnTo>
                      <a:pt x="14" y="296"/>
                    </a:lnTo>
                    <a:lnTo>
                      <a:pt x="28" y="319"/>
                    </a:lnTo>
                    <a:lnTo>
                      <a:pt x="43" y="340"/>
                    </a:lnTo>
                    <a:lnTo>
                      <a:pt x="61" y="359"/>
                    </a:lnTo>
                    <a:lnTo>
                      <a:pt x="82" y="376"/>
                    </a:lnTo>
                    <a:lnTo>
                      <a:pt x="104" y="392"/>
                    </a:lnTo>
                    <a:lnTo>
                      <a:pt x="129" y="404"/>
                    </a:lnTo>
                    <a:lnTo>
                      <a:pt x="153" y="417"/>
                    </a:lnTo>
                    <a:lnTo>
                      <a:pt x="153" y="417"/>
                    </a:lnTo>
                    <a:lnTo>
                      <a:pt x="171" y="424"/>
                    </a:lnTo>
                    <a:lnTo>
                      <a:pt x="188" y="429"/>
                    </a:lnTo>
                    <a:lnTo>
                      <a:pt x="207" y="434"/>
                    </a:lnTo>
                    <a:lnTo>
                      <a:pt x="225" y="436"/>
                    </a:lnTo>
                    <a:lnTo>
                      <a:pt x="242" y="439"/>
                    </a:lnTo>
                    <a:lnTo>
                      <a:pt x="261" y="439"/>
                    </a:lnTo>
                    <a:lnTo>
                      <a:pt x="281" y="439"/>
                    </a:lnTo>
                    <a:lnTo>
                      <a:pt x="300" y="438"/>
                    </a:lnTo>
                    <a:lnTo>
                      <a:pt x="300" y="438"/>
                    </a:lnTo>
                    <a:lnTo>
                      <a:pt x="316" y="434"/>
                    </a:lnTo>
                    <a:lnTo>
                      <a:pt x="331" y="431"/>
                    </a:lnTo>
                    <a:lnTo>
                      <a:pt x="363" y="422"/>
                    </a:lnTo>
                    <a:lnTo>
                      <a:pt x="378" y="418"/>
                    </a:lnTo>
                    <a:lnTo>
                      <a:pt x="394" y="417"/>
                    </a:lnTo>
                    <a:lnTo>
                      <a:pt x="410" y="415"/>
                    </a:lnTo>
                    <a:lnTo>
                      <a:pt x="425" y="417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811885" y="2113011"/>
                <a:ext cx="153328" cy="75934"/>
              </a:xfrm>
              <a:custGeom>
                <a:avLst/>
                <a:gdLst>
                  <a:gd name="T0" fmla="*/ 0 w 209"/>
                  <a:gd name="T1" fmla="*/ 0 h 105"/>
                  <a:gd name="T2" fmla="*/ 0 w 209"/>
                  <a:gd name="T3" fmla="*/ 0 h 105"/>
                  <a:gd name="T4" fmla="*/ 2 w 209"/>
                  <a:gd name="T5" fmla="*/ 18 h 105"/>
                  <a:gd name="T6" fmla="*/ 7 w 209"/>
                  <a:gd name="T7" fmla="*/ 34 h 105"/>
                  <a:gd name="T8" fmla="*/ 16 w 209"/>
                  <a:gd name="T9" fmla="*/ 48 h 105"/>
                  <a:gd name="T10" fmla="*/ 24 w 209"/>
                  <a:gd name="T11" fmla="*/ 58 h 105"/>
                  <a:gd name="T12" fmla="*/ 37 w 209"/>
                  <a:gd name="T13" fmla="*/ 68 h 105"/>
                  <a:gd name="T14" fmla="*/ 49 w 209"/>
                  <a:gd name="T15" fmla="*/ 77 h 105"/>
                  <a:gd name="T16" fmla="*/ 64 w 209"/>
                  <a:gd name="T17" fmla="*/ 84 h 105"/>
                  <a:gd name="T18" fmla="*/ 80 w 209"/>
                  <a:gd name="T19" fmla="*/ 89 h 105"/>
                  <a:gd name="T20" fmla="*/ 96 w 209"/>
                  <a:gd name="T21" fmla="*/ 95 h 105"/>
                  <a:gd name="T22" fmla="*/ 112 w 209"/>
                  <a:gd name="T23" fmla="*/ 98 h 105"/>
                  <a:gd name="T24" fmla="*/ 146 w 209"/>
                  <a:gd name="T25" fmla="*/ 102 h 105"/>
                  <a:gd name="T26" fmla="*/ 180 w 209"/>
                  <a:gd name="T27" fmla="*/ 105 h 105"/>
                  <a:gd name="T28" fmla="*/ 209 w 209"/>
                  <a:gd name="T29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9" h="105">
                    <a:moveTo>
                      <a:pt x="0" y="0"/>
                    </a:moveTo>
                    <a:lnTo>
                      <a:pt x="0" y="0"/>
                    </a:lnTo>
                    <a:lnTo>
                      <a:pt x="2" y="18"/>
                    </a:lnTo>
                    <a:lnTo>
                      <a:pt x="7" y="34"/>
                    </a:lnTo>
                    <a:lnTo>
                      <a:pt x="16" y="48"/>
                    </a:lnTo>
                    <a:lnTo>
                      <a:pt x="24" y="58"/>
                    </a:lnTo>
                    <a:lnTo>
                      <a:pt x="37" y="68"/>
                    </a:lnTo>
                    <a:lnTo>
                      <a:pt x="49" y="77"/>
                    </a:lnTo>
                    <a:lnTo>
                      <a:pt x="64" y="84"/>
                    </a:lnTo>
                    <a:lnTo>
                      <a:pt x="80" y="89"/>
                    </a:lnTo>
                    <a:lnTo>
                      <a:pt x="96" y="95"/>
                    </a:lnTo>
                    <a:lnTo>
                      <a:pt x="112" y="98"/>
                    </a:lnTo>
                    <a:lnTo>
                      <a:pt x="146" y="102"/>
                    </a:lnTo>
                    <a:lnTo>
                      <a:pt x="180" y="105"/>
                    </a:lnTo>
                    <a:lnTo>
                      <a:pt x="209" y="105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581163" y="2051680"/>
                <a:ext cx="185454" cy="321259"/>
              </a:xfrm>
              <a:custGeom>
                <a:avLst/>
                <a:gdLst>
                  <a:gd name="T0" fmla="*/ 106 w 253"/>
                  <a:gd name="T1" fmla="*/ 0 h 439"/>
                  <a:gd name="T2" fmla="*/ 106 w 253"/>
                  <a:gd name="T3" fmla="*/ 0 h 439"/>
                  <a:gd name="T4" fmla="*/ 91 w 253"/>
                  <a:gd name="T5" fmla="*/ 7 h 439"/>
                  <a:gd name="T6" fmla="*/ 77 w 253"/>
                  <a:gd name="T7" fmla="*/ 17 h 439"/>
                  <a:gd name="T8" fmla="*/ 65 w 253"/>
                  <a:gd name="T9" fmla="*/ 28 h 439"/>
                  <a:gd name="T10" fmla="*/ 52 w 253"/>
                  <a:gd name="T11" fmla="*/ 42 h 439"/>
                  <a:gd name="T12" fmla="*/ 42 w 253"/>
                  <a:gd name="T13" fmla="*/ 57 h 439"/>
                  <a:gd name="T14" fmla="*/ 33 w 253"/>
                  <a:gd name="T15" fmla="*/ 73 h 439"/>
                  <a:gd name="T16" fmla="*/ 26 w 253"/>
                  <a:gd name="T17" fmla="*/ 89 h 439"/>
                  <a:gd name="T18" fmla="*/ 19 w 253"/>
                  <a:gd name="T19" fmla="*/ 108 h 439"/>
                  <a:gd name="T20" fmla="*/ 12 w 253"/>
                  <a:gd name="T21" fmla="*/ 125 h 439"/>
                  <a:gd name="T22" fmla="*/ 9 w 253"/>
                  <a:gd name="T23" fmla="*/ 144 h 439"/>
                  <a:gd name="T24" fmla="*/ 2 w 253"/>
                  <a:gd name="T25" fmla="*/ 181 h 439"/>
                  <a:gd name="T26" fmla="*/ 0 w 253"/>
                  <a:gd name="T27" fmla="*/ 218 h 439"/>
                  <a:gd name="T28" fmla="*/ 2 w 253"/>
                  <a:gd name="T29" fmla="*/ 251 h 439"/>
                  <a:gd name="T30" fmla="*/ 2 w 253"/>
                  <a:gd name="T31" fmla="*/ 251 h 439"/>
                  <a:gd name="T32" fmla="*/ 5 w 253"/>
                  <a:gd name="T33" fmla="*/ 274 h 439"/>
                  <a:gd name="T34" fmla="*/ 11 w 253"/>
                  <a:gd name="T35" fmla="*/ 295 h 439"/>
                  <a:gd name="T36" fmla="*/ 19 w 253"/>
                  <a:gd name="T37" fmla="*/ 315 h 439"/>
                  <a:gd name="T38" fmla="*/ 28 w 253"/>
                  <a:gd name="T39" fmla="*/ 333 h 439"/>
                  <a:gd name="T40" fmla="*/ 40 w 253"/>
                  <a:gd name="T41" fmla="*/ 350 h 439"/>
                  <a:gd name="T42" fmla="*/ 54 w 253"/>
                  <a:gd name="T43" fmla="*/ 364 h 439"/>
                  <a:gd name="T44" fmla="*/ 68 w 253"/>
                  <a:gd name="T45" fmla="*/ 378 h 439"/>
                  <a:gd name="T46" fmla="*/ 86 w 253"/>
                  <a:gd name="T47" fmla="*/ 391 h 439"/>
                  <a:gd name="T48" fmla="*/ 103 w 253"/>
                  <a:gd name="T49" fmla="*/ 403 h 439"/>
                  <a:gd name="T50" fmla="*/ 122 w 253"/>
                  <a:gd name="T51" fmla="*/ 411 h 439"/>
                  <a:gd name="T52" fmla="*/ 141 w 253"/>
                  <a:gd name="T53" fmla="*/ 420 h 439"/>
                  <a:gd name="T54" fmla="*/ 162 w 253"/>
                  <a:gd name="T55" fmla="*/ 427 h 439"/>
                  <a:gd name="T56" fmla="*/ 185 w 253"/>
                  <a:gd name="T57" fmla="*/ 432 h 439"/>
                  <a:gd name="T58" fmla="*/ 208 w 253"/>
                  <a:gd name="T59" fmla="*/ 436 h 439"/>
                  <a:gd name="T60" fmla="*/ 230 w 253"/>
                  <a:gd name="T61" fmla="*/ 438 h 439"/>
                  <a:gd name="T62" fmla="*/ 253 w 253"/>
                  <a:gd name="T63" fmla="*/ 43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3" h="439">
                    <a:moveTo>
                      <a:pt x="106" y="0"/>
                    </a:moveTo>
                    <a:lnTo>
                      <a:pt x="106" y="0"/>
                    </a:lnTo>
                    <a:lnTo>
                      <a:pt x="91" y="7"/>
                    </a:lnTo>
                    <a:lnTo>
                      <a:pt x="77" y="17"/>
                    </a:lnTo>
                    <a:lnTo>
                      <a:pt x="65" y="28"/>
                    </a:lnTo>
                    <a:lnTo>
                      <a:pt x="52" y="42"/>
                    </a:lnTo>
                    <a:lnTo>
                      <a:pt x="42" y="57"/>
                    </a:lnTo>
                    <a:lnTo>
                      <a:pt x="33" y="73"/>
                    </a:lnTo>
                    <a:lnTo>
                      <a:pt x="26" y="89"/>
                    </a:lnTo>
                    <a:lnTo>
                      <a:pt x="19" y="108"/>
                    </a:lnTo>
                    <a:lnTo>
                      <a:pt x="12" y="125"/>
                    </a:lnTo>
                    <a:lnTo>
                      <a:pt x="9" y="144"/>
                    </a:lnTo>
                    <a:lnTo>
                      <a:pt x="2" y="181"/>
                    </a:lnTo>
                    <a:lnTo>
                      <a:pt x="0" y="218"/>
                    </a:lnTo>
                    <a:lnTo>
                      <a:pt x="2" y="251"/>
                    </a:lnTo>
                    <a:lnTo>
                      <a:pt x="2" y="251"/>
                    </a:lnTo>
                    <a:lnTo>
                      <a:pt x="5" y="274"/>
                    </a:lnTo>
                    <a:lnTo>
                      <a:pt x="11" y="295"/>
                    </a:lnTo>
                    <a:lnTo>
                      <a:pt x="19" y="315"/>
                    </a:lnTo>
                    <a:lnTo>
                      <a:pt x="28" y="333"/>
                    </a:lnTo>
                    <a:lnTo>
                      <a:pt x="40" y="350"/>
                    </a:lnTo>
                    <a:lnTo>
                      <a:pt x="54" y="364"/>
                    </a:lnTo>
                    <a:lnTo>
                      <a:pt x="68" y="378"/>
                    </a:lnTo>
                    <a:lnTo>
                      <a:pt x="86" y="391"/>
                    </a:lnTo>
                    <a:lnTo>
                      <a:pt x="103" y="403"/>
                    </a:lnTo>
                    <a:lnTo>
                      <a:pt x="122" y="411"/>
                    </a:lnTo>
                    <a:lnTo>
                      <a:pt x="141" y="420"/>
                    </a:lnTo>
                    <a:lnTo>
                      <a:pt x="162" y="427"/>
                    </a:lnTo>
                    <a:lnTo>
                      <a:pt x="185" y="432"/>
                    </a:lnTo>
                    <a:lnTo>
                      <a:pt x="208" y="436"/>
                    </a:lnTo>
                    <a:lnTo>
                      <a:pt x="230" y="438"/>
                    </a:lnTo>
                    <a:lnTo>
                      <a:pt x="253" y="439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3671699" y="2372939"/>
                <a:ext cx="553441" cy="198596"/>
              </a:xfrm>
              <a:custGeom>
                <a:avLst/>
                <a:gdLst>
                  <a:gd name="T0" fmla="*/ 24 w 757"/>
                  <a:gd name="T1" fmla="*/ 0 h 273"/>
                  <a:gd name="T2" fmla="*/ 24 w 757"/>
                  <a:gd name="T3" fmla="*/ 0 h 273"/>
                  <a:gd name="T4" fmla="*/ 14 w 757"/>
                  <a:gd name="T5" fmla="*/ 7 h 273"/>
                  <a:gd name="T6" fmla="*/ 7 w 757"/>
                  <a:gd name="T7" fmla="*/ 18 h 273"/>
                  <a:gd name="T8" fmla="*/ 2 w 757"/>
                  <a:gd name="T9" fmla="*/ 28 h 273"/>
                  <a:gd name="T10" fmla="*/ 0 w 757"/>
                  <a:gd name="T11" fmla="*/ 40 h 273"/>
                  <a:gd name="T12" fmla="*/ 2 w 757"/>
                  <a:gd name="T13" fmla="*/ 54 h 273"/>
                  <a:gd name="T14" fmla="*/ 3 w 757"/>
                  <a:gd name="T15" fmla="*/ 68 h 273"/>
                  <a:gd name="T16" fmla="*/ 9 w 757"/>
                  <a:gd name="T17" fmla="*/ 82 h 273"/>
                  <a:gd name="T18" fmla="*/ 16 w 757"/>
                  <a:gd name="T19" fmla="*/ 98 h 273"/>
                  <a:gd name="T20" fmla="*/ 31 w 757"/>
                  <a:gd name="T21" fmla="*/ 126 h 273"/>
                  <a:gd name="T22" fmla="*/ 49 w 757"/>
                  <a:gd name="T23" fmla="*/ 154 h 273"/>
                  <a:gd name="T24" fmla="*/ 66 w 757"/>
                  <a:gd name="T25" fmla="*/ 177 h 273"/>
                  <a:gd name="T26" fmla="*/ 82 w 757"/>
                  <a:gd name="T27" fmla="*/ 194 h 273"/>
                  <a:gd name="T28" fmla="*/ 82 w 757"/>
                  <a:gd name="T29" fmla="*/ 194 h 273"/>
                  <a:gd name="T30" fmla="*/ 106 w 757"/>
                  <a:gd name="T31" fmla="*/ 217 h 273"/>
                  <a:gd name="T32" fmla="*/ 131 w 757"/>
                  <a:gd name="T33" fmla="*/ 234 h 273"/>
                  <a:gd name="T34" fmla="*/ 155 w 757"/>
                  <a:gd name="T35" fmla="*/ 246 h 273"/>
                  <a:gd name="T36" fmla="*/ 181 w 757"/>
                  <a:gd name="T37" fmla="*/ 257 h 273"/>
                  <a:gd name="T38" fmla="*/ 208 w 757"/>
                  <a:gd name="T39" fmla="*/ 266 h 273"/>
                  <a:gd name="T40" fmla="*/ 236 w 757"/>
                  <a:gd name="T41" fmla="*/ 269 h 273"/>
                  <a:gd name="T42" fmla="*/ 265 w 757"/>
                  <a:gd name="T43" fmla="*/ 273 h 273"/>
                  <a:gd name="T44" fmla="*/ 297 w 757"/>
                  <a:gd name="T45" fmla="*/ 273 h 273"/>
                  <a:gd name="T46" fmla="*/ 297 w 757"/>
                  <a:gd name="T47" fmla="*/ 273 h 273"/>
                  <a:gd name="T48" fmla="*/ 365 w 757"/>
                  <a:gd name="T49" fmla="*/ 271 h 273"/>
                  <a:gd name="T50" fmla="*/ 398 w 757"/>
                  <a:gd name="T51" fmla="*/ 267 h 273"/>
                  <a:gd name="T52" fmla="*/ 427 w 757"/>
                  <a:gd name="T53" fmla="*/ 266 h 273"/>
                  <a:gd name="T54" fmla="*/ 457 w 757"/>
                  <a:gd name="T55" fmla="*/ 260 h 273"/>
                  <a:gd name="T56" fmla="*/ 487 w 757"/>
                  <a:gd name="T57" fmla="*/ 255 h 273"/>
                  <a:gd name="T58" fmla="*/ 515 w 757"/>
                  <a:gd name="T59" fmla="*/ 248 h 273"/>
                  <a:gd name="T60" fmla="*/ 543 w 757"/>
                  <a:gd name="T61" fmla="*/ 241 h 273"/>
                  <a:gd name="T62" fmla="*/ 569 w 757"/>
                  <a:gd name="T63" fmla="*/ 232 h 273"/>
                  <a:gd name="T64" fmla="*/ 595 w 757"/>
                  <a:gd name="T65" fmla="*/ 222 h 273"/>
                  <a:gd name="T66" fmla="*/ 621 w 757"/>
                  <a:gd name="T67" fmla="*/ 210 h 273"/>
                  <a:gd name="T68" fmla="*/ 647 w 757"/>
                  <a:gd name="T69" fmla="*/ 196 h 273"/>
                  <a:gd name="T70" fmla="*/ 675 w 757"/>
                  <a:gd name="T71" fmla="*/ 180 h 273"/>
                  <a:gd name="T72" fmla="*/ 701 w 757"/>
                  <a:gd name="T73" fmla="*/ 164 h 273"/>
                  <a:gd name="T74" fmla="*/ 729 w 757"/>
                  <a:gd name="T75" fmla="*/ 145 h 273"/>
                  <a:gd name="T76" fmla="*/ 757 w 757"/>
                  <a:gd name="T77" fmla="*/ 126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57" h="273">
                    <a:moveTo>
                      <a:pt x="24" y="0"/>
                    </a:moveTo>
                    <a:lnTo>
                      <a:pt x="24" y="0"/>
                    </a:lnTo>
                    <a:lnTo>
                      <a:pt x="14" y="7"/>
                    </a:lnTo>
                    <a:lnTo>
                      <a:pt x="7" y="18"/>
                    </a:lnTo>
                    <a:lnTo>
                      <a:pt x="2" y="28"/>
                    </a:lnTo>
                    <a:lnTo>
                      <a:pt x="0" y="40"/>
                    </a:lnTo>
                    <a:lnTo>
                      <a:pt x="2" y="54"/>
                    </a:lnTo>
                    <a:lnTo>
                      <a:pt x="3" y="68"/>
                    </a:lnTo>
                    <a:lnTo>
                      <a:pt x="9" y="82"/>
                    </a:lnTo>
                    <a:lnTo>
                      <a:pt x="16" y="98"/>
                    </a:lnTo>
                    <a:lnTo>
                      <a:pt x="31" y="126"/>
                    </a:lnTo>
                    <a:lnTo>
                      <a:pt x="49" y="154"/>
                    </a:lnTo>
                    <a:lnTo>
                      <a:pt x="66" y="177"/>
                    </a:lnTo>
                    <a:lnTo>
                      <a:pt x="82" y="194"/>
                    </a:lnTo>
                    <a:lnTo>
                      <a:pt x="82" y="194"/>
                    </a:lnTo>
                    <a:lnTo>
                      <a:pt x="106" y="217"/>
                    </a:lnTo>
                    <a:lnTo>
                      <a:pt x="131" y="234"/>
                    </a:lnTo>
                    <a:lnTo>
                      <a:pt x="155" y="246"/>
                    </a:lnTo>
                    <a:lnTo>
                      <a:pt x="181" y="257"/>
                    </a:lnTo>
                    <a:lnTo>
                      <a:pt x="208" y="266"/>
                    </a:lnTo>
                    <a:lnTo>
                      <a:pt x="236" y="269"/>
                    </a:lnTo>
                    <a:lnTo>
                      <a:pt x="265" y="273"/>
                    </a:lnTo>
                    <a:lnTo>
                      <a:pt x="297" y="273"/>
                    </a:lnTo>
                    <a:lnTo>
                      <a:pt x="297" y="273"/>
                    </a:lnTo>
                    <a:lnTo>
                      <a:pt x="365" y="271"/>
                    </a:lnTo>
                    <a:lnTo>
                      <a:pt x="398" y="267"/>
                    </a:lnTo>
                    <a:lnTo>
                      <a:pt x="427" y="266"/>
                    </a:lnTo>
                    <a:lnTo>
                      <a:pt x="457" y="260"/>
                    </a:lnTo>
                    <a:lnTo>
                      <a:pt x="487" y="255"/>
                    </a:lnTo>
                    <a:lnTo>
                      <a:pt x="515" y="248"/>
                    </a:lnTo>
                    <a:lnTo>
                      <a:pt x="543" y="241"/>
                    </a:lnTo>
                    <a:lnTo>
                      <a:pt x="569" y="232"/>
                    </a:lnTo>
                    <a:lnTo>
                      <a:pt x="595" y="222"/>
                    </a:lnTo>
                    <a:lnTo>
                      <a:pt x="621" y="210"/>
                    </a:lnTo>
                    <a:lnTo>
                      <a:pt x="647" y="196"/>
                    </a:lnTo>
                    <a:lnTo>
                      <a:pt x="675" y="180"/>
                    </a:lnTo>
                    <a:lnTo>
                      <a:pt x="701" y="164"/>
                    </a:lnTo>
                    <a:lnTo>
                      <a:pt x="729" y="145"/>
                    </a:lnTo>
                    <a:lnTo>
                      <a:pt x="757" y="126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133144" y="2540869"/>
                <a:ext cx="411795" cy="122662"/>
              </a:xfrm>
              <a:custGeom>
                <a:avLst/>
                <a:gdLst>
                  <a:gd name="T0" fmla="*/ 0 w 565"/>
                  <a:gd name="T1" fmla="*/ 0 h 167"/>
                  <a:gd name="T2" fmla="*/ 0 w 565"/>
                  <a:gd name="T3" fmla="*/ 0 h 167"/>
                  <a:gd name="T4" fmla="*/ 7 w 565"/>
                  <a:gd name="T5" fmla="*/ 15 h 167"/>
                  <a:gd name="T6" fmla="*/ 19 w 565"/>
                  <a:gd name="T7" fmla="*/ 31 h 167"/>
                  <a:gd name="T8" fmla="*/ 33 w 565"/>
                  <a:gd name="T9" fmla="*/ 47 h 167"/>
                  <a:gd name="T10" fmla="*/ 50 w 565"/>
                  <a:gd name="T11" fmla="*/ 62 h 167"/>
                  <a:gd name="T12" fmla="*/ 69 w 565"/>
                  <a:gd name="T13" fmla="*/ 76 h 167"/>
                  <a:gd name="T14" fmla="*/ 90 w 565"/>
                  <a:gd name="T15" fmla="*/ 89 h 167"/>
                  <a:gd name="T16" fmla="*/ 113 w 565"/>
                  <a:gd name="T17" fmla="*/ 103 h 167"/>
                  <a:gd name="T18" fmla="*/ 137 w 565"/>
                  <a:gd name="T19" fmla="*/ 113 h 167"/>
                  <a:gd name="T20" fmla="*/ 186 w 565"/>
                  <a:gd name="T21" fmla="*/ 134 h 167"/>
                  <a:gd name="T22" fmla="*/ 233 w 565"/>
                  <a:gd name="T23" fmla="*/ 150 h 167"/>
                  <a:gd name="T24" fmla="*/ 277 w 565"/>
                  <a:gd name="T25" fmla="*/ 162 h 167"/>
                  <a:gd name="T26" fmla="*/ 296 w 565"/>
                  <a:gd name="T27" fmla="*/ 165 h 167"/>
                  <a:gd name="T28" fmla="*/ 314 w 565"/>
                  <a:gd name="T29" fmla="*/ 167 h 167"/>
                  <a:gd name="T30" fmla="*/ 314 w 565"/>
                  <a:gd name="T31" fmla="*/ 167 h 167"/>
                  <a:gd name="T32" fmla="*/ 328 w 565"/>
                  <a:gd name="T33" fmla="*/ 167 h 167"/>
                  <a:gd name="T34" fmla="*/ 345 w 565"/>
                  <a:gd name="T35" fmla="*/ 167 h 167"/>
                  <a:gd name="T36" fmla="*/ 363 w 565"/>
                  <a:gd name="T37" fmla="*/ 164 h 167"/>
                  <a:gd name="T38" fmla="*/ 383 w 565"/>
                  <a:gd name="T39" fmla="*/ 158 h 167"/>
                  <a:gd name="T40" fmla="*/ 427 w 565"/>
                  <a:gd name="T41" fmla="*/ 146 h 167"/>
                  <a:gd name="T42" fmla="*/ 471 w 565"/>
                  <a:gd name="T43" fmla="*/ 129 h 167"/>
                  <a:gd name="T44" fmla="*/ 492 w 565"/>
                  <a:gd name="T45" fmla="*/ 118 h 167"/>
                  <a:gd name="T46" fmla="*/ 511 w 565"/>
                  <a:gd name="T47" fmla="*/ 108 h 167"/>
                  <a:gd name="T48" fmla="*/ 528 w 565"/>
                  <a:gd name="T49" fmla="*/ 97 h 167"/>
                  <a:gd name="T50" fmla="*/ 542 w 565"/>
                  <a:gd name="T51" fmla="*/ 87 h 167"/>
                  <a:gd name="T52" fmla="*/ 554 w 565"/>
                  <a:gd name="T53" fmla="*/ 75 h 167"/>
                  <a:gd name="T54" fmla="*/ 561 w 565"/>
                  <a:gd name="T55" fmla="*/ 64 h 167"/>
                  <a:gd name="T56" fmla="*/ 565 w 565"/>
                  <a:gd name="T57" fmla="*/ 52 h 167"/>
                  <a:gd name="T58" fmla="*/ 565 w 565"/>
                  <a:gd name="T59" fmla="*/ 47 h 167"/>
                  <a:gd name="T60" fmla="*/ 565 w 565"/>
                  <a:gd name="T61" fmla="*/ 4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5" h="167">
                    <a:moveTo>
                      <a:pt x="0" y="0"/>
                    </a:moveTo>
                    <a:lnTo>
                      <a:pt x="0" y="0"/>
                    </a:lnTo>
                    <a:lnTo>
                      <a:pt x="7" y="15"/>
                    </a:lnTo>
                    <a:lnTo>
                      <a:pt x="19" y="31"/>
                    </a:lnTo>
                    <a:lnTo>
                      <a:pt x="33" y="47"/>
                    </a:lnTo>
                    <a:lnTo>
                      <a:pt x="50" y="62"/>
                    </a:lnTo>
                    <a:lnTo>
                      <a:pt x="69" y="76"/>
                    </a:lnTo>
                    <a:lnTo>
                      <a:pt x="90" y="89"/>
                    </a:lnTo>
                    <a:lnTo>
                      <a:pt x="113" y="103"/>
                    </a:lnTo>
                    <a:lnTo>
                      <a:pt x="137" y="113"/>
                    </a:lnTo>
                    <a:lnTo>
                      <a:pt x="186" y="134"/>
                    </a:lnTo>
                    <a:lnTo>
                      <a:pt x="233" y="150"/>
                    </a:lnTo>
                    <a:lnTo>
                      <a:pt x="277" y="162"/>
                    </a:lnTo>
                    <a:lnTo>
                      <a:pt x="296" y="165"/>
                    </a:lnTo>
                    <a:lnTo>
                      <a:pt x="314" y="167"/>
                    </a:lnTo>
                    <a:lnTo>
                      <a:pt x="314" y="167"/>
                    </a:lnTo>
                    <a:lnTo>
                      <a:pt x="328" y="167"/>
                    </a:lnTo>
                    <a:lnTo>
                      <a:pt x="345" y="167"/>
                    </a:lnTo>
                    <a:lnTo>
                      <a:pt x="363" y="164"/>
                    </a:lnTo>
                    <a:lnTo>
                      <a:pt x="383" y="158"/>
                    </a:lnTo>
                    <a:lnTo>
                      <a:pt x="427" y="146"/>
                    </a:lnTo>
                    <a:lnTo>
                      <a:pt x="471" y="129"/>
                    </a:lnTo>
                    <a:lnTo>
                      <a:pt x="492" y="118"/>
                    </a:lnTo>
                    <a:lnTo>
                      <a:pt x="511" y="108"/>
                    </a:lnTo>
                    <a:lnTo>
                      <a:pt x="528" y="97"/>
                    </a:lnTo>
                    <a:lnTo>
                      <a:pt x="542" y="87"/>
                    </a:lnTo>
                    <a:lnTo>
                      <a:pt x="554" y="75"/>
                    </a:lnTo>
                    <a:lnTo>
                      <a:pt x="561" y="64"/>
                    </a:lnTo>
                    <a:lnTo>
                      <a:pt x="565" y="52"/>
                    </a:lnTo>
                    <a:lnTo>
                      <a:pt x="565" y="47"/>
                    </a:lnTo>
                    <a:lnTo>
                      <a:pt x="565" y="42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4163810" y="2064822"/>
                <a:ext cx="213199" cy="230722"/>
              </a:xfrm>
              <a:custGeom>
                <a:avLst/>
                <a:gdLst>
                  <a:gd name="T0" fmla="*/ 0 w 294"/>
                  <a:gd name="T1" fmla="*/ 4 h 318"/>
                  <a:gd name="T2" fmla="*/ 0 w 294"/>
                  <a:gd name="T3" fmla="*/ 4 h 318"/>
                  <a:gd name="T4" fmla="*/ 16 w 294"/>
                  <a:gd name="T5" fmla="*/ 2 h 318"/>
                  <a:gd name="T6" fmla="*/ 30 w 294"/>
                  <a:gd name="T7" fmla="*/ 0 h 318"/>
                  <a:gd name="T8" fmla="*/ 44 w 294"/>
                  <a:gd name="T9" fmla="*/ 2 h 318"/>
                  <a:gd name="T10" fmla="*/ 58 w 294"/>
                  <a:gd name="T11" fmla="*/ 4 h 318"/>
                  <a:gd name="T12" fmla="*/ 70 w 294"/>
                  <a:gd name="T13" fmla="*/ 7 h 318"/>
                  <a:gd name="T14" fmla="*/ 82 w 294"/>
                  <a:gd name="T15" fmla="*/ 14 h 318"/>
                  <a:gd name="T16" fmla="*/ 95 w 294"/>
                  <a:gd name="T17" fmla="*/ 19 h 318"/>
                  <a:gd name="T18" fmla="*/ 105 w 294"/>
                  <a:gd name="T19" fmla="*/ 28 h 318"/>
                  <a:gd name="T20" fmla="*/ 117 w 294"/>
                  <a:gd name="T21" fmla="*/ 37 h 318"/>
                  <a:gd name="T22" fmla="*/ 126 w 294"/>
                  <a:gd name="T23" fmla="*/ 47 h 318"/>
                  <a:gd name="T24" fmla="*/ 147 w 294"/>
                  <a:gd name="T25" fmla="*/ 70 h 318"/>
                  <a:gd name="T26" fmla="*/ 165 w 294"/>
                  <a:gd name="T27" fmla="*/ 94 h 318"/>
                  <a:gd name="T28" fmla="*/ 180 w 294"/>
                  <a:gd name="T29" fmla="*/ 122 h 318"/>
                  <a:gd name="T30" fmla="*/ 196 w 294"/>
                  <a:gd name="T31" fmla="*/ 150 h 318"/>
                  <a:gd name="T32" fmla="*/ 212 w 294"/>
                  <a:gd name="T33" fmla="*/ 180 h 318"/>
                  <a:gd name="T34" fmla="*/ 240 w 294"/>
                  <a:gd name="T35" fmla="*/ 236 h 318"/>
                  <a:gd name="T36" fmla="*/ 252 w 294"/>
                  <a:gd name="T37" fmla="*/ 260 h 318"/>
                  <a:gd name="T38" fmla="*/ 266 w 294"/>
                  <a:gd name="T39" fmla="*/ 283 h 318"/>
                  <a:gd name="T40" fmla="*/ 280 w 294"/>
                  <a:gd name="T41" fmla="*/ 302 h 318"/>
                  <a:gd name="T42" fmla="*/ 294 w 294"/>
                  <a:gd name="T43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4" h="318">
                    <a:moveTo>
                      <a:pt x="0" y="4"/>
                    </a:moveTo>
                    <a:lnTo>
                      <a:pt x="0" y="4"/>
                    </a:lnTo>
                    <a:lnTo>
                      <a:pt x="16" y="2"/>
                    </a:lnTo>
                    <a:lnTo>
                      <a:pt x="30" y="0"/>
                    </a:lnTo>
                    <a:lnTo>
                      <a:pt x="44" y="2"/>
                    </a:lnTo>
                    <a:lnTo>
                      <a:pt x="58" y="4"/>
                    </a:lnTo>
                    <a:lnTo>
                      <a:pt x="70" y="7"/>
                    </a:lnTo>
                    <a:lnTo>
                      <a:pt x="82" y="14"/>
                    </a:lnTo>
                    <a:lnTo>
                      <a:pt x="95" y="19"/>
                    </a:lnTo>
                    <a:lnTo>
                      <a:pt x="105" y="28"/>
                    </a:lnTo>
                    <a:lnTo>
                      <a:pt x="117" y="37"/>
                    </a:lnTo>
                    <a:lnTo>
                      <a:pt x="126" y="47"/>
                    </a:lnTo>
                    <a:lnTo>
                      <a:pt x="147" y="70"/>
                    </a:lnTo>
                    <a:lnTo>
                      <a:pt x="165" y="94"/>
                    </a:lnTo>
                    <a:lnTo>
                      <a:pt x="180" y="122"/>
                    </a:lnTo>
                    <a:lnTo>
                      <a:pt x="196" y="150"/>
                    </a:lnTo>
                    <a:lnTo>
                      <a:pt x="212" y="180"/>
                    </a:lnTo>
                    <a:lnTo>
                      <a:pt x="240" y="236"/>
                    </a:lnTo>
                    <a:lnTo>
                      <a:pt x="252" y="260"/>
                    </a:lnTo>
                    <a:lnTo>
                      <a:pt x="266" y="283"/>
                    </a:lnTo>
                    <a:lnTo>
                      <a:pt x="280" y="302"/>
                    </a:lnTo>
                    <a:lnTo>
                      <a:pt x="294" y="318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346343" y="2188945"/>
                <a:ext cx="169391" cy="45268"/>
              </a:xfrm>
              <a:custGeom>
                <a:avLst/>
                <a:gdLst>
                  <a:gd name="T0" fmla="*/ 0 w 230"/>
                  <a:gd name="T1" fmla="*/ 0 h 63"/>
                  <a:gd name="T2" fmla="*/ 0 w 230"/>
                  <a:gd name="T3" fmla="*/ 0 h 63"/>
                  <a:gd name="T4" fmla="*/ 64 w 230"/>
                  <a:gd name="T5" fmla="*/ 0 h 63"/>
                  <a:gd name="T6" fmla="*/ 94 w 230"/>
                  <a:gd name="T7" fmla="*/ 0 h 63"/>
                  <a:gd name="T8" fmla="*/ 124 w 230"/>
                  <a:gd name="T9" fmla="*/ 4 h 63"/>
                  <a:gd name="T10" fmla="*/ 138 w 230"/>
                  <a:gd name="T11" fmla="*/ 7 h 63"/>
                  <a:gd name="T12" fmla="*/ 152 w 230"/>
                  <a:gd name="T13" fmla="*/ 11 h 63"/>
                  <a:gd name="T14" fmla="*/ 166 w 230"/>
                  <a:gd name="T15" fmla="*/ 16 h 63"/>
                  <a:gd name="T16" fmla="*/ 179 w 230"/>
                  <a:gd name="T17" fmla="*/ 21 h 63"/>
                  <a:gd name="T18" fmla="*/ 193 w 230"/>
                  <a:gd name="T19" fmla="*/ 30 h 63"/>
                  <a:gd name="T20" fmla="*/ 206 w 230"/>
                  <a:gd name="T21" fmla="*/ 38 h 63"/>
                  <a:gd name="T22" fmla="*/ 218 w 230"/>
                  <a:gd name="T23" fmla="*/ 51 h 63"/>
                  <a:gd name="T24" fmla="*/ 230 w 230"/>
                  <a:gd name="T2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0" h="63">
                    <a:moveTo>
                      <a:pt x="0" y="0"/>
                    </a:moveTo>
                    <a:lnTo>
                      <a:pt x="0" y="0"/>
                    </a:lnTo>
                    <a:lnTo>
                      <a:pt x="64" y="0"/>
                    </a:lnTo>
                    <a:lnTo>
                      <a:pt x="94" y="0"/>
                    </a:lnTo>
                    <a:lnTo>
                      <a:pt x="124" y="4"/>
                    </a:lnTo>
                    <a:lnTo>
                      <a:pt x="138" y="7"/>
                    </a:lnTo>
                    <a:lnTo>
                      <a:pt x="152" y="11"/>
                    </a:lnTo>
                    <a:lnTo>
                      <a:pt x="166" y="16"/>
                    </a:lnTo>
                    <a:lnTo>
                      <a:pt x="179" y="21"/>
                    </a:lnTo>
                    <a:lnTo>
                      <a:pt x="193" y="30"/>
                    </a:lnTo>
                    <a:lnTo>
                      <a:pt x="206" y="38"/>
                    </a:lnTo>
                    <a:lnTo>
                      <a:pt x="218" y="51"/>
                    </a:lnTo>
                    <a:lnTo>
                      <a:pt x="230" y="63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071813" y="1650106"/>
                <a:ext cx="613312" cy="309577"/>
              </a:xfrm>
              <a:custGeom>
                <a:avLst/>
                <a:gdLst>
                  <a:gd name="T0" fmla="*/ 0 w 839"/>
                  <a:gd name="T1" fmla="*/ 110 h 424"/>
                  <a:gd name="T2" fmla="*/ 0 w 839"/>
                  <a:gd name="T3" fmla="*/ 110 h 424"/>
                  <a:gd name="T4" fmla="*/ 7 w 839"/>
                  <a:gd name="T5" fmla="*/ 98 h 424"/>
                  <a:gd name="T6" fmla="*/ 14 w 839"/>
                  <a:gd name="T7" fmla="*/ 86 h 424"/>
                  <a:gd name="T8" fmla="*/ 24 w 839"/>
                  <a:gd name="T9" fmla="*/ 75 h 424"/>
                  <a:gd name="T10" fmla="*/ 35 w 839"/>
                  <a:gd name="T11" fmla="*/ 66 h 424"/>
                  <a:gd name="T12" fmla="*/ 47 w 839"/>
                  <a:gd name="T13" fmla="*/ 58 h 424"/>
                  <a:gd name="T14" fmla="*/ 59 w 839"/>
                  <a:gd name="T15" fmla="*/ 49 h 424"/>
                  <a:gd name="T16" fmla="*/ 75 w 839"/>
                  <a:gd name="T17" fmla="*/ 42 h 424"/>
                  <a:gd name="T18" fmla="*/ 89 w 839"/>
                  <a:gd name="T19" fmla="*/ 35 h 424"/>
                  <a:gd name="T20" fmla="*/ 122 w 839"/>
                  <a:gd name="T21" fmla="*/ 23 h 424"/>
                  <a:gd name="T22" fmla="*/ 157 w 839"/>
                  <a:gd name="T23" fmla="*/ 14 h 424"/>
                  <a:gd name="T24" fmla="*/ 194 w 839"/>
                  <a:gd name="T25" fmla="*/ 7 h 424"/>
                  <a:gd name="T26" fmla="*/ 232 w 839"/>
                  <a:gd name="T27" fmla="*/ 2 h 424"/>
                  <a:gd name="T28" fmla="*/ 272 w 839"/>
                  <a:gd name="T29" fmla="*/ 0 h 424"/>
                  <a:gd name="T30" fmla="*/ 310 w 839"/>
                  <a:gd name="T31" fmla="*/ 0 h 424"/>
                  <a:gd name="T32" fmla="*/ 349 w 839"/>
                  <a:gd name="T33" fmla="*/ 2 h 424"/>
                  <a:gd name="T34" fmla="*/ 385 w 839"/>
                  <a:gd name="T35" fmla="*/ 4 h 424"/>
                  <a:gd name="T36" fmla="*/ 419 w 839"/>
                  <a:gd name="T37" fmla="*/ 9 h 424"/>
                  <a:gd name="T38" fmla="*/ 450 w 839"/>
                  <a:gd name="T39" fmla="*/ 16 h 424"/>
                  <a:gd name="T40" fmla="*/ 478 w 839"/>
                  <a:gd name="T41" fmla="*/ 23 h 424"/>
                  <a:gd name="T42" fmla="*/ 502 w 839"/>
                  <a:gd name="T43" fmla="*/ 31 h 424"/>
                  <a:gd name="T44" fmla="*/ 502 w 839"/>
                  <a:gd name="T45" fmla="*/ 31 h 424"/>
                  <a:gd name="T46" fmla="*/ 529 w 839"/>
                  <a:gd name="T47" fmla="*/ 42 h 424"/>
                  <a:gd name="T48" fmla="*/ 555 w 839"/>
                  <a:gd name="T49" fmla="*/ 58 h 424"/>
                  <a:gd name="T50" fmla="*/ 584 w 839"/>
                  <a:gd name="T51" fmla="*/ 73 h 424"/>
                  <a:gd name="T52" fmla="*/ 614 w 839"/>
                  <a:gd name="T53" fmla="*/ 92 h 424"/>
                  <a:gd name="T54" fmla="*/ 644 w 839"/>
                  <a:gd name="T55" fmla="*/ 113 h 424"/>
                  <a:gd name="T56" fmla="*/ 673 w 839"/>
                  <a:gd name="T57" fmla="*/ 138 h 424"/>
                  <a:gd name="T58" fmla="*/ 701 w 839"/>
                  <a:gd name="T59" fmla="*/ 162 h 424"/>
                  <a:gd name="T60" fmla="*/ 729 w 839"/>
                  <a:gd name="T61" fmla="*/ 188 h 424"/>
                  <a:gd name="T62" fmla="*/ 754 w 839"/>
                  <a:gd name="T63" fmla="*/ 215 h 424"/>
                  <a:gd name="T64" fmla="*/ 776 w 839"/>
                  <a:gd name="T65" fmla="*/ 244 h 424"/>
                  <a:gd name="T66" fmla="*/ 797 w 839"/>
                  <a:gd name="T67" fmla="*/ 272 h 424"/>
                  <a:gd name="T68" fmla="*/ 815 w 839"/>
                  <a:gd name="T69" fmla="*/ 302 h 424"/>
                  <a:gd name="T70" fmla="*/ 827 w 839"/>
                  <a:gd name="T71" fmla="*/ 333 h 424"/>
                  <a:gd name="T72" fmla="*/ 832 w 839"/>
                  <a:gd name="T73" fmla="*/ 349 h 424"/>
                  <a:gd name="T74" fmla="*/ 836 w 839"/>
                  <a:gd name="T75" fmla="*/ 363 h 424"/>
                  <a:gd name="T76" fmla="*/ 837 w 839"/>
                  <a:gd name="T77" fmla="*/ 379 h 424"/>
                  <a:gd name="T78" fmla="*/ 839 w 839"/>
                  <a:gd name="T79" fmla="*/ 394 h 424"/>
                  <a:gd name="T80" fmla="*/ 839 w 839"/>
                  <a:gd name="T81" fmla="*/ 408 h 424"/>
                  <a:gd name="T82" fmla="*/ 837 w 839"/>
                  <a:gd name="T83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9" h="424">
                    <a:moveTo>
                      <a:pt x="0" y="110"/>
                    </a:moveTo>
                    <a:lnTo>
                      <a:pt x="0" y="110"/>
                    </a:lnTo>
                    <a:lnTo>
                      <a:pt x="7" y="98"/>
                    </a:lnTo>
                    <a:lnTo>
                      <a:pt x="14" y="86"/>
                    </a:lnTo>
                    <a:lnTo>
                      <a:pt x="24" y="75"/>
                    </a:lnTo>
                    <a:lnTo>
                      <a:pt x="35" y="66"/>
                    </a:lnTo>
                    <a:lnTo>
                      <a:pt x="47" y="58"/>
                    </a:lnTo>
                    <a:lnTo>
                      <a:pt x="59" y="49"/>
                    </a:lnTo>
                    <a:lnTo>
                      <a:pt x="75" y="42"/>
                    </a:lnTo>
                    <a:lnTo>
                      <a:pt x="89" y="35"/>
                    </a:lnTo>
                    <a:lnTo>
                      <a:pt x="122" y="23"/>
                    </a:lnTo>
                    <a:lnTo>
                      <a:pt x="157" y="14"/>
                    </a:lnTo>
                    <a:lnTo>
                      <a:pt x="194" y="7"/>
                    </a:lnTo>
                    <a:lnTo>
                      <a:pt x="232" y="2"/>
                    </a:lnTo>
                    <a:lnTo>
                      <a:pt x="272" y="0"/>
                    </a:lnTo>
                    <a:lnTo>
                      <a:pt x="310" y="0"/>
                    </a:lnTo>
                    <a:lnTo>
                      <a:pt x="349" y="2"/>
                    </a:lnTo>
                    <a:lnTo>
                      <a:pt x="385" y="4"/>
                    </a:lnTo>
                    <a:lnTo>
                      <a:pt x="419" y="9"/>
                    </a:lnTo>
                    <a:lnTo>
                      <a:pt x="450" y="16"/>
                    </a:lnTo>
                    <a:lnTo>
                      <a:pt x="478" y="23"/>
                    </a:lnTo>
                    <a:lnTo>
                      <a:pt x="502" y="31"/>
                    </a:lnTo>
                    <a:lnTo>
                      <a:pt x="502" y="31"/>
                    </a:lnTo>
                    <a:lnTo>
                      <a:pt x="529" y="42"/>
                    </a:lnTo>
                    <a:lnTo>
                      <a:pt x="555" y="58"/>
                    </a:lnTo>
                    <a:lnTo>
                      <a:pt x="584" y="73"/>
                    </a:lnTo>
                    <a:lnTo>
                      <a:pt x="614" y="92"/>
                    </a:lnTo>
                    <a:lnTo>
                      <a:pt x="644" y="113"/>
                    </a:lnTo>
                    <a:lnTo>
                      <a:pt x="673" y="138"/>
                    </a:lnTo>
                    <a:lnTo>
                      <a:pt x="701" y="162"/>
                    </a:lnTo>
                    <a:lnTo>
                      <a:pt x="729" y="188"/>
                    </a:lnTo>
                    <a:lnTo>
                      <a:pt x="754" y="215"/>
                    </a:lnTo>
                    <a:lnTo>
                      <a:pt x="776" y="244"/>
                    </a:lnTo>
                    <a:lnTo>
                      <a:pt x="797" y="272"/>
                    </a:lnTo>
                    <a:lnTo>
                      <a:pt x="815" y="302"/>
                    </a:lnTo>
                    <a:lnTo>
                      <a:pt x="827" y="333"/>
                    </a:lnTo>
                    <a:lnTo>
                      <a:pt x="832" y="349"/>
                    </a:lnTo>
                    <a:lnTo>
                      <a:pt x="836" y="363"/>
                    </a:lnTo>
                    <a:lnTo>
                      <a:pt x="837" y="379"/>
                    </a:lnTo>
                    <a:lnTo>
                      <a:pt x="839" y="394"/>
                    </a:lnTo>
                    <a:lnTo>
                      <a:pt x="839" y="408"/>
                    </a:lnTo>
                    <a:lnTo>
                      <a:pt x="837" y="424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83665" y="1869146"/>
                <a:ext cx="394272" cy="534458"/>
              </a:xfrm>
              <a:custGeom>
                <a:avLst/>
                <a:gdLst>
                  <a:gd name="T0" fmla="*/ 0 w 541"/>
                  <a:gd name="T1" fmla="*/ 19 h 731"/>
                  <a:gd name="T2" fmla="*/ 0 w 541"/>
                  <a:gd name="T3" fmla="*/ 19 h 731"/>
                  <a:gd name="T4" fmla="*/ 14 w 541"/>
                  <a:gd name="T5" fmla="*/ 14 h 731"/>
                  <a:gd name="T6" fmla="*/ 27 w 541"/>
                  <a:gd name="T7" fmla="*/ 9 h 731"/>
                  <a:gd name="T8" fmla="*/ 41 w 541"/>
                  <a:gd name="T9" fmla="*/ 5 h 731"/>
                  <a:gd name="T10" fmla="*/ 56 w 541"/>
                  <a:gd name="T11" fmla="*/ 2 h 731"/>
                  <a:gd name="T12" fmla="*/ 84 w 541"/>
                  <a:gd name="T13" fmla="*/ 0 h 731"/>
                  <a:gd name="T14" fmla="*/ 114 w 541"/>
                  <a:gd name="T15" fmla="*/ 4 h 731"/>
                  <a:gd name="T16" fmla="*/ 143 w 541"/>
                  <a:gd name="T17" fmla="*/ 9 h 731"/>
                  <a:gd name="T18" fmla="*/ 173 w 541"/>
                  <a:gd name="T19" fmla="*/ 18 h 731"/>
                  <a:gd name="T20" fmla="*/ 203 w 541"/>
                  <a:gd name="T21" fmla="*/ 30 h 731"/>
                  <a:gd name="T22" fmla="*/ 231 w 541"/>
                  <a:gd name="T23" fmla="*/ 44 h 731"/>
                  <a:gd name="T24" fmla="*/ 259 w 541"/>
                  <a:gd name="T25" fmla="*/ 61 h 731"/>
                  <a:gd name="T26" fmla="*/ 287 w 541"/>
                  <a:gd name="T27" fmla="*/ 79 h 731"/>
                  <a:gd name="T28" fmla="*/ 313 w 541"/>
                  <a:gd name="T29" fmla="*/ 100 h 731"/>
                  <a:gd name="T30" fmla="*/ 337 w 541"/>
                  <a:gd name="T31" fmla="*/ 121 h 731"/>
                  <a:gd name="T32" fmla="*/ 360 w 541"/>
                  <a:gd name="T33" fmla="*/ 143 h 731"/>
                  <a:gd name="T34" fmla="*/ 379 w 541"/>
                  <a:gd name="T35" fmla="*/ 166 h 731"/>
                  <a:gd name="T36" fmla="*/ 398 w 541"/>
                  <a:gd name="T37" fmla="*/ 189 h 731"/>
                  <a:gd name="T38" fmla="*/ 414 w 541"/>
                  <a:gd name="T39" fmla="*/ 211 h 731"/>
                  <a:gd name="T40" fmla="*/ 414 w 541"/>
                  <a:gd name="T41" fmla="*/ 211 h 731"/>
                  <a:gd name="T42" fmla="*/ 430 w 541"/>
                  <a:gd name="T43" fmla="*/ 237 h 731"/>
                  <a:gd name="T44" fmla="*/ 445 w 541"/>
                  <a:gd name="T45" fmla="*/ 265 h 731"/>
                  <a:gd name="T46" fmla="*/ 461 w 541"/>
                  <a:gd name="T47" fmla="*/ 297 h 731"/>
                  <a:gd name="T48" fmla="*/ 475 w 541"/>
                  <a:gd name="T49" fmla="*/ 328 h 731"/>
                  <a:gd name="T50" fmla="*/ 491 w 541"/>
                  <a:gd name="T51" fmla="*/ 363 h 731"/>
                  <a:gd name="T52" fmla="*/ 503 w 541"/>
                  <a:gd name="T53" fmla="*/ 398 h 731"/>
                  <a:gd name="T54" fmla="*/ 515 w 541"/>
                  <a:gd name="T55" fmla="*/ 433 h 731"/>
                  <a:gd name="T56" fmla="*/ 526 w 541"/>
                  <a:gd name="T57" fmla="*/ 470 h 731"/>
                  <a:gd name="T58" fmla="*/ 533 w 541"/>
                  <a:gd name="T59" fmla="*/ 506 h 731"/>
                  <a:gd name="T60" fmla="*/ 538 w 541"/>
                  <a:gd name="T61" fmla="*/ 541 h 731"/>
                  <a:gd name="T62" fmla="*/ 541 w 541"/>
                  <a:gd name="T63" fmla="*/ 578 h 731"/>
                  <a:gd name="T64" fmla="*/ 541 w 541"/>
                  <a:gd name="T65" fmla="*/ 611 h 731"/>
                  <a:gd name="T66" fmla="*/ 538 w 541"/>
                  <a:gd name="T67" fmla="*/ 644 h 731"/>
                  <a:gd name="T68" fmla="*/ 534 w 541"/>
                  <a:gd name="T69" fmla="*/ 660 h 731"/>
                  <a:gd name="T70" fmla="*/ 529 w 541"/>
                  <a:gd name="T71" fmla="*/ 675 h 731"/>
                  <a:gd name="T72" fmla="*/ 524 w 541"/>
                  <a:gd name="T73" fmla="*/ 691 h 731"/>
                  <a:gd name="T74" fmla="*/ 519 w 541"/>
                  <a:gd name="T75" fmla="*/ 705 h 731"/>
                  <a:gd name="T76" fmla="*/ 512 w 541"/>
                  <a:gd name="T77" fmla="*/ 719 h 731"/>
                  <a:gd name="T78" fmla="*/ 503 w 541"/>
                  <a:gd name="T79" fmla="*/ 731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41" h="731">
                    <a:moveTo>
                      <a:pt x="0" y="19"/>
                    </a:moveTo>
                    <a:lnTo>
                      <a:pt x="0" y="19"/>
                    </a:lnTo>
                    <a:lnTo>
                      <a:pt x="14" y="14"/>
                    </a:lnTo>
                    <a:lnTo>
                      <a:pt x="27" y="9"/>
                    </a:lnTo>
                    <a:lnTo>
                      <a:pt x="41" y="5"/>
                    </a:lnTo>
                    <a:lnTo>
                      <a:pt x="56" y="2"/>
                    </a:lnTo>
                    <a:lnTo>
                      <a:pt x="84" y="0"/>
                    </a:lnTo>
                    <a:lnTo>
                      <a:pt x="114" y="4"/>
                    </a:lnTo>
                    <a:lnTo>
                      <a:pt x="143" y="9"/>
                    </a:lnTo>
                    <a:lnTo>
                      <a:pt x="173" y="18"/>
                    </a:lnTo>
                    <a:lnTo>
                      <a:pt x="203" y="30"/>
                    </a:lnTo>
                    <a:lnTo>
                      <a:pt x="231" y="44"/>
                    </a:lnTo>
                    <a:lnTo>
                      <a:pt x="259" y="61"/>
                    </a:lnTo>
                    <a:lnTo>
                      <a:pt x="287" y="79"/>
                    </a:lnTo>
                    <a:lnTo>
                      <a:pt x="313" y="100"/>
                    </a:lnTo>
                    <a:lnTo>
                      <a:pt x="337" y="121"/>
                    </a:lnTo>
                    <a:lnTo>
                      <a:pt x="360" y="143"/>
                    </a:lnTo>
                    <a:lnTo>
                      <a:pt x="379" y="166"/>
                    </a:lnTo>
                    <a:lnTo>
                      <a:pt x="398" y="189"/>
                    </a:lnTo>
                    <a:lnTo>
                      <a:pt x="414" y="211"/>
                    </a:lnTo>
                    <a:lnTo>
                      <a:pt x="414" y="211"/>
                    </a:lnTo>
                    <a:lnTo>
                      <a:pt x="430" y="237"/>
                    </a:lnTo>
                    <a:lnTo>
                      <a:pt x="445" y="265"/>
                    </a:lnTo>
                    <a:lnTo>
                      <a:pt x="461" y="297"/>
                    </a:lnTo>
                    <a:lnTo>
                      <a:pt x="475" y="328"/>
                    </a:lnTo>
                    <a:lnTo>
                      <a:pt x="491" y="363"/>
                    </a:lnTo>
                    <a:lnTo>
                      <a:pt x="503" y="398"/>
                    </a:lnTo>
                    <a:lnTo>
                      <a:pt x="515" y="433"/>
                    </a:lnTo>
                    <a:lnTo>
                      <a:pt x="526" y="470"/>
                    </a:lnTo>
                    <a:lnTo>
                      <a:pt x="533" y="506"/>
                    </a:lnTo>
                    <a:lnTo>
                      <a:pt x="538" y="541"/>
                    </a:lnTo>
                    <a:lnTo>
                      <a:pt x="541" y="578"/>
                    </a:lnTo>
                    <a:lnTo>
                      <a:pt x="541" y="611"/>
                    </a:lnTo>
                    <a:lnTo>
                      <a:pt x="538" y="644"/>
                    </a:lnTo>
                    <a:lnTo>
                      <a:pt x="534" y="660"/>
                    </a:lnTo>
                    <a:lnTo>
                      <a:pt x="529" y="675"/>
                    </a:lnTo>
                    <a:lnTo>
                      <a:pt x="524" y="691"/>
                    </a:lnTo>
                    <a:lnTo>
                      <a:pt x="519" y="705"/>
                    </a:lnTo>
                    <a:lnTo>
                      <a:pt x="512" y="719"/>
                    </a:lnTo>
                    <a:lnTo>
                      <a:pt x="503" y="731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499671" y="2326210"/>
                <a:ext cx="607471" cy="397193"/>
              </a:xfrm>
              <a:custGeom>
                <a:avLst/>
                <a:gdLst>
                  <a:gd name="T0" fmla="*/ 817 w 832"/>
                  <a:gd name="T1" fmla="*/ 0 h 544"/>
                  <a:gd name="T2" fmla="*/ 817 w 832"/>
                  <a:gd name="T3" fmla="*/ 0 h 544"/>
                  <a:gd name="T4" fmla="*/ 825 w 832"/>
                  <a:gd name="T5" fmla="*/ 47 h 544"/>
                  <a:gd name="T6" fmla="*/ 831 w 832"/>
                  <a:gd name="T7" fmla="*/ 90 h 544"/>
                  <a:gd name="T8" fmla="*/ 832 w 832"/>
                  <a:gd name="T9" fmla="*/ 130 h 544"/>
                  <a:gd name="T10" fmla="*/ 831 w 832"/>
                  <a:gd name="T11" fmla="*/ 150 h 544"/>
                  <a:gd name="T12" fmla="*/ 829 w 832"/>
                  <a:gd name="T13" fmla="*/ 169 h 544"/>
                  <a:gd name="T14" fmla="*/ 825 w 832"/>
                  <a:gd name="T15" fmla="*/ 186 h 544"/>
                  <a:gd name="T16" fmla="*/ 820 w 832"/>
                  <a:gd name="T17" fmla="*/ 204 h 544"/>
                  <a:gd name="T18" fmla="*/ 815 w 832"/>
                  <a:gd name="T19" fmla="*/ 221 h 544"/>
                  <a:gd name="T20" fmla="*/ 810 w 832"/>
                  <a:gd name="T21" fmla="*/ 237 h 544"/>
                  <a:gd name="T22" fmla="*/ 796 w 832"/>
                  <a:gd name="T23" fmla="*/ 267 h 544"/>
                  <a:gd name="T24" fmla="*/ 777 w 832"/>
                  <a:gd name="T25" fmla="*/ 296 h 544"/>
                  <a:gd name="T26" fmla="*/ 756 w 832"/>
                  <a:gd name="T27" fmla="*/ 324 h 544"/>
                  <a:gd name="T28" fmla="*/ 731 w 832"/>
                  <a:gd name="T29" fmla="*/ 349 h 544"/>
                  <a:gd name="T30" fmla="*/ 703 w 832"/>
                  <a:gd name="T31" fmla="*/ 373 h 544"/>
                  <a:gd name="T32" fmla="*/ 672 w 832"/>
                  <a:gd name="T33" fmla="*/ 397 h 544"/>
                  <a:gd name="T34" fmla="*/ 639 w 832"/>
                  <a:gd name="T35" fmla="*/ 420 h 544"/>
                  <a:gd name="T36" fmla="*/ 604 w 832"/>
                  <a:gd name="T37" fmla="*/ 443 h 544"/>
                  <a:gd name="T38" fmla="*/ 565 w 832"/>
                  <a:gd name="T39" fmla="*/ 465 h 544"/>
                  <a:gd name="T40" fmla="*/ 525 w 832"/>
                  <a:gd name="T41" fmla="*/ 486 h 544"/>
                  <a:gd name="T42" fmla="*/ 525 w 832"/>
                  <a:gd name="T43" fmla="*/ 486 h 544"/>
                  <a:gd name="T44" fmla="*/ 510 w 832"/>
                  <a:gd name="T45" fmla="*/ 495 h 544"/>
                  <a:gd name="T46" fmla="*/ 492 w 832"/>
                  <a:gd name="T47" fmla="*/ 502 h 544"/>
                  <a:gd name="T48" fmla="*/ 457 w 832"/>
                  <a:gd name="T49" fmla="*/ 514 h 544"/>
                  <a:gd name="T50" fmla="*/ 419 w 832"/>
                  <a:gd name="T51" fmla="*/ 523 h 544"/>
                  <a:gd name="T52" fmla="*/ 381 w 832"/>
                  <a:gd name="T53" fmla="*/ 532 h 544"/>
                  <a:gd name="T54" fmla="*/ 340 w 832"/>
                  <a:gd name="T55" fmla="*/ 537 h 544"/>
                  <a:gd name="T56" fmla="*/ 302 w 832"/>
                  <a:gd name="T57" fmla="*/ 540 h 544"/>
                  <a:gd name="T58" fmla="*/ 265 w 832"/>
                  <a:gd name="T59" fmla="*/ 542 h 544"/>
                  <a:gd name="T60" fmla="*/ 230 w 832"/>
                  <a:gd name="T61" fmla="*/ 544 h 544"/>
                  <a:gd name="T62" fmla="*/ 230 w 832"/>
                  <a:gd name="T63" fmla="*/ 544 h 544"/>
                  <a:gd name="T64" fmla="*/ 215 w 832"/>
                  <a:gd name="T65" fmla="*/ 544 h 544"/>
                  <a:gd name="T66" fmla="*/ 197 w 832"/>
                  <a:gd name="T67" fmla="*/ 540 h 544"/>
                  <a:gd name="T68" fmla="*/ 182 w 832"/>
                  <a:gd name="T69" fmla="*/ 537 h 544"/>
                  <a:gd name="T70" fmla="*/ 164 w 832"/>
                  <a:gd name="T71" fmla="*/ 532 h 544"/>
                  <a:gd name="T72" fmla="*/ 147 w 832"/>
                  <a:gd name="T73" fmla="*/ 525 h 544"/>
                  <a:gd name="T74" fmla="*/ 131 w 832"/>
                  <a:gd name="T75" fmla="*/ 518 h 544"/>
                  <a:gd name="T76" fmla="*/ 115 w 832"/>
                  <a:gd name="T77" fmla="*/ 509 h 544"/>
                  <a:gd name="T78" fmla="*/ 98 w 832"/>
                  <a:gd name="T79" fmla="*/ 500 h 544"/>
                  <a:gd name="T80" fmla="*/ 68 w 832"/>
                  <a:gd name="T81" fmla="*/ 478 h 544"/>
                  <a:gd name="T82" fmla="*/ 54 w 832"/>
                  <a:gd name="T83" fmla="*/ 465 h 544"/>
                  <a:gd name="T84" fmla="*/ 40 w 832"/>
                  <a:gd name="T85" fmla="*/ 453 h 544"/>
                  <a:gd name="T86" fmla="*/ 30 w 832"/>
                  <a:gd name="T87" fmla="*/ 439 h 544"/>
                  <a:gd name="T88" fmla="*/ 18 w 832"/>
                  <a:gd name="T89" fmla="*/ 425 h 544"/>
                  <a:gd name="T90" fmla="*/ 9 w 832"/>
                  <a:gd name="T91" fmla="*/ 411 h 544"/>
                  <a:gd name="T92" fmla="*/ 0 w 832"/>
                  <a:gd name="T93" fmla="*/ 397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2" h="544">
                    <a:moveTo>
                      <a:pt x="817" y="0"/>
                    </a:moveTo>
                    <a:lnTo>
                      <a:pt x="817" y="0"/>
                    </a:lnTo>
                    <a:lnTo>
                      <a:pt x="825" y="47"/>
                    </a:lnTo>
                    <a:lnTo>
                      <a:pt x="831" y="90"/>
                    </a:lnTo>
                    <a:lnTo>
                      <a:pt x="832" y="130"/>
                    </a:lnTo>
                    <a:lnTo>
                      <a:pt x="831" y="150"/>
                    </a:lnTo>
                    <a:lnTo>
                      <a:pt x="829" y="169"/>
                    </a:lnTo>
                    <a:lnTo>
                      <a:pt x="825" y="186"/>
                    </a:lnTo>
                    <a:lnTo>
                      <a:pt x="820" y="204"/>
                    </a:lnTo>
                    <a:lnTo>
                      <a:pt x="815" y="221"/>
                    </a:lnTo>
                    <a:lnTo>
                      <a:pt x="810" y="237"/>
                    </a:lnTo>
                    <a:lnTo>
                      <a:pt x="796" y="267"/>
                    </a:lnTo>
                    <a:lnTo>
                      <a:pt x="777" y="296"/>
                    </a:lnTo>
                    <a:lnTo>
                      <a:pt x="756" y="324"/>
                    </a:lnTo>
                    <a:lnTo>
                      <a:pt x="731" y="349"/>
                    </a:lnTo>
                    <a:lnTo>
                      <a:pt x="703" y="373"/>
                    </a:lnTo>
                    <a:lnTo>
                      <a:pt x="672" y="397"/>
                    </a:lnTo>
                    <a:lnTo>
                      <a:pt x="639" y="420"/>
                    </a:lnTo>
                    <a:lnTo>
                      <a:pt x="604" y="443"/>
                    </a:lnTo>
                    <a:lnTo>
                      <a:pt x="565" y="465"/>
                    </a:lnTo>
                    <a:lnTo>
                      <a:pt x="525" y="486"/>
                    </a:lnTo>
                    <a:lnTo>
                      <a:pt x="525" y="486"/>
                    </a:lnTo>
                    <a:lnTo>
                      <a:pt x="510" y="495"/>
                    </a:lnTo>
                    <a:lnTo>
                      <a:pt x="492" y="502"/>
                    </a:lnTo>
                    <a:lnTo>
                      <a:pt x="457" y="514"/>
                    </a:lnTo>
                    <a:lnTo>
                      <a:pt x="419" y="523"/>
                    </a:lnTo>
                    <a:lnTo>
                      <a:pt x="381" y="532"/>
                    </a:lnTo>
                    <a:lnTo>
                      <a:pt x="340" y="537"/>
                    </a:lnTo>
                    <a:lnTo>
                      <a:pt x="302" y="540"/>
                    </a:lnTo>
                    <a:lnTo>
                      <a:pt x="265" y="542"/>
                    </a:lnTo>
                    <a:lnTo>
                      <a:pt x="230" y="544"/>
                    </a:lnTo>
                    <a:lnTo>
                      <a:pt x="230" y="544"/>
                    </a:lnTo>
                    <a:lnTo>
                      <a:pt x="215" y="544"/>
                    </a:lnTo>
                    <a:lnTo>
                      <a:pt x="197" y="540"/>
                    </a:lnTo>
                    <a:lnTo>
                      <a:pt x="182" y="537"/>
                    </a:lnTo>
                    <a:lnTo>
                      <a:pt x="164" y="532"/>
                    </a:lnTo>
                    <a:lnTo>
                      <a:pt x="147" y="525"/>
                    </a:lnTo>
                    <a:lnTo>
                      <a:pt x="131" y="518"/>
                    </a:lnTo>
                    <a:lnTo>
                      <a:pt x="115" y="509"/>
                    </a:lnTo>
                    <a:lnTo>
                      <a:pt x="98" y="500"/>
                    </a:lnTo>
                    <a:lnTo>
                      <a:pt x="68" y="478"/>
                    </a:lnTo>
                    <a:lnTo>
                      <a:pt x="54" y="465"/>
                    </a:lnTo>
                    <a:lnTo>
                      <a:pt x="40" y="453"/>
                    </a:lnTo>
                    <a:lnTo>
                      <a:pt x="30" y="439"/>
                    </a:lnTo>
                    <a:lnTo>
                      <a:pt x="18" y="425"/>
                    </a:lnTo>
                    <a:lnTo>
                      <a:pt x="9" y="411"/>
                    </a:lnTo>
                    <a:lnTo>
                      <a:pt x="0" y="397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804867" y="2349574"/>
                <a:ext cx="245325" cy="68633"/>
              </a:xfrm>
              <a:custGeom>
                <a:avLst/>
                <a:gdLst>
                  <a:gd name="T0" fmla="*/ 335 w 335"/>
                  <a:gd name="T1" fmla="*/ 52 h 94"/>
                  <a:gd name="T2" fmla="*/ 335 w 335"/>
                  <a:gd name="T3" fmla="*/ 52 h 94"/>
                  <a:gd name="T4" fmla="*/ 331 w 335"/>
                  <a:gd name="T5" fmla="*/ 44 h 94"/>
                  <a:gd name="T6" fmla="*/ 328 w 335"/>
                  <a:gd name="T7" fmla="*/ 35 h 94"/>
                  <a:gd name="T8" fmla="*/ 321 w 335"/>
                  <a:gd name="T9" fmla="*/ 28 h 94"/>
                  <a:gd name="T10" fmla="*/ 314 w 335"/>
                  <a:gd name="T11" fmla="*/ 23 h 94"/>
                  <a:gd name="T12" fmla="*/ 305 w 335"/>
                  <a:gd name="T13" fmla="*/ 17 h 94"/>
                  <a:gd name="T14" fmla="*/ 297 w 335"/>
                  <a:gd name="T15" fmla="*/ 12 h 94"/>
                  <a:gd name="T16" fmla="*/ 276 w 335"/>
                  <a:gd name="T17" fmla="*/ 5 h 94"/>
                  <a:gd name="T18" fmla="*/ 251 w 335"/>
                  <a:gd name="T19" fmla="*/ 2 h 94"/>
                  <a:gd name="T20" fmla="*/ 223 w 335"/>
                  <a:gd name="T21" fmla="*/ 0 h 94"/>
                  <a:gd name="T22" fmla="*/ 195 w 335"/>
                  <a:gd name="T23" fmla="*/ 2 h 94"/>
                  <a:gd name="T24" fmla="*/ 167 w 335"/>
                  <a:gd name="T25" fmla="*/ 5 h 94"/>
                  <a:gd name="T26" fmla="*/ 138 w 335"/>
                  <a:gd name="T27" fmla="*/ 10 h 94"/>
                  <a:gd name="T28" fmla="*/ 110 w 335"/>
                  <a:gd name="T29" fmla="*/ 19 h 94"/>
                  <a:gd name="T30" fmla="*/ 84 w 335"/>
                  <a:gd name="T31" fmla="*/ 28 h 94"/>
                  <a:gd name="T32" fmla="*/ 59 w 335"/>
                  <a:gd name="T33" fmla="*/ 38 h 94"/>
                  <a:gd name="T34" fmla="*/ 38 w 335"/>
                  <a:gd name="T35" fmla="*/ 51 h 94"/>
                  <a:gd name="T36" fmla="*/ 21 w 335"/>
                  <a:gd name="T37" fmla="*/ 65 h 94"/>
                  <a:gd name="T38" fmla="*/ 14 w 335"/>
                  <a:gd name="T39" fmla="*/ 71 h 94"/>
                  <a:gd name="T40" fmla="*/ 7 w 335"/>
                  <a:gd name="T41" fmla="*/ 78 h 94"/>
                  <a:gd name="T42" fmla="*/ 3 w 335"/>
                  <a:gd name="T43" fmla="*/ 87 h 94"/>
                  <a:gd name="T44" fmla="*/ 0 w 335"/>
                  <a:gd name="T4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5" h="94">
                    <a:moveTo>
                      <a:pt x="335" y="52"/>
                    </a:moveTo>
                    <a:lnTo>
                      <a:pt x="335" y="52"/>
                    </a:lnTo>
                    <a:lnTo>
                      <a:pt x="331" y="44"/>
                    </a:lnTo>
                    <a:lnTo>
                      <a:pt x="328" y="35"/>
                    </a:lnTo>
                    <a:lnTo>
                      <a:pt x="321" y="28"/>
                    </a:lnTo>
                    <a:lnTo>
                      <a:pt x="314" y="23"/>
                    </a:lnTo>
                    <a:lnTo>
                      <a:pt x="305" y="17"/>
                    </a:lnTo>
                    <a:lnTo>
                      <a:pt x="297" y="12"/>
                    </a:lnTo>
                    <a:lnTo>
                      <a:pt x="276" y="5"/>
                    </a:lnTo>
                    <a:lnTo>
                      <a:pt x="251" y="2"/>
                    </a:lnTo>
                    <a:lnTo>
                      <a:pt x="223" y="0"/>
                    </a:lnTo>
                    <a:lnTo>
                      <a:pt x="195" y="2"/>
                    </a:lnTo>
                    <a:lnTo>
                      <a:pt x="167" y="5"/>
                    </a:lnTo>
                    <a:lnTo>
                      <a:pt x="138" y="10"/>
                    </a:lnTo>
                    <a:lnTo>
                      <a:pt x="110" y="19"/>
                    </a:lnTo>
                    <a:lnTo>
                      <a:pt x="84" y="28"/>
                    </a:lnTo>
                    <a:lnTo>
                      <a:pt x="59" y="38"/>
                    </a:lnTo>
                    <a:lnTo>
                      <a:pt x="38" y="51"/>
                    </a:lnTo>
                    <a:lnTo>
                      <a:pt x="21" y="65"/>
                    </a:lnTo>
                    <a:lnTo>
                      <a:pt x="14" y="71"/>
                    </a:lnTo>
                    <a:lnTo>
                      <a:pt x="7" y="78"/>
                    </a:lnTo>
                    <a:lnTo>
                      <a:pt x="3" y="87"/>
                    </a:lnTo>
                    <a:lnTo>
                      <a:pt x="0" y="94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835533" y="2234213"/>
                <a:ext cx="46729" cy="122662"/>
              </a:xfrm>
              <a:custGeom>
                <a:avLst/>
                <a:gdLst>
                  <a:gd name="T0" fmla="*/ 65 w 65"/>
                  <a:gd name="T1" fmla="*/ 167 h 167"/>
                  <a:gd name="T2" fmla="*/ 65 w 65"/>
                  <a:gd name="T3" fmla="*/ 167 h 167"/>
                  <a:gd name="T4" fmla="*/ 54 w 65"/>
                  <a:gd name="T5" fmla="*/ 164 h 167"/>
                  <a:gd name="T6" fmla="*/ 44 w 65"/>
                  <a:gd name="T7" fmla="*/ 157 h 167"/>
                  <a:gd name="T8" fmla="*/ 37 w 65"/>
                  <a:gd name="T9" fmla="*/ 150 h 167"/>
                  <a:gd name="T10" fmla="*/ 28 w 65"/>
                  <a:gd name="T11" fmla="*/ 141 h 167"/>
                  <a:gd name="T12" fmla="*/ 23 w 65"/>
                  <a:gd name="T13" fmla="*/ 131 h 167"/>
                  <a:gd name="T14" fmla="*/ 18 w 65"/>
                  <a:gd name="T15" fmla="*/ 120 h 167"/>
                  <a:gd name="T16" fmla="*/ 9 w 65"/>
                  <a:gd name="T17" fmla="*/ 98 h 167"/>
                  <a:gd name="T18" fmla="*/ 4 w 65"/>
                  <a:gd name="T19" fmla="*/ 71 h 167"/>
                  <a:gd name="T20" fmla="*/ 0 w 65"/>
                  <a:gd name="T21" fmla="*/ 45 h 167"/>
                  <a:gd name="T22" fmla="*/ 0 w 65"/>
                  <a:gd name="T23" fmla="*/ 21 h 167"/>
                  <a:gd name="T24" fmla="*/ 2 w 65"/>
                  <a:gd name="T2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167">
                    <a:moveTo>
                      <a:pt x="65" y="167"/>
                    </a:moveTo>
                    <a:lnTo>
                      <a:pt x="65" y="167"/>
                    </a:lnTo>
                    <a:lnTo>
                      <a:pt x="54" y="164"/>
                    </a:lnTo>
                    <a:lnTo>
                      <a:pt x="44" y="157"/>
                    </a:lnTo>
                    <a:lnTo>
                      <a:pt x="37" y="150"/>
                    </a:lnTo>
                    <a:lnTo>
                      <a:pt x="28" y="141"/>
                    </a:lnTo>
                    <a:lnTo>
                      <a:pt x="23" y="131"/>
                    </a:lnTo>
                    <a:lnTo>
                      <a:pt x="18" y="120"/>
                    </a:lnTo>
                    <a:lnTo>
                      <a:pt x="9" y="98"/>
                    </a:lnTo>
                    <a:lnTo>
                      <a:pt x="4" y="71"/>
                    </a:lnTo>
                    <a:lnTo>
                      <a:pt x="0" y="45"/>
                    </a:lnTo>
                    <a:lnTo>
                      <a:pt x="0" y="21"/>
                    </a:lnTo>
                    <a:lnTo>
                      <a:pt x="2" y="0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4652999" y="1914414"/>
                <a:ext cx="14603" cy="121202"/>
              </a:xfrm>
              <a:custGeom>
                <a:avLst/>
                <a:gdLst>
                  <a:gd name="T0" fmla="*/ 20 w 20"/>
                  <a:gd name="T1" fmla="*/ 0 h 168"/>
                  <a:gd name="T2" fmla="*/ 20 w 20"/>
                  <a:gd name="T3" fmla="*/ 0 h 168"/>
                  <a:gd name="T4" fmla="*/ 20 w 20"/>
                  <a:gd name="T5" fmla="*/ 44 h 168"/>
                  <a:gd name="T6" fmla="*/ 20 w 20"/>
                  <a:gd name="T7" fmla="*/ 86 h 168"/>
                  <a:gd name="T8" fmla="*/ 17 w 20"/>
                  <a:gd name="T9" fmla="*/ 107 h 168"/>
                  <a:gd name="T10" fmla="*/ 13 w 20"/>
                  <a:gd name="T11" fmla="*/ 128 h 168"/>
                  <a:gd name="T12" fmla="*/ 8 w 20"/>
                  <a:gd name="T13" fmla="*/ 147 h 168"/>
                  <a:gd name="T14" fmla="*/ 0 w 20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68">
                    <a:moveTo>
                      <a:pt x="20" y="0"/>
                    </a:moveTo>
                    <a:lnTo>
                      <a:pt x="20" y="0"/>
                    </a:lnTo>
                    <a:lnTo>
                      <a:pt x="20" y="44"/>
                    </a:lnTo>
                    <a:lnTo>
                      <a:pt x="20" y="86"/>
                    </a:lnTo>
                    <a:lnTo>
                      <a:pt x="17" y="107"/>
                    </a:lnTo>
                    <a:lnTo>
                      <a:pt x="13" y="128"/>
                    </a:lnTo>
                    <a:lnTo>
                      <a:pt x="8" y="147"/>
                    </a:lnTo>
                    <a:lnTo>
                      <a:pt x="0" y="168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667602" y="1945080"/>
                <a:ext cx="91997" cy="59871"/>
              </a:xfrm>
              <a:custGeom>
                <a:avLst/>
                <a:gdLst>
                  <a:gd name="T0" fmla="*/ 0 w 126"/>
                  <a:gd name="T1" fmla="*/ 0 h 84"/>
                  <a:gd name="T2" fmla="*/ 0 w 126"/>
                  <a:gd name="T3" fmla="*/ 0 h 84"/>
                  <a:gd name="T4" fmla="*/ 11 w 126"/>
                  <a:gd name="T5" fmla="*/ 2 h 84"/>
                  <a:gd name="T6" fmla="*/ 20 w 126"/>
                  <a:gd name="T7" fmla="*/ 5 h 84"/>
                  <a:gd name="T8" fmla="*/ 37 w 126"/>
                  <a:gd name="T9" fmla="*/ 14 h 84"/>
                  <a:gd name="T10" fmla="*/ 53 w 126"/>
                  <a:gd name="T11" fmla="*/ 25 h 84"/>
                  <a:gd name="T12" fmla="*/ 67 w 126"/>
                  <a:gd name="T13" fmla="*/ 37 h 84"/>
                  <a:gd name="T14" fmla="*/ 95 w 126"/>
                  <a:gd name="T15" fmla="*/ 63 h 84"/>
                  <a:gd name="T16" fmla="*/ 110 w 126"/>
                  <a:gd name="T17" fmla="*/ 73 h 84"/>
                  <a:gd name="T18" fmla="*/ 126 w 126"/>
                  <a:gd name="T1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84">
                    <a:moveTo>
                      <a:pt x="0" y="0"/>
                    </a:moveTo>
                    <a:lnTo>
                      <a:pt x="0" y="0"/>
                    </a:lnTo>
                    <a:lnTo>
                      <a:pt x="11" y="2"/>
                    </a:lnTo>
                    <a:lnTo>
                      <a:pt x="20" y="5"/>
                    </a:lnTo>
                    <a:lnTo>
                      <a:pt x="37" y="14"/>
                    </a:lnTo>
                    <a:lnTo>
                      <a:pt x="53" y="25"/>
                    </a:lnTo>
                    <a:lnTo>
                      <a:pt x="67" y="37"/>
                    </a:lnTo>
                    <a:lnTo>
                      <a:pt x="95" y="63"/>
                    </a:lnTo>
                    <a:lnTo>
                      <a:pt x="110" y="73"/>
                    </a:lnTo>
                    <a:lnTo>
                      <a:pt x="126" y="84"/>
                    </a:lnTo>
                  </a:path>
                </a:pathLst>
              </a:custGeom>
              <a:noFill/>
              <a:ln w="55563">
                <a:solidFill>
                  <a:srgbClr val="67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6546966" y="2309548"/>
            <a:ext cx="2318905" cy="2200624"/>
            <a:chOff x="6546966" y="1731881"/>
            <a:chExt cx="2318905" cy="2200624"/>
          </a:xfrm>
        </p:grpSpPr>
        <p:grpSp>
          <p:nvGrpSpPr>
            <p:cNvPr id="35" name="组合 34"/>
            <p:cNvGrpSpPr/>
            <p:nvPr/>
          </p:nvGrpSpPr>
          <p:grpSpPr>
            <a:xfrm>
              <a:off x="6546966" y="2034156"/>
              <a:ext cx="2318905" cy="1898349"/>
              <a:chOff x="6546966" y="2034156"/>
              <a:chExt cx="2318905" cy="1898349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52807" y="2034156"/>
                <a:ext cx="2247352" cy="855717"/>
              </a:xfrm>
              <a:custGeom>
                <a:avLst/>
                <a:gdLst>
                  <a:gd name="T0" fmla="*/ 1466 w 3078"/>
                  <a:gd name="T1" fmla="*/ 0 h 1173"/>
                  <a:gd name="T2" fmla="*/ 0 w 3078"/>
                  <a:gd name="T3" fmla="*/ 452 h 1173"/>
                  <a:gd name="T4" fmla="*/ 1489 w 3078"/>
                  <a:gd name="T5" fmla="*/ 1173 h 1173"/>
                  <a:gd name="T6" fmla="*/ 3078 w 3078"/>
                  <a:gd name="T7" fmla="*/ 496 h 1173"/>
                  <a:gd name="T8" fmla="*/ 1466 w 3078"/>
                  <a:gd name="T9" fmla="*/ 0 h 1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8" h="1173">
                    <a:moveTo>
                      <a:pt x="1466" y="0"/>
                    </a:moveTo>
                    <a:lnTo>
                      <a:pt x="0" y="452"/>
                    </a:lnTo>
                    <a:lnTo>
                      <a:pt x="1489" y="1173"/>
                    </a:lnTo>
                    <a:lnTo>
                      <a:pt x="3078" y="496"/>
                    </a:lnTo>
                    <a:lnTo>
                      <a:pt x="1466" y="0"/>
                    </a:lnTo>
                    <a:close/>
                  </a:path>
                </a:pathLst>
              </a:custGeom>
              <a:solidFill>
                <a:srgbClr val="4E8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46966" y="2389001"/>
                <a:ext cx="1092280" cy="619154"/>
              </a:xfrm>
              <a:custGeom>
                <a:avLst/>
                <a:gdLst>
                  <a:gd name="T0" fmla="*/ 0 w 1496"/>
                  <a:gd name="T1" fmla="*/ 0 h 848"/>
                  <a:gd name="T2" fmla="*/ 1496 w 1496"/>
                  <a:gd name="T3" fmla="*/ 729 h 848"/>
                  <a:gd name="T4" fmla="*/ 1496 w 1496"/>
                  <a:gd name="T5" fmla="*/ 848 h 848"/>
                  <a:gd name="T6" fmla="*/ 0 w 1496"/>
                  <a:gd name="T7" fmla="*/ 124 h 848"/>
                  <a:gd name="T8" fmla="*/ 0 w 1496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6" h="848">
                    <a:moveTo>
                      <a:pt x="0" y="0"/>
                    </a:moveTo>
                    <a:lnTo>
                      <a:pt x="1496" y="729"/>
                    </a:lnTo>
                    <a:lnTo>
                      <a:pt x="1496" y="848"/>
                    </a:lnTo>
                    <a:lnTo>
                      <a:pt x="0" y="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75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7652389" y="2416747"/>
                <a:ext cx="1156532" cy="585567"/>
              </a:xfrm>
              <a:custGeom>
                <a:avLst/>
                <a:gdLst>
                  <a:gd name="T0" fmla="*/ 0 w 1582"/>
                  <a:gd name="T1" fmla="*/ 688 h 801"/>
                  <a:gd name="T2" fmla="*/ 1582 w 1582"/>
                  <a:gd name="T3" fmla="*/ 0 h 801"/>
                  <a:gd name="T4" fmla="*/ 1582 w 1582"/>
                  <a:gd name="T5" fmla="*/ 79 h 801"/>
                  <a:gd name="T6" fmla="*/ 0 w 1582"/>
                  <a:gd name="T7" fmla="*/ 801 h 801"/>
                  <a:gd name="T8" fmla="*/ 0 w 1582"/>
                  <a:gd name="T9" fmla="*/ 68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2" h="801">
                    <a:moveTo>
                      <a:pt x="0" y="688"/>
                    </a:moveTo>
                    <a:lnTo>
                      <a:pt x="1582" y="0"/>
                    </a:lnTo>
                    <a:lnTo>
                      <a:pt x="1582" y="79"/>
                    </a:lnTo>
                    <a:lnTo>
                      <a:pt x="0" y="801"/>
                    </a:lnTo>
                    <a:lnTo>
                      <a:pt x="0" y="688"/>
                    </a:lnTo>
                    <a:close/>
                  </a:path>
                </a:pathLst>
              </a:custGeom>
              <a:solidFill>
                <a:srgbClr val="675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763086" y="2624105"/>
                <a:ext cx="877621" cy="1308400"/>
              </a:xfrm>
              <a:custGeom>
                <a:avLst/>
                <a:gdLst>
                  <a:gd name="T0" fmla="*/ 0 w 1200"/>
                  <a:gd name="T1" fmla="*/ 0 h 1794"/>
                  <a:gd name="T2" fmla="*/ 66 w 1200"/>
                  <a:gd name="T3" fmla="*/ 941 h 1794"/>
                  <a:gd name="T4" fmla="*/ 1200 w 1200"/>
                  <a:gd name="T5" fmla="*/ 1794 h 1794"/>
                  <a:gd name="T6" fmla="*/ 1200 w 1200"/>
                  <a:gd name="T7" fmla="*/ 593 h 1794"/>
                  <a:gd name="T8" fmla="*/ 0 w 1200"/>
                  <a:gd name="T9" fmla="*/ 0 h 1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0" h="1794">
                    <a:moveTo>
                      <a:pt x="0" y="0"/>
                    </a:moveTo>
                    <a:lnTo>
                      <a:pt x="66" y="941"/>
                    </a:lnTo>
                    <a:lnTo>
                      <a:pt x="1200" y="1794"/>
                    </a:lnTo>
                    <a:lnTo>
                      <a:pt x="1200" y="5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7665531" y="2629946"/>
                <a:ext cx="933111" cy="1298178"/>
              </a:xfrm>
              <a:custGeom>
                <a:avLst/>
                <a:gdLst>
                  <a:gd name="T0" fmla="*/ 0 w 1278"/>
                  <a:gd name="T1" fmla="*/ 576 h 1778"/>
                  <a:gd name="T2" fmla="*/ 1278 w 1278"/>
                  <a:gd name="T3" fmla="*/ 0 h 1778"/>
                  <a:gd name="T4" fmla="*/ 1124 w 1278"/>
                  <a:gd name="T5" fmla="*/ 1066 h 1778"/>
                  <a:gd name="T6" fmla="*/ 0 w 1278"/>
                  <a:gd name="T7" fmla="*/ 1778 h 1778"/>
                  <a:gd name="T8" fmla="*/ 0 w 1278"/>
                  <a:gd name="T9" fmla="*/ 576 h 1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778">
                    <a:moveTo>
                      <a:pt x="0" y="576"/>
                    </a:moveTo>
                    <a:lnTo>
                      <a:pt x="1278" y="0"/>
                    </a:lnTo>
                    <a:lnTo>
                      <a:pt x="1124" y="1066"/>
                    </a:lnTo>
                    <a:lnTo>
                      <a:pt x="0" y="1778"/>
                    </a:lnTo>
                    <a:lnTo>
                      <a:pt x="0" y="576"/>
                    </a:lnTo>
                    <a:close/>
                  </a:path>
                </a:pathLst>
              </a:custGeom>
              <a:solidFill>
                <a:srgbClr val="F5B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8766573" y="2473697"/>
                <a:ext cx="0" cy="462905"/>
              </a:xfrm>
              <a:prstGeom prst="line">
                <a:avLst/>
              </a:prstGeom>
              <a:noFill/>
              <a:ln w="22225">
                <a:solidFill>
                  <a:srgbClr val="A88C8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8680417" y="2923459"/>
                <a:ext cx="185454" cy="309577"/>
              </a:xfrm>
              <a:custGeom>
                <a:avLst/>
                <a:gdLst>
                  <a:gd name="T0" fmla="*/ 49 w 253"/>
                  <a:gd name="T1" fmla="*/ 99 h 424"/>
                  <a:gd name="T2" fmla="*/ 0 w 253"/>
                  <a:gd name="T3" fmla="*/ 309 h 424"/>
                  <a:gd name="T4" fmla="*/ 10 w 253"/>
                  <a:gd name="T5" fmla="*/ 331 h 424"/>
                  <a:gd name="T6" fmla="*/ 65 w 253"/>
                  <a:gd name="T7" fmla="*/ 84 h 424"/>
                  <a:gd name="T8" fmla="*/ 94 w 253"/>
                  <a:gd name="T9" fmla="*/ 3 h 424"/>
                  <a:gd name="T10" fmla="*/ 45 w 253"/>
                  <a:gd name="T11" fmla="*/ 283 h 424"/>
                  <a:gd name="T12" fmla="*/ 42 w 253"/>
                  <a:gd name="T13" fmla="*/ 382 h 424"/>
                  <a:gd name="T14" fmla="*/ 79 w 253"/>
                  <a:gd name="T15" fmla="*/ 293 h 424"/>
                  <a:gd name="T16" fmla="*/ 96 w 253"/>
                  <a:gd name="T17" fmla="*/ 59 h 424"/>
                  <a:gd name="T18" fmla="*/ 101 w 253"/>
                  <a:gd name="T19" fmla="*/ 63 h 424"/>
                  <a:gd name="T20" fmla="*/ 80 w 253"/>
                  <a:gd name="T21" fmla="*/ 309 h 424"/>
                  <a:gd name="T22" fmla="*/ 98 w 253"/>
                  <a:gd name="T23" fmla="*/ 412 h 424"/>
                  <a:gd name="T24" fmla="*/ 122 w 253"/>
                  <a:gd name="T25" fmla="*/ 314 h 424"/>
                  <a:gd name="T26" fmla="*/ 101 w 253"/>
                  <a:gd name="T27" fmla="*/ 28 h 424"/>
                  <a:gd name="T28" fmla="*/ 127 w 253"/>
                  <a:gd name="T29" fmla="*/ 173 h 424"/>
                  <a:gd name="T30" fmla="*/ 134 w 253"/>
                  <a:gd name="T31" fmla="*/ 420 h 424"/>
                  <a:gd name="T32" fmla="*/ 148 w 253"/>
                  <a:gd name="T33" fmla="*/ 370 h 424"/>
                  <a:gd name="T34" fmla="*/ 126 w 253"/>
                  <a:gd name="T35" fmla="*/ 30 h 424"/>
                  <a:gd name="T36" fmla="*/ 113 w 253"/>
                  <a:gd name="T37" fmla="*/ 31 h 424"/>
                  <a:gd name="T38" fmla="*/ 190 w 253"/>
                  <a:gd name="T39" fmla="*/ 408 h 424"/>
                  <a:gd name="T40" fmla="*/ 202 w 253"/>
                  <a:gd name="T41" fmla="*/ 356 h 424"/>
                  <a:gd name="T42" fmla="*/ 176 w 253"/>
                  <a:gd name="T43" fmla="*/ 108 h 424"/>
                  <a:gd name="T44" fmla="*/ 131 w 253"/>
                  <a:gd name="T45" fmla="*/ 16 h 424"/>
                  <a:gd name="T46" fmla="*/ 129 w 253"/>
                  <a:gd name="T47" fmla="*/ 108 h 424"/>
                  <a:gd name="T48" fmla="*/ 216 w 253"/>
                  <a:gd name="T49" fmla="*/ 338 h 424"/>
                  <a:gd name="T50" fmla="*/ 253 w 253"/>
                  <a:gd name="T51" fmla="*/ 382 h 424"/>
                  <a:gd name="T52" fmla="*/ 227 w 253"/>
                  <a:gd name="T53" fmla="*/ 187 h 424"/>
                  <a:gd name="T54" fmla="*/ 145 w 253"/>
                  <a:gd name="T55" fmla="*/ 30 h 424"/>
                  <a:gd name="T56" fmla="*/ 138 w 253"/>
                  <a:gd name="T57" fmla="*/ 38 h 424"/>
                  <a:gd name="T58" fmla="*/ 208 w 253"/>
                  <a:gd name="T59" fmla="*/ 162 h 424"/>
                  <a:gd name="T60" fmla="*/ 241 w 253"/>
                  <a:gd name="T61" fmla="*/ 359 h 424"/>
                  <a:gd name="T62" fmla="*/ 192 w 253"/>
                  <a:gd name="T63" fmla="*/ 256 h 424"/>
                  <a:gd name="T64" fmla="*/ 134 w 253"/>
                  <a:gd name="T65" fmla="*/ 71 h 424"/>
                  <a:gd name="T66" fmla="*/ 140 w 253"/>
                  <a:gd name="T67" fmla="*/ 45 h 424"/>
                  <a:gd name="T68" fmla="*/ 181 w 253"/>
                  <a:gd name="T69" fmla="*/ 208 h 424"/>
                  <a:gd name="T70" fmla="*/ 201 w 253"/>
                  <a:gd name="T71" fmla="*/ 405 h 424"/>
                  <a:gd name="T72" fmla="*/ 126 w 253"/>
                  <a:gd name="T73" fmla="*/ 30 h 424"/>
                  <a:gd name="T74" fmla="*/ 140 w 253"/>
                  <a:gd name="T75" fmla="*/ 272 h 424"/>
                  <a:gd name="T76" fmla="*/ 141 w 253"/>
                  <a:gd name="T77" fmla="*/ 394 h 424"/>
                  <a:gd name="T78" fmla="*/ 136 w 253"/>
                  <a:gd name="T79" fmla="*/ 145 h 424"/>
                  <a:gd name="T80" fmla="*/ 110 w 253"/>
                  <a:gd name="T81" fmla="*/ 21 h 424"/>
                  <a:gd name="T82" fmla="*/ 112 w 253"/>
                  <a:gd name="T83" fmla="*/ 216 h 424"/>
                  <a:gd name="T84" fmla="*/ 92 w 253"/>
                  <a:gd name="T85" fmla="*/ 405 h 424"/>
                  <a:gd name="T86" fmla="*/ 92 w 253"/>
                  <a:gd name="T87" fmla="*/ 283 h 424"/>
                  <a:gd name="T88" fmla="*/ 110 w 253"/>
                  <a:gd name="T89" fmla="*/ 37 h 424"/>
                  <a:gd name="T90" fmla="*/ 98 w 253"/>
                  <a:gd name="T91" fmla="*/ 10 h 424"/>
                  <a:gd name="T92" fmla="*/ 75 w 253"/>
                  <a:gd name="T93" fmla="*/ 242 h 424"/>
                  <a:gd name="T94" fmla="*/ 38 w 253"/>
                  <a:gd name="T95" fmla="*/ 373 h 424"/>
                  <a:gd name="T96" fmla="*/ 63 w 253"/>
                  <a:gd name="T97" fmla="*/ 235 h 424"/>
                  <a:gd name="T98" fmla="*/ 103 w 253"/>
                  <a:gd name="T99" fmla="*/ 5 h 424"/>
                  <a:gd name="T100" fmla="*/ 73 w 253"/>
                  <a:gd name="T101" fmla="*/ 38 h 424"/>
                  <a:gd name="T102" fmla="*/ 14 w 253"/>
                  <a:gd name="T103" fmla="*/ 288 h 424"/>
                  <a:gd name="T104" fmla="*/ 10 w 253"/>
                  <a:gd name="T105" fmla="*/ 290 h 424"/>
                  <a:gd name="T106" fmla="*/ 63 w 253"/>
                  <a:gd name="T107" fmla="*/ 91 h 424"/>
                  <a:gd name="T108" fmla="*/ 110 w 253"/>
                  <a:gd name="T109" fmla="*/ 1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3" h="424">
                    <a:moveTo>
                      <a:pt x="105" y="14"/>
                    </a:moveTo>
                    <a:lnTo>
                      <a:pt x="105" y="14"/>
                    </a:lnTo>
                    <a:lnTo>
                      <a:pt x="91" y="30"/>
                    </a:lnTo>
                    <a:lnTo>
                      <a:pt x="79" y="45"/>
                    </a:lnTo>
                    <a:lnTo>
                      <a:pt x="66" y="63"/>
                    </a:lnTo>
                    <a:lnTo>
                      <a:pt x="58" y="82"/>
                    </a:lnTo>
                    <a:lnTo>
                      <a:pt x="49" y="99"/>
                    </a:lnTo>
                    <a:lnTo>
                      <a:pt x="40" y="119"/>
                    </a:lnTo>
                    <a:lnTo>
                      <a:pt x="28" y="159"/>
                    </a:lnTo>
                    <a:lnTo>
                      <a:pt x="28" y="159"/>
                    </a:lnTo>
                    <a:lnTo>
                      <a:pt x="16" y="201"/>
                    </a:lnTo>
                    <a:lnTo>
                      <a:pt x="7" y="242"/>
                    </a:lnTo>
                    <a:lnTo>
                      <a:pt x="2" y="286"/>
                    </a:lnTo>
                    <a:lnTo>
                      <a:pt x="0" y="309"/>
                    </a:lnTo>
                    <a:lnTo>
                      <a:pt x="0" y="330"/>
                    </a:lnTo>
                    <a:lnTo>
                      <a:pt x="0" y="330"/>
                    </a:lnTo>
                    <a:lnTo>
                      <a:pt x="2" y="333"/>
                    </a:lnTo>
                    <a:lnTo>
                      <a:pt x="5" y="335"/>
                    </a:lnTo>
                    <a:lnTo>
                      <a:pt x="7" y="335"/>
                    </a:lnTo>
                    <a:lnTo>
                      <a:pt x="10" y="331"/>
                    </a:lnTo>
                    <a:lnTo>
                      <a:pt x="10" y="331"/>
                    </a:lnTo>
                    <a:lnTo>
                      <a:pt x="17" y="312"/>
                    </a:lnTo>
                    <a:lnTo>
                      <a:pt x="23" y="291"/>
                    </a:lnTo>
                    <a:lnTo>
                      <a:pt x="31" y="249"/>
                    </a:lnTo>
                    <a:lnTo>
                      <a:pt x="45" y="166"/>
                    </a:lnTo>
                    <a:lnTo>
                      <a:pt x="54" y="124"/>
                    </a:lnTo>
                    <a:lnTo>
                      <a:pt x="59" y="103"/>
                    </a:lnTo>
                    <a:lnTo>
                      <a:pt x="65" y="84"/>
                    </a:lnTo>
                    <a:lnTo>
                      <a:pt x="72" y="63"/>
                    </a:lnTo>
                    <a:lnTo>
                      <a:pt x="80" y="44"/>
                    </a:lnTo>
                    <a:lnTo>
                      <a:pt x="91" y="24"/>
                    </a:lnTo>
                    <a:lnTo>
                      <a:pt x="101" y="7"/>
                    </a:lnTo>
                    <a:lnTo>
                      <a:pt x="101" y="7"/>
                    </a:lnTo>
                    <a:lnTo>
                      <a:pt x="94" y="3"/>
                    </a:lnTo>
                    <a:lnTo>
                      <a:pt x="94" y="3"/>
                    </a:lnTo>
                    <a:lnTo>
                      <a:pt x="94" y="28"/>
                    </a:lnTo>
                    <a:lnTo>
                      <a:pt x="92" y="52"/>
                    </a:lnTo>
                    <a:lnTo>
                      <a:pt x="85" y="98"/>
                    </a:lnTo>
                    <a:lnTo>
                      <a:pt x="75" y="145"/>
                    </a:lnTo>
                    <a:lnTo>
                      <a:pt x="65" y="190"/>
                    </a:lnTo>
                    <a:lnTo>
                      <a:pt x="54" y="237"/>
                    </a:lnTo>
                    <a:lnTo>
                      <a:pt x="45" y="283"/>
                    </a:lnTo>
                    <a:lnTo>
                      <a:pt x="42" y="307"/>
                    </a:lnTo>
                    <a:lnTo>
                      <a:pt x="38" y="330"/>
                    </a:lnTo>
                    <a:lnTo>
                      <a:pt x="38" y="354"/>
                    </a:lnTo>
                    <a:lnTo>
                      <a:pt x="38" y="377"/>
                    </a:lnTo>
                    <a:lnTo>
                      <a:pt x="38" y="377"/>
                    </a:lnTo>
                    <a:lnTo>
                      <a:pt x="40" y="380"/>
                    </a:lnTo>
                    <a:lnTo>
                      <a:pt x="42" y="382"/>
                    </a:lnTo>
                    <a:lnTo>
                      <a:pt x="45" y="382"/>
                    </a:lnTo>
                    <a:lnTo>
                      <a:pt x="47" y="380"/>
                    </a:lnTo>
                    <a:lnTo>
                      <a:pt x="47" y="380"/>
                    </a:lnTo>
                    <a:lnTo>
                      <a:pt x="59" y="359"/>
                    </a:lnTo>
                    <a:lnTo>
                      <a:pt x="68" y="337"/>
                    </a:lnTo>
                    <a:lnTo>
                      <a:pt x="73" y="314"/>
                    </a:lnTo>
                    <a:lnTo>
                      <a:pt x="79" y="293"/>
                    </a:lnTo>
                    <a:lnTo>
                      <a:pt x="82" y="269"/>
                    </a:lnTo>
                    <a:lnTo>
                      <a:pt x="84" y="246"/>
                    </a:lnTo>
                    <a:lnTo>
                      <a:pt x="85" y="199"/>
                    </a:lnTo>
                    <a:lnTo>
                      <a:pt x="87" y="153"/>
                    </a:lnTo>
                    <a:lnTo>
                      <a:pt x="89" y="106"/>
                    </a:lnTo>
                    <a:lnTo>
                      <a:pt x="92" y="82"/>
                    </a:lnTo>
                    <a:lnTo>
                      <a:pt x="96" y="59"/>
                    </a:lnTo>
                    <a:lnTo>
                      <a:pt x="101" y="37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101" y="38"/>
                    </a:lnTo>
                    <a:lnTo>
                      <a:pt x="101" y="63"/>
                    </a:lnTo>
                    <a:lnTo>
                      <a:pt x="101" y="87"/>
                    </a:lnTo>
                    <a:lnTo>
                      <a:pt x="99" y="113"/>
                    </a:lnTo>
                    <a:lnTo>
                      <a:pt x="94" y="162"/>
                    </a:lnTo>
                    <a:lnTo>
                      <a:pt x="89" y="211"/>
                    </a:lnTo>
                    <a:lnTo>
                      <a:pt x="84" y="260"/>
                    </a:lnTo>
                    <a:lnTo>
                      <a:pt x="82" y="284"/>
                    </a:lnTo>
                    <a:lnTo>
                      <a:pt x="80" y="309"/>
                    </a:lnTo>
                    <a:lnTo>
                      <a:pt x="82" y="333"/>
                    </a:lnTo>
                    <a:lnTo>
                      <a:pt x="84" y="359"/>
                    </a:lnTo>
                    <a:lnTo>
                      <a:pt x="87" y="384"/>
                    </a:lnTo>
                    <a:lnTo>
                      <a:pt x="92" y="408"/>
                    </a:lnTo>
                    <a:lnTo>
                      <a:pt x="92" y="408"/>
                    </a:lnTo>
                    <a:lnTo>
                      <a:pt x="94" y="410"/>
                    </a:lnTo>
                    <a:lnTo>
                      <a:pt x="98" y="412"/>
                    </a:lnTo>
                    <a:lnTo>
                      <a:pt x="101" y="412"/>
                    </a:lnTo>
                    <a:lnTo>
                      <a:pt x="103" y="408"/>
                    </a:lnTo>
                    <a:lnTo>
                      <a:pt x="103" y="408"/>
                    </a:lnTo>
                    <a:lnTo>
                      <a:pt x="110" y="386"/>
                    </a:lnTo>
                    <a:lnTo>
                      <a:pt x="115" y="361"/>
                    </a:lnTo>
                    <a:lnTo>
                      <a:pt x="119" y="338"/>
                    </a:lnTo>
                    <a:lnTo>
                      <a:pt x="122" y="314"/>
                    </a:lnTo>
                    <a:lnTo>
                      <a:pt x="122" y="267"/>
                    </a:lnTo>
                    <a:lnTo>
                      <a:pt x="122" y="218"/>
                    </a:lnTo>
                    <a:lnTo>
                      <a:pt x="115" y="122"/>
                    </a:lnTo>
                    <a:lnTo>
                      <a:pt x="113" y="73"/>
                    </a:lnTo>
                    <a:lnTo>
                      <a:pt x="112" y="26"/>
                    </a:lnTo>
                    <a:lnTo>
                      <a:pt x="112" y="26"/>
                    </a:lnTo>
                    <a:lnTo>
                      <a:pt x="101" y="28"/>
                    </a:lnTo>
                    <a:lnTo>
                      <a:pt x="101" y="28"/>
                    </a:lnTo>
                    <a:lnTo>
                      <a:pt x="110" y="52"/>
                    </a:lnTo>
                    <a:lnTo>
                      <a:pt x="117" y="75"/>
                    </a:lnTo>
                    <a:lnTo>
                      <a:pt x="120" y="99"/>
                    </a:lnTo>
                    <a:lnTo>
                      <a:pt x="124" y="124"/>
                    </a:lnTo>
                    <a:lnTo>
                      <a:pt x="126" y="148"/>
                    </a:lnTo>
                    <a:lnTo>
                      <a:pt x="127" y="173"/>
                    </a:lnTo>
                    <a:lnTo>
                      <a:pt x="127" y="223"/>
                    </a:lnTo>
                    <a:lnTo>
                      <a:pt x="126" y="272"/>
                    </a:lnTo>
                    <a:lnTo>
                      <a:pt x="124" y="323"/>
                    </a:lnTo>
                    <a:lnTo>
                      <a:pt x="126" y="347"/>
                    </a:lnTo>
                    <a:lnTo>
                      <a:pt x="127" y="372"/>
                    </a:lnTo>
                    <a:lnTo>
                      <a:pt x="131" y="396"/>
                    </a:lnTo>
                    <a:lnTo>
                      <a:pt x="134" y="420"/>
                    </a:lnTo>
                    <a:lnTo>
                      <a:pt x="134" y="420"/>
                    </a:lnTo>
                    <a:lnTo>
                      <a:pt x="138" y="424"/>
                    </a:lnTo>
                    <a:lnTo>
                      <a:pt x="141" y="424"/>
                    </a:lnTo>
                    <a:lnTo>
                      <a:pt x="145" y="424"/>
                    </a:lnTo>
                    <a:lnTo>
                      <a:pt x="147" y="420"/>
                    </a:lnTo>
                    <a:lnTo>
                      <a:pt x="147" y="420"/>
                    </a:lnTo>
                    <a:lnTo>
                      <a:pt x="148" y="370"/>
                    </a:lnTo>
                    <a:lnTo>
                      <a:pt x="150" y="321"/>
                    </a:lnTo>
                    <a:lnTo>
                      <a:pt x="150" y="272"/>
                    </a:lnTo>
                    <a:lnTo>
                      <a:pt x="148" y="223"/>
                    </a:lnTo>
                    <a:lnTo>
                      <a:pt x="145" y="174"/>
                    </a:lnTo>
                    <a:lnTo>
                      <a:pt x="140" y="126"/>
                    </a:lnTo>
                    <a:lnTo>
                      <a:pt x="134" y="77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24" y="26"/>
                    </a:lnTo>
                    <a:lnTo>
                      <a:pt x="122" y="26"/>
                    </a:lnTo>
                    <a:lnTo>
                      <a:pt x="119" y="24"/>
                    </a:lnTo>
                    <a:lnTo>
                      <a:pt x="115" y="26"/>
                    </a:lnTo>
                    <a:lnTo>
                      <a:pt x="113" y="28"/>
                    </a:lnTo>
                    <a:lnTo>
                      <a:pt x="113" y="31"/>
                    </a:lnTo>
                    <a:lnTo>
                      <a:pt x="113" y="31"/>
                    </a:lnTo>
                    <a:lnTo>
                      <a:pt x="131" y="126"/>
                    </a:lnTo>
                    <a:lnTo>
                      <a:pt x="147" y="220"/>
                    </a:lnTo>
                    <a:lnTo>
                      <a:pt x="155" y="267"/>
                    </a:lnTo>
                    <a:lnTo>
                      <a:pt x="166" y="314"/>
                    </a:lnTo>
                    <a:lnTo>
                      <a:pt x="176" y="361"/>
                    </a:lnTo>
                    <a:lnTo>
                      <a:pt x="190" y="408"/>
                    </a:lnTo>
                    <a:lnTo>
                      <a:pt x="190" y="408"/>
                    </a:lnTo>
                    <a:lnTo>
                      <a:pt x="192" y="410"/>
                    </a:lnTo>
                    <a:lnTo>
                      <a:pt x="195" y="412"/>
                    </a:lnTo>
                    <a:lnTo>
                      <a:pt x="201" y="410"/>
                    </a:lnTo>
                    <a:lnTo>
                      <a:pt x="201" y="406"/>
                    </a:lnTo>
                    <a:lnTo>
                      <a:pt x="201" y="406"/>
                    </a:lnTo>
                    <a:lnTo>
                      <a:pt x="202" y="356"/>
                    </a:lnTo>
                    <a:lnTo>
                      <a:pt x="201" y="305"/>
                    </a:lnTo>
                    <a:lnTo>
                      <a:pt x="199" y="255"/>
                    </a:lnTo>
                    <a:lnTo>
                      <a:pt x="194" y="206"/>
                    </a:lnTo>
                    <a:lnTo>
                      <a:pt x="194" y="206"/>
                    </a:lnTo>
                    <a:lnTo>
                      <a:pt x="187" y="157"/>
                    </a:lnTo>
                    <a:lnTo>
                      <a:pt x="181" y="133"/>
                    </a:lnTo>
                    <a:lnTo>
                      <a:pt x="176" y="108"/>
                    </a:lnTo>
                    <a:lnTo>
                      <a:pt x="169" y="84"/>
                    </a:lnTo>
                    <a:lnTo>
                      <a:pt x="161" y="61"/>
                    </a:lnTo>
                    <a:lnTo>
                      <a:pt x="148" y="38"/>
                    </a:lnTo>
                    <a:lnTo>
                      <a:pt x="136" y="17"/>
                    </a:lnTo>
                    <a:lnTo>
                      <a:pt x="136" y="17"/>
                    </a:lnTo>
                    <a:lnTo>
                      <a:pt x="134" y="16"/>
                    </a:lnTo>
                    <a:lnTo>
                      <a:pt x="131" y="16"/>
                    </a:lnTo>
                    <a:lnTo>
                      <a:pt x="129" y="17"/>
                    </a:lnTo>
                    <a:lnTo>
                      <a:pt x="127" y="19"/>
                    </a:lnTo>
                    <a:lnTo>
                      <a:pt x="127" y="19"/>
                    </a:lnTo>
                    <a:lnTo>
                      <a:pt x="124" y="42"/>
                    </a:lnTo>
                    <a:lnTo>
                      <a:pt x="124" y="63"/>
                    </a:lnTo>
                    <a:lnTo>
                      <a:pt x="126" y="85"/>
                    </a:lnTo>
                    <a:lnTo>
                      <a:pt x="129" y="108"/>
                    </a:lnTo>
                    <a:lnTo>
                      <a:pt x="134" y="131"/>
                    </a:lnTo>
                    <a:lnTo>
                      <a:pt x="141" y="152"/>
                    </a:lnTo>
                    <a:lnTo>
                      <a:pt x="155" y="194"/>
                    </a:lnTo>
                    <a:lnTo>
                      <a:pt x="155" y="194"/>
                    </a:lnTo>
                    <a:lnTo>
                      <a:pt x="173" y="242"/>
                    </a:lnTo>
                    <a:lnTo>
                      <a:pt x="194" y="291"/>
                    </a:lnTo>
                    <a:lnTo>
                      <a:pt x="216" y="338"/>
                    </a:lnTo>
                    <a:lnTo>
                      <a:pt x="241" y="384"/>
                    </a:lnTo>
                    <a:lnTo>
                      <a:pt x="241" y="384"/>
                    </a:lnTo>
                    <a:lnTo>
                      <a:pt x="244" y="386"/>
                    </a:lnTo>
                    <a:lnTo>
                      <a:pt x="248" y="387"/>
                    </a:lnTo>
                    <a:lnTo>
                      <a:pt x="251" y="386"/>
                    </a:lnTo>
                    <a:lnTo>
                      <a:pt x="253" y="382"/>
                    </a:lnTo>
                    <a:lnTo>
                      <a:pt x="253" y="382"/>
                    </a:lnTo>
                    <a:lnTo>
                      <a:pt x="253" y="358"/>
                    </a:lnTo>
                    <a:lnTo>
                      <a:pt x="253" y="333"/>
                    </a:lnTo>
                    <a:lnTo>
                      <a:pt x="251" y="307"/>
                    </a:lnTo>
                    <a:lnTo>
                      <a:pt x="248" y="283"/>
                    </a:lnTo>
                    <a:lnTo>
                      <a:pt x="239" y="234"/>
                    </a:lnTo>
                    <a:lnTo>
                      <a:pt x="227" y="187"/>
                    </a:lnTo>
                    <a:lnTo>
                      <a:pt x="227" y="187"/>
                    </a:lnTo>
                    <a:lnTo>
                      <a:pt x="215" y="145"/>
                    </a:lnTo>
                    <a:lnTo>
                      <a:pt x="206" y="122"/>
                    </a:lnTo>
                    <a:lnTo>
                      <a:pt x="197" y="101"/>
                    </a:lnTo>
                    <a:lnTo>
                      <a:pt x="187" y="82"/>
                    </a:lnTo>
                    <a:lnTo>
                      <a:pt x="174" y="63"/>
                    </a:lnTo>
                    <a:lnTo>
                      <a:pt x="161" y="45"/>
                    </a:lnTo>
                    <a:lnTo>
                      <a:pt x="145" y="30"/>
                    </a:lnTo>
                    <a:lnTo>
                      <a:pt x="145" y="30"/>
                    </a:lnTo>
                    <a:lnTo>
                      <a:pt x="141" y="28"/>
                    </a:lnTo>
                    <a:lnTo>
                      <a:pt x="140" y="28"/>
                    </a:lnTo>
                    <a:lnTo>
                      <a:pt x="136" y="31"/>
                    </a:lnTo>
                    <a:lnTo>
                      <a:pt x="136" y="35"/>
                    </a:lnTo>
                    <a:lnTo>
                      <a:pt x="136" y="37"/>
                    </a:lnTo>
                    <a:lnTo>
                      <a:pt x="138" y="38"/>
                    </a:lnTo>
                    <a:lnTo>
                      <a:pt x="138" y="38"/>
                    </a:lnTo>
                    <a:lnTo>
                      <a:pt x="154" y="56"/>
                    </a:lnTo>
                    <a:lnTo>
                      <a:pt x="167" y="75"/>
                    </a:lnTo>
                    <a:lnTo>
                      <a:pt x="180" y="94"/>
                    </a:lnTo>
                    <a:lnTo>
                      <a:pt x="190" y="117"/>
                    </a:lnTo>
                    <a:lnTo>
                      <a:pt x="199" y="139"/>
                    </a:lnTo>
                    <a:lnTo>
                      <a:pt x="208" y="162"/>
                    </a:lnTo>
                    <a:lnTo>
                      <a:pt x="220" y="206"/>
                    </a:lnTo>
                    <a:lnTo>
                      <a:pt x="220" y="206"/>
                    </a:lnTo>
                    <a:lnTo>
                      <a:pt x="230" y="249"/>
                    </a:lnTo>
                    <a:lnTo>
                      <a:pt x="237" y="293"/>
                    </a:lnTo>
                    <a:lnTo>
                      <a:pt x="241" y="314"/>
                    </a:lnTo>
                    <a:lnTo>
                      <a:pt x="241" y="337"/>
                    </a:lnTo>
                    <a:lnTo>
                      <a:pt x="241" y="359"/>
                    </a:lnTo>
                    <a:lnTo>
                      <a:pt x="241" y="380"/>
                    </a:lnTo>
                    <a:lnTo>
                      <a:pt x="241" y="380"/>
                    </a:lnTo>
                    <a:lnTo>
                      <a:pt x="251" y="379"/>
                    </a:lnTo>
                    <a:lnTo>
                      <a:pt x="251" y="379"/>
                    </a:lnTo>
                    <a:lnTo>
                      <a:pt x="230" y="338"/>
                    </a:lnTo>
                    <a:lnTo>
                      <a:pt x="209" y="298"/>
                    </a:lnTo>
                    <a:lnTo>
                      <a:pt x="192" y="256"/>
                    </a:lnTo>
                    <a:lnTo>
                      <a:pt x="176" y="215"/>
                    </a:lnTo>
                    <a:lnTo>
                      <a:pt x="176" y="215"/>
                    </a:lnTo>
                    <a:lnTo>
                      <a:pt x="159" y="169"/>
                    </a:lnTo>
                    <a:lnTo>
                      <a:pt x="150" y="146"/>
                    </a:lnTo>
                    <a:lnTo>
                      <a:pt x="143" y="120"/>
                    </a:lnTo>
                    <a:lnTo>
                      <a:pt x="138" y="96"/>
                    </a:lnTo>
                    <a:lnTo>
                      <a:pt x="134" y="71"/>
                    </a:lnTo>
                    <a:lnTo>
                      <a:pt x="134" y="47"/>
                    </a:lnTo>
                    <a:lnTo>
                      <a:pt x="136" y="35"/>
                    </a:lnTo>
                    <a:lnTo>
                      <a:pt x="138" y="23"/>
                    </a:lnTo>
                    <a:lnTo>
                      <a:pt x="138" y="23"/>
                    </a:lnTo>
                    <a:lnTo>
                      <a:pt x="127" y="24"/>
                    </a:lnTo>
                    <a:lnTo>
                      <a:pt x="127" y="24"/>
                    </a:lnTo>
                    <a:lnTo>
                      <a:pt x="140" y="45"/>
                    </a:lnTo>
                    <a:lnTo>
                      <a:pt x="150" y="68"/>
                    </a:lnTo>
                    <a:lnTo>
                      <a:pt x="159" y="89"/>
                    </a:lnTo>
                    <a:lnTo>
                      <a:pt x="166" y="113"/>
                    </a:lnTo>
                    <a:lnTo>
                      <a:pt x="171" y="136"/>
                    </a:lnTo>
                    <a:lnTo>
                      <a:pt x="174" y="160"/>
                    </a:lnTo>
                    <a:lnTo>
                      <a:pt x="181" y="208"/>
                    </a:lnTo>
                    <a:lnTo>
                      <a:pt x="181" y="208"/>
                    </a:lnTo>
                    <a:lnTo>
                      <a:pt x="187" y="256"/>
                    </a:lnTo>
                    <a:lnTo>
                      <a:pt x="190" y="307"/>
                    </a:lnTo>
                    <a:lnTo>
                      <a:pt x="190" y="356"/>
                    </a:lnTo>
                    <a:lnTo>
                      <a:pt x="190" y="406"/>
                    </a:lnTo>
                    <a:lnTo>
                      <a:pt x="190" y="406"/>
                    </a:lnTo>
                    <a:lnTo>
                      <a:pt x="201" y="405"/>
                    </a:lnTo>
                    <a:lnTo>
                      <a:pt x="201" y="405"/>
                    </a:lnTo>
                    <a:lnTo>
                      <a:pt x="188" y="359"/>
                    </a:lnTo>
                    <a:lnTo>
                      <a:pt x="178" y="312"/>
                    </a:lnTo>
                    <a:lnTo>
                      <a:pt x="167" y="265"/>
                    </a:lnTo>
                    <a:lnTo>
                      <a:pt x="159" y="218"/>
                    </a:lnTo>
                    <a:lnTo>
                      <a:pt x="141" y="124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13" y="31"/>
                    </a:lnTo>
                    <a:lnTo>
                      <a:pt x="113" y="31"/>
                    </a:lnTo>
                    <a:lnTo>
                      <a:pt x="122" y="78"/>
                    </a:lnTo>
                    <a:lnTo>
                      <a:pt x="129" y="127"/>
                    </a:lnTo>
                    <a:lnTo>
                      <a:pt x="134" y="176"/>
                    </a:lnTo>
                    <a:lnTo>
                      <a:pt x="138" y="223"/>
                    </a:lnTo>
                    <a:lnTo>
                      <a:pt x="140" y="272"/>
                    </a:lnTo>
                    <a:lnTo>
                      <a:pt x="140" y="321"/>
                    </a:lnTo>
                    <a:lnTo>
                      <a:pt x="138" y="370"/>
                    </a:lnTo>
                    <a:lnTo>
                      <a:pt x="134" y="419"/>
                    </a:lnTo>
                    <a:lnTo>
                      <a:pt x="134" y="419"/>
                    </a:lnTo>
                    <a:lnTo>
                      <a:pt x="147" y="419"/>
                    </a:lnTo>
                    <a:lnTo>
                      <a:pt x="147" y="419"/>
                    </a:lnTo>
                    <a:lnTo>
                      <a:pt x="141" y="394"/>
                    </a:lnTo>
                    <a:lnTo>
                      <a:pt x="140" y="368"/>
                    </a:lnTo>
                    <a:lnTo>
                      <a:pt x="136" y="344"/>
                    </a:lnTo>
                    <a:lnTo>
                      <a:pt x="136" y="319"/>
                    </a:lnTo>
                    <a:lnTo>
                      <a:pt x="136" y="269"/>
                    </a:lnTo>
                    <a:lnTo>
                      <a:pt x="138" y="220"/>
                    </a:lnTo>
                    <a:lnTo>
                      <a:pt x="138" y="169"/>
                    </a:lnTo>
                    <a:lnTo>
                      <a:pt x="136" y="145"/>
                    </a:lnTo>
                    <a:lnTo>
                      <a:pt x="134" y="120"/>
                    </a:lnTo>
                    <a:lnTo>
                      <a:pt x="131" y="96"/>
                    </a:lnTo>
                    <a:lnTo>
                      <a:pt x="127" y="71"/>
                    </a:lnTo>
                    <a:lnTo>
                      <a:pt x="120" y="47"/>
                    </a:lnTo>
                    <a:lnTo>
                      <a:pt x="112" y="23"/>
                    </a:lnTo>
                    <a:lnTo>
                      <a:pt x="112" y="23"/>
                    </a:lnTo>
                    <a:lnTo>
                      <a:pt x="110" y="21"/>
                    </a:lnTo>
                    <a:lnTo>
                      <a:pt x="106" y="21"/>
                    </a:lnTo>
                    <a:lnTo>
                      <a:pt x="103" y="23"/>
                    </a:lnTo>
                    <a:lnTo>
                      <a:pt x="101" y="24"/>
                    </a:lnTo>
                    <a:lnTo>
                      <a:pt x="101" y="24"/>
                    </a:lnTo>
                    <a:lnTo>
                      <a:pt x="101" y="73"/>
                    </a:lnTo>
                    <a:lnTo>
                      <a:pt x="105" y="120"/>
                    </a:lnTo>
                    <a:lnTo>
                      <a:pt x="112" y="216"/>
                    </a:lnTo>
                    <a:lnTo>
                      <a:pt x="112" y="263"/>
                    </a:lnTo>
                    <a:lnTo>
                      <a:pt x="110" y="310"/>
                    </a:lnTo>
                    <a:lnTo>
                      <a:pt x="108" y="335"/>
                    </a:lnTo>
                    <a:lnTo>
                      <a:pt x="105" y="358"/>
                    </a:lnTo>
                    <a:lnTo>
                      <a:pt x="99" y="382"/>
                    </a:lnTo>
                    <a:lnTo>
                      <a:pt x="92" y="405"/>
                    </a:lnTo>
                    <a:lnTo>
                      <a:pt x="92" y="405"/>
                    </a:lnTo>
                    <a:lnTo>
                      <a:pt x="105" y="405"/>
                    </a:lnTo>
                    <a:lnTo>
                      <a:pt x="105" y="405"/>
                    </a:lnTo>
                    <a:lnTo>
                      <a:pt x="98" y="380"/>
                    </a:lnTo>
                    <a:lnTo>
                      <a:pt x="94" y="356"/>
                    </a:lnTo>
                    <a:lnTo>
                      <a:pt x="92" y="331"/>
                    </a:lnTo>
                    <a:lnTo>
                      <a:pt x="92" y="307"/>
                    </a:lnTo>
                    <a:lnTo>
                      <a:pt x="92" y="283"/>
                    </a:lnTo>
                    <a:lnTo>
                      <a:pt x="94" y="258"/>
                    </a:lnTo>
                    <a:lnTo>
                      <a:pt x="99" y="209"/>
                    </a:lnTo>
                    <a:lnTo>
                      <a:pt x="105" y="160"/>
                    </a:lnTo>
                    <a:lnTo>
                      <a:pt x="110" y="110"/>
                    </a:lnTo>
                    <a:lnTo>
                      <a:pt x="112" y="85"/>
                    </a:lnTo>
                    <a:lnTo>
                      <a:pt x="112" y="61"/>
                    </a:lnTo>
                    <a:lnTo>
                      <a:pt x="110" y="37"/>
                    </a:lnTo>
                    <a:lnTo>
                      <a:pt x="108" y="12"/>
                    </a:lnTo>
                    <a:lnTo>
                      <a:pt x="108" y="12"/>
                    </a:lnTo>
                    <a:lnTo>
                      <a:pt x="106" y="9"/>
                    </a:lnTo>
                    <a:lnTo>
                      <a:pt x="103" y="9"/>
                    </a:lnTo>
                    <a:lnTo>
                      <a:pt x="99" y="9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91" y="33"/>
                    </a:lnTo>
                    <a:lnTo>
                      <a:pt x="85" y="56"/>
                    </a:lnTo>
                    <a:lnTo>
                      <a:pt x="82" y="78"/>
                    </a:lnTo>
                    <a:lnTo>
                      <a:pt x="80" y="101"/>
                    </a:lnTo>
                    <a:lnTo>
                      <a:pt x="79" y="148"/>
                    </a:lnTo>
                    <a:lnTo>
                      <a:pt x="77" y="195"/>
                    </a:lnTo>
                    <a:lnTo>
                      <a:pt x="75" y="242"/>
                    </a:lnTo>
                    <a:lnTo>
                      <a:pt x="73" y="265"/>
                    </a:lnTo>
                    <a:lnTo>
                      <a:pt x="70" y="288"/>
                    </a:lnTo>
                    <a:lnTo>
                      <a:pt x="65" y="309"/>
                    </a:lnTo>
                    <a:lnTo>
                      <a:pt x="59" y="331"/>
                    </a:lnTo>
                    <a:lnTo>
                      <a:pt x="51" y="352"/>
                    </a:lnTo>
                    <a:lnTo>
                      <a:pt x="38" y="373"/>
                    </a:lnTo>
                    <a:lnTo>
                      <a:pt x="38" y="373"/>
                    </a:lnTo>
                    <a:lnTo>
                      <a:pt x="49" y="375"/>
                    </a:lnTo>
                    <a:lnTo>
                      <a:pt x="49" y="375"/>
                    </a:lnTo>
                    <a:lnTo>
                      <a:pt x="49" y="352"/>
                    </a:lnTo>
                    <a:lnTo>
                      <a:pt x="49" y="328"/>
                    </a:lnTo>
                    <a:lnTo>
                      <a:pt x="51" y="305"/>
                    </a:lnTo>
                    <a:lnTo>
                      <a:pt x="54" y="283"/>
                    </a:lnTo>
                    <a:lnTo>
                      <a:pt x="63" y="235"/>
                    </a:lnTo>
                    <a:lnTo>
                      <a:pt x="75" y="190"/>
                    </a:lnTo>
                    <a:lnTo>
                      <a:pt x="85" y="145"/>
                    </a:lnTo>
                    <a:lnTo>
                      <a:pt x="94" y="99"/>
                    </a:lnTo>
                    <a:lnTo>
                      <a:pt x="101" y="52"/>
                    </a:lnTo>
                    <a:lnTo>
                      <a:pt x="103" y="28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1" y="2"/>
                    </a:lnTo>
                    <a:lnTo>
                      <a:pt x="99" y="0"/>
                    </a:lnTo>
                    <a:lnTo>
                      <a:pt x="98" y="0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82" y="21"/>
                    </a:lnTo>
                    <a:lnTo>
                      <a:pt x="73" y="38"/>
                    </a:lnTo>
                    <a:lnTo>
                      <a:pt x="65" y="59"/>
                    </a:lnTo>
                    <a:lnTo>
                      <a:pt x="58" y="78"/>
                    </a:lnTo>
                    <a:lnTo>
                      <a:pt x="51" y="99"/>
                    </a:lnTo>
                    <a:lnTo>
                      <a:pt x="45" y="119"/>
                    </a:lnTo>
                    <a:lnTo>
                      <a:pt x="38" y="162"/>
                    </a:lnTo>
                    <a:lnTo>
                      <a:pt x="23" y="246"/>
                    </a:lnTo>
                    <a:lnTo>
                      <a:pt x="14" y="288"/>
                    </a:lnTo>
                    <a:lnTo>
                      <a:pt x="9" y="309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10" y="331"/>
                    </a:lnTo>
                    <a:lnTo>
                      <a:pt x="10" y="331"/>
                    </a:lnTo>
                    <a:lnTo>
                      <a:pt x="10" y="310"/>
                    </a:lnTo>
                    <a:lnTo>
                      <a:pt x="10" y="290"/>
                    </a:lnTo>
                    <a:lnTo>
                      <a:pt x="16" y="249"/>
                    </a:lnTo>
                    <a:lnTo>
                      <a:pt x="24" y="209"/>
                    </a:lnTo>
                    <a:lnTo>
                      <a:pt x="33" y="171"/>
                    </a:lnTo>
                    <a:lnTo>
                      <a:pt x="33" y="171"/>
                    </a:lnTo>
                    <a:lnTo>
                      <a:pt x="47" y="131"/>
                    </a:lnTo>
                    <a:lnTo>
                      <a:pt x="54" y="110"/>
                    </a:lnTo>
                    <a:lnTo>
                      <a:pt x="63" y="91"/>
                    </a:lnTo>
                    <a:lnTo>
                      <a:pt x="72" y="71"/>
                    </a:lnTo>
                    <a:lnTo>
                      <a:pt x="84" y="52"/>
                    </a:lnTo>
                    <a:lnTo>
                      <a:pt x="96" y="37"/>
                    </a:lnTo>
                    <a:lnTo>
                      <a:pt x="110" y="21"/>
                    </a:lnTo>
                    <a:lnTo>
                      <a:pt x="110" y="21"/>
                    </a:lnTo>
                    <a:lnTo>
                      <a:pt x="110" y="17"/>
                    </a:lnTo>
                    <a:lnTo>
                      <a:pt x="110" y="14"/>
                    </a:lnTo>
                    <a:lnTo>
                      <a:pt x="106" y="14"/>
                    </a:lnTo>
                    <a:lnTo>
                      <a:pt x="105" y="14"/>
                    </a:lnTo>
                    <a:lnTo>
                      <a:pt x="105" y="14"/>
                    </a:lnTo>
                    <a:close/>
                  </a:path>
                </a:pathLst>
              </a:custGeom>
              <a:solidFill>
                <a:srgbClr val="A88C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7021134" y="1731881"/>
              <a:ext cx="137056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200" i="0" u="none" strike="noStrike" cap="none" normalizeH="0" baseline="0" dirty="0" smtClean="0">
                  <a:ln>
                    <a:noFill/>
                  </a:ln>
                  <a:solidFill>
                    <a:srgbClr val="675046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NO1</a:t>
              </a:r>
              <a:endParaRPr kumimoji="0" lang="zh-CN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4025900" y="5627688"/>
            <a:ext cx="1231901" cy="838200"/>
            <a:chOff x="4025900" y="5627688"/>
            <a:chExt cx="1231901" cy="838200"/>
          </a:xfrm>
        </p:grpSpPr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4175125" y="5862638"/>
              <a:ext cx="892175" cy="603250"/>
            </a:xfrm>
            <a:custGeom>
              <a:avLst/>
              <a:gdLst>
                <a:gd name="T0" fmla="*/ 0 w 1123"/>
                <a:gd name="T1" fmla="*/ 0 h 761"/>
                <a:gd name="T2" fmla="*/ 121 w 1123"/>
                <a:gd name="T3" fmla="*/ 560 h 761"/>
                <a:gd name="T4" fmla="*/ 548 w 1123"/>
                <a:gd name="T5" fmla="*/ 761 h 761"/>
                <a:gd name="T6" fmla="*/ 1083 w 1123"/>
                <a:gd name="T7" fmla="*/ 547 h 761"/>
                <a:gd name="T8" fmla="*/ 1123 w 1123"/>
                <a:gd name="T9" fmla="*/ 27 h 761"/>
                <a:gd name="T10" fmla="*/ 0 w 1123"/>
                <a:gd name="T11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3" h="761">
                  <a:moveTo>
                    <a:pt x="0" y="0"/>
                  </a:moveTo>
                  <a:lnTo>
                    <a:pt x="121" y="560"/>
                  </a:lnTo>
                  <a:lnTo>
                    <a:pt x="548" y="761"/>
                  </a:lnTo>
                  <a:lnTo>
                    <a:pt x="1083" y="547"/>
                  </a:lnTo>
                  <a:lnTo>
                    <a:pt x="1123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4175125" y="5862638"/>
              <a:ext cx="892175" cy="603250"/>
            </a:xfrm>
            <a:custGeom>
              <a:avLst/>
              <a:gdLst>
                <a:gd name="T0" fmla="*/ 0 w 1123"/>
                <a:gd name="T1" fmla="*/ 0 h 761"/>
                <a:gd name="T2" fmla="*/ 121 w 1123"/>
                <a:gd name="T3" fmla="*/ 560 h 761"/>
                <a:gd name="T4" fmla="*/ 548 w 1123"/>
                <a:gd name="T5" fmla="*/ 761 h 761"/>
                <a:gd name="T6" fmla="*/ 1083 w 1123"/>
                <a:gd name="T7" fmla="*/ 547 h 761"/>
                <a:gd name="T8" fmla="*/ 1123 w 1123"/>
                <a:gd name="T9" fmla="*/ 27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3" h="761">
                  <a:moveTo>
                    <a:pt x="0" y="0"/>
                  </a:moveTo>
                  <a:lnTo>
                    <a:pt x="121" y="560"/>
                  </a:lnTo>
                  <a:lnTo>
                    <a:pt x="548" y="761"/>
                  </a:lnTo>
                  <a:lnTo>
                    <a:pt x="1083" y="547"/>
                  </a:lnTo>
                  <a:lnTo>
                    <a:pt x="1123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4025900" y="5627688"/>
              <a:ext cx="1231900" cy="434975"/>
            </a:xfrm>
            <a:custGeom>
              <a:avLst/>
              <a:gdLst>
                <a:gd name="T0" fmla="*/ 723 w 1551"/>
                <a:gd name="T1" fmla="*/ 0 h 549"/>
                <a:gd name="T2" fmla="*/ 0 w 1551"/>
                <a:gd name="T3" fmla="*/ 240 h 549"/>
                <a:gd name="T4" fmla="*/ 776 w 1551"/>
                <a:gd name="T5" fmla="*/ 549 h 549"/>
                <a:gd name="T6" fmla="*/ 1551 w 1551"/>
                <a:gd name="T7" fmla="*/ 254 h 549"/>
                <a:gd name="T8" fmla="*/ 723 w 1551"/>
                <a:gd name="T9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1" h="549">
                  <a:moveTo>
                    <a:pt x="723" y="0"/>
                  </a:moveTo>
                  <a:lnTo>
                    <a:pt x="0" y="240"/>
                  </a:lnTo>
                  <a:lnTo>
                    <a:pt x="776" y="549"/>
                  </a:lnTo>
                  <a:lnTo>
                    <a:pt x="1551" y="254"/>
                  </a:lnTo>
                  <a:lnTo>
                    <a:pt x="723" y="0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5195888" y="5854700"/>
              <a:ext cx="23813" cy="2159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5151438" y="6080125"/>
              <a:ext cx="106363" cy="150813"/>
            </a:xfrm>
            <a:custGeom>
              <a:avLst/>
              <a:gdLst>
                <a:gd name="T0" fmla="*/ 0 w 134"/>
                <a:gd name="T1" fmla="*/ 179 h 191"/>
                <a:gd name="T2" fmla="*/ 0 w 134"/>
                <a:gd name="T3" fmla="*/ 179 h 191"/>
                <a:gd name="T4" fmla="*/ 5 w 134"/>
                <a:gd name="T5" fmla="*/ 151 h 191"/>
                <a:gd name="T6" fmla="*/ 11 w 134"/>
                <a:gd name="T7" fmla="*/ 123 h 191"/>
                <a:gd name="T8" fmla="*/ 20 w 134"/>
                <a:gd name="T9" fmla="*/ 90 h 191"/>
                <a:gd name="T10" fmla="*/ 30 w 134"/>
                <a:gd name="T11" fmla="*/ 57 h 191"/>
                <a:gd name="T12" fmla="*/ 36 w 134"/>
                <a:gd name="T13" fmla="*/ 42 h 191"/>
                <a:gd name="T14" fmla="*/ 43 w 134"/>
                <a:gd name="T15" fmla="*/ 29 h 191"/>
                <a:gd name="T16" fmla="*/ 49 w 134"/>
                <a:gd name="T17" fmla="*/ 17 h 191"/>
                <a:gd name="T18" fmla="*/ 56 w 134"/>
                <a:gd name="T19" fmla="*/ 9 h 191"/>
                <a:gd name="T20" fmla="*/ 64 w 134"/>
                <a:gd name="T21" fmla="*/ 2 h 191"/>
                <a:gd name="T22" fmla="*/ 73 w 134"/>
                <a:gd name="T23" fmla="*/ 0 h 191"/>
                <a:gd name="T24" fmla="*/ 73 w 134"/>
                <a:gd name="T25" fmla="*/ 0 h 191"/>
                <a:gd name="T26" fmla="*/ 76 w 134"/>
                <a:gd name="T27" fmla="*/ 0 h 191"/>
                <a:gd name="T28" fmla="*/ 79 w 134"/>
                <a:gd name="T29" fmla="*/ 2 h 191"/>
                <a:gd name="T30" fmla="*/ 88 w 134"/>
                <a:gd name="T31" fmla="*/ 9 h 191"/>
                <a:gd name="T32" fmla="*/ 94 w 134"/>
                <a:gd name="T33" fmla="*/ 19 h 191"/>
                <a:gd name="T34" fmla="*/ 101 w 134"/>
                <a:gd name="T35" fmla="*/ 30 h 191"/>
                <a:gd name="T36" fmla="*/ 106 w 134"/>
                <a:gd name="T37" fmla="*/ 45 h 191"/>
                <a:gd name="T38" fmla="*/ 111 w 134"/>
                <a:gd name="T39" fmla="*/ 60 h 191"/>
                <a:gd name="T40" fmla="*/ 119 w 134"/>
                <a:gd name="T41" fmla="*/ 95 h 191"/>
                <a:gd name="T42" fmla="*/ 126 w 134"/>
                <a:gd name="T43" fmla="*/ 130 h 191"/>
                <a:gd name="T44" fmla="*/ 131 w 134"/>
                <a:gd name="T45" fmla="*/ 161 h 191"/>
                <a:gd name="T46" fmla="*/ 134 w 134"/>
                <a:gd name="T47" fmla="*/ 191 h 191"/>
                <a:gd name="T48" fmla="*/ 0 w 134"/>
                <a:gd name="T49" fmla="*/ 17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191">
                  <a:moveTo>
                    <a:pt x="0" y="179"/>
                  </a:moveTo>
                  <a:lnTo>
                    <a:pt x="0" y="179"/>
                  </a:lnTo>
                  <a:lnTo>
                    <a:pt x="5" y="151"/>
                  </a:lnTo>
                  <a:lnTo>
                    <a:pt x="11" y="123"/>
                  </a:lnTo>
                  <a:lnTo>
                    <a:pt x="20" y="90"/>
                  </a:lnTo>
                  <a:lnTo>
                    <a:pt x="30" y="57"/>
                  </a:lnTo>
                  <a:lnTo>
                    <a:pt x="36" y="42"/>
                  </a:lnTo>
                  <a:lnTo>
                    <a:pt x="43" y="29"/>
                  </a:lnTo>
                  <a:lnTo>
                    <a:pt x="49" y="17"/>
                  </a:lnTo>
                  <a:lnTo>
                    <a:pt x="56" y="9"/>
                  </a:lnTo>
                  <a:lnTo>
                    <a:pt x="64" y="2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2"/>
                  </a:lnTo>
                  <a:lnTo>
                    <a:pt x="88" y="9"/>
                  </a:lnTo>
                  <a:lnTo>
                    <a:pt x="94" y="19"/>
                  </a:lnTo>
                  <a:lnTo>
                    <a:pt x="101" y="30"/>
                  </a:lnTo>
                  <a:lnTo>
                    <a:pt x="106" y="45"/>
                  </a:lnTo>
                  <a:lnTo>
                    <a:pt x="111" y="60"/>
                  </a:lnTo>
                  <a:lnTo>
                    <a:pt x="119" y="95"/>
                  </a:lnTo>
                  <a:lnTo>
                    <a:pt x="126" y="130"/>
                  </a:lnTo>
                  <a:lnTo>
                    <a:pt x="131" y="161"/>
                  </a:lnTo>
                  <a:lnTo>
                    <a:pt x="134" y="191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903538" y="5624513"/>
            <a:ext cx="874713" cy="595313"/>
            <a:chOff x="2903538" y="5624513"/>
            <a:chExt cx="874713" cy="595313"/>
          </a:xfrm>
        </p:grpSpPr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3009900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3009900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2903538" y="5624513"/>
              <a:ext cx="874713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45"/>
            <p:cNvSpPr>
              <a:spLocks noChangeArrowheads="1"/>
            </p:cNvSpPr>
            <p:nvPr/>
          </p:nvSpPr>
          <p:spPr bwMode="auto">
            <a:xfrm>
              <a:off x="3732213" y="5786438"/>
              <a:ext cx="17463" cy="15081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3702050" y="5945188"/>
              <a:ext cx="76200" cy="107950"/>
            </a:xfrm>
            <a:custGeom>
              <a:avLst/>
              <a:gdLst>
                <a:gd name="T0" fmla="*/ 0 w 94"/>
                <a:gd name="T1" fmla="*/ 127 h 136"/>
                <a:gd name="T2" fmla="*/ 0 w 94"/>
                <a:gd name="T3" fmla="*/ 127 h 136"/>
                <a:gd name="T4" fmla="*/ 3 w 94"/>
                <a:gd name="T5" fmla="*/ 107 h 136"/>
                <a:gd name="T6" fmla="*/ 8 w 94"/>
                <a:gd name="T7" fmla="*/ 87 h 136"/>
                <a:gd name="T8" fmla="*/ 13 w 94"/>
                <a:gd name="T9" fmla="*/ 64 h 136"/>
                <a:gd name="T10" fmla="*/ 21 w 94"/>
                <a:gd name="T11" fmla="*/ 41 h 136"/>
                <a:gd name="T12" fmla="*/ 29 w 94"/>
                <a:gd name="T13" fmla="*/ 19 h 136"/>
                <a:gd name="T14" fmla="*/ 34 w 94"/>
                <a:gd name="T15" fmla="*/ 11 h 136"/>
                <a:gd name="T16" fmla="*/ 39 w 94"/>
                <a:gd name="T17" fmla="*/ 6 h 136"/>
                <a:gd name="T18" fmla="*/ 46 w 94"/>
                <a:gd name="T19" fmla="*/ 1 h 136"/>
                <a:gd name="T20" fmla="*/ 51 w 94"/>
                <a:gd name="T21" fmla="*/ 0 h 136"/>
                <a:gd name="T22" fmla="*/ 51 w 94"/>
                <a:gd name="T23" fmla="*/ 0 h 136"/>
                <a:gd name="T24" fmla="*/ 56 w 94"/>
                <a:gd name="T25" fmla="*/ 1 h 136"/>
                <a:gd name="T26" fmla="*/ 61 w 94"/>
                <a:gd name="T27" fmla="*/ 6 h 136"/>
                <a:gd name="T28" fmla="*/ 66 w 94"/>
                <a:gd name="T29" fmla="*/ 13 h 136"/>
                <a:gd name="T30" fmla="*/ 71 w 94"/>
                <a:gd name="T31" fmla="*/ 21 h 136"/>
                <a:gd name="T32" fmla="*/ 78 w 94"/>
                <a:gd name="T33" fmla="*/ 43 h 136"/>
                <a:gd name="T34" fmla="*/ 84 w 94"/>
                <a:gd name="T35" fmla="*/ 68 h 136"/>
                <a:gd name="T36" fmla="*/ 89 w 94"/>
                <a:gd name="T37" fmla="*/ 92 h 136"/>
                <a:gd name="T38" fmla="*/ 92 w 94"/>
                <a:gd name="T39" fmla="*/ 114 h 136"/>
                <a:gd name="T40" fmla="*/ 94 w 94"/>
                <a:gd name="T41" fmla="*/ 136 h 136"/>
                <a:gd name="T42" fmla="*/ 0 w 94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1" y="41"/>
                  </a:lnTo>
                  <a:lnTo>
                    <a:pt x="29" y="19"/>
                  </a:lnTo>
                  <a:lnTo>
                    <a:pt x="34" y="11"/>
                  </a:lnTo>
                  <a:lnTo>
                    <a:pt x="39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8" y="43"/>
                  </a:lnTo>
                  <a:lnTo>
                    <a:pt x="84" y="68"/>
                  </a:lnTo>
                  <a:lnTo>
                    <a:pt x="89" y="92"/>
                  </a:lnTo>
                  <a:lnTo>
                    <a:pt x="92" y="114"/>
                  </a:lnTo>
                  <a:lnTo>
                    <a:pt x="94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936750" y="5624513"/>
            <a:ext cx="873126" cy="595313"/>
            <a:chOff x="1936750" y="5624513"/>
            <a:chExt cx="873126" cy="595313"/>
          </a:xfrm>
        </p:grpSpPr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2041525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2041525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1936750" y="5624513"/>
              <a:ext cx="873125" cy="307975"/>
            </a:xfrm>
            <a:custGeom>
              <a:avLst/>
              <a:gdLst>
                <a:gd name="T0" fmla="*/ 512 w 1101"/>
                <a:gd name="T1" fmla="*/ 0 h 390"/>
                <a:gd name="T2" fmla="*/ 0 w 1101"/>
                <a:gd name="T3" fmla="*/ 171 h 390"/>
                <a:gd name="T4" fmla="*/ 550 w 1101"/>
                <a:gd name="T5" fmla="*/ 390 h 390"/>
                <a:gd name="T6" fmla="*/ 1101 w 1101"/>
                <a:gd name="T7" fmla="*/ 181 h 390"/>
                <a:gd name="T8" fmla="*/ 512 w 1101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1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Rectangle 50"/>
            <p:cNvSpPr>
              <a:spLocks noChangeArrowheads="1"/>
            </p:cNvSpPr>
            <p:nvPr/>
          </p:nvSpPr>
          <p:spPr bwMode="auto">
            <a:xfrm>
              <a:off x="2765425" y="5786438"/>
              <a:ext cx="15875" cy="15081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2735263" y="5945188"/>
              <a:ext cx="74613" cy="107950"/>
            </a:xfrm>
            <a:custGeom>
              <a:avLst/>
              <a:gdLst>
                <a:gd name="T0" fmla="*/ 0 w 95"/>
                <a:gd name="T1" fmla="*/ 127 h 136"/>
                <a:gd name="T2" fmla="*/ 0 w 95"/>
                <a:gd name="T3" fmla="*/ 127 h 136"/>
                <a:gd name="T4" fmla="*/ 3 w 95"/>
                <a:gd name="T5" fmla="*/ 107 h 136"/>
                <a:gd name="T6" fmla="*/ 8 w 95"/>
                <a:gd name="T7" fmla="*/ 87 h 136"/>
                <a:gd name="T8" fmla="*/ 13 w 95"/>
                <a:gd name="T9" fmla="*/ 64 h 136"/>
                <a:gd name="T10" fmla="*/ 22 w 95"/>
                <a:gd name="T11" fmla="*/ 41 h 136"/>
                <a:gd name="T12" fmla="*/ 30 w 95"/>
                <a:gd name="T13" fmla="*/ 19 h 136"/>
                <a:gd name="T14" fmla="*/ 35 w 95"/>
                <a:gd name="T15" fmla="*/ 11 h 136"/>
                <a:gd name="T16" fmla="*/ 40 w 95"/>
                <a:gd name="T17" fmla="*/ 6 h 136"/>
                <a:gd name="T18" fmla="*/ 46 w 95"/>
                <a:gd name="T19" fmla="*/ 1 h 136"/>
                <a:gd name="T20" fmla="*/ 51 w 95"/>
                <a:gd name="T21" fmla="*/ 0 h 136"/>
                <a:gd name="T22" fmla="*/ 51 w 95"/>
                <a:gd name="T23" fmla="*/ 0 h 136"/>
                <a:gd name="T24" fmla="*/ 56 w 95"/>
                <a:gd name="T25" fmla="*/ 1 h 136"/>
                <a:gd name="T26" fmla="*/ 61 w 95"/>
                <a:gd name="T27" fmla="*/ 6 h 136"/>
                <a:gd name="T28" fmla="*/ 66 w 95"/>
                <a:gd name="T29" fmla="*/ 13 h 136"/>
                <a:gd name="T30" fmla="*/ 71 w 95"/>
                <a:gd name="T31" fmla="*/ 21 h 136"/>
                <a:gd name="T32" fmla="*/ 78 w 95"/>
                <a:gd name="T33" fmla="*/ 43 h 136"/>
                <a:gd name="T34" fmla="*/ 85 w 95"/>
                <a:gd name="T35" fmla="*/ 68 h 136"/>
                <a:gd name="T36" fmla="*/ 90 w 95"/>
                <a:gd name="T37" fmla="*/ 92 h 136"/>
                <a:gd name="T38" fmla="*/ 93 w 95"/>
                <a:gd name="T39" fmla="*/ 114 h 136"/>
                <a:gd name="T40" fmla="*/ 95 w 95"/>
                <a:gd name="T41" fmla="*/ 136 h 136"/>
                <a:gd name="T42" fmla="*/ 0 w 95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2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8" y="43"/>
                  </a:lnTo>
                  <a:lnTo>
                    <a:pt x="85" y="68"/>
                  </a:lnTo>
                  <a:lnTo>
                    <a:pt x="90" y="92"/>
                  </a:lnTo>
                  <a:lnTo>
                    <a:pt x="93" y="114"/>
                  </a:lnTo>
                  <a:lnTo>
                    <a:pt x="95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68375" y="5624513"/>
            <a:ext cx="873126" cy="595313"/>
            <a:chOff x="968375" y="5624513"/>
            <a:chExt cx="873126" cy="595313"/>
          </a:xfrm>
        </p:grpSpPr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1073150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1073150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968375" y="5624513"/>
              <a:ext cx="873125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55"/>
            <p:cNvSpPr>
              <a:spLocks noChangeArrowheads="1"/>
            </p:cNvSpPr>
            <p:nvPr/>
          </p:nvSpPr>
          <p:spPr bwMode="auto">
            <a:xfrm>
              <a:off x="1797050" y="5786438"/>
              <a:ext cx="17463" cy="15081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1766888" y="5945188"/>
              <a:ext cx="74613" cy="107950"/>
            </a:xfrm>
            <a:custGeom>
              <a:avLst/>
              <a:gdLst>
                <a:gd name="T0" fmla="*/ 0 w 95"/>
                <a:gd name="T1" fmla="*/ 127 h 136"/>
                <a:gd name="T2" fmla="*/ 0 w 95"/>
                <a:gd name="T3" fmla="*/ 127 h 136"/>
                <a:gd name="T4" fmla="*/ 4 w 95"/>
                <a:gd name="T5" fmla="*/ 107 h 136"/>
                <a:gd name="T6" fmla="*/ 9 w 95"/>
                <a:gd name="T7" fmla="*/ 87 h 136"/>
                <a:gd name="T8" fmla="*/ 14 w 95"/>
                <a:gd name="T9" fmla="*/ 64 h 136"/>
                <a:gd name="T10" fmla="*/ 22 w 95"/>
                <a:gd name="T11" fmla="*/ 41 h 136"/>
                <a:gd name="T12" fmla="*/ 30 w 95"/>
                <a:gd name="T13" fmla="*/ 19 h 136"/>
                <a:gd name="T14" fmla="*/ 35 w 95"/>
                <a:gd name="T15" fmla="*/ 11 h 136"/>
                <a:gd name="T16" fmla="*/ 40 w 95"/>
                <a:gd name="T17" fmla="*/ 6 h 136"/>
                <a:gd name="T18" fmla="*/ 47 w 95"/>
                <a:gd name="T19" fmla="*/ 1 h 136"/>
                <a:gd name="T20" fmla="*/ 52 w 95"/>
                <a:gd name="T21" fmla="*/ 0 h 136"/>
                <a:gd name="T22" fmla="*/ 52 w 95"/>
                <a:gd name="T23" fmla="*/ 0 h 136"/>
                <a:gd name="T24" fmla="*/ 57 w 95"/>
                <a:gd name="T25" fmla="*/ 1 h 136"/>
                <a:gd name="T26" fmla="*/ 62 w 95"/>
                <a:gd name="T27" fmla="*/ 6 h 136"/>
                <a:gd name="T28" fmla="*/ 67 w 95"/>
                <a:gd name="T29" fmla="*/ 13 h 136"/>
                <a:gd name="T30" fmla="*/ 72 w 95"/>
                <a:gd name="T31" fmla="*/ 21 h 136"/>
                <a:gd name="T32" fmla="*/ 78 w 95"/>
                <a:gd name="T33" fmla="*/ 43 h 136"/>
                <a:gd name="T34" fmla="*/ 85 w 95"/>
                <a:gd name="T35" fmla="*/ 68 h 136"/>
                <a:gd name="T36" fmla="*/ 90 w 95"/>
                <a:gd name="T37" fmla="*/ 92 h 136"/>
                <a:gd name="T38" fmla="*/ 93 w 95"/>
                <a:gd name="T39" fmla="*/ 114 h 136"/>
                <a:gd name="T40" fmla="*/ 95 w 95"/>
                <a:gd name="T41" fmla="*/ 136 h 136"/>
                <a:gd name="T42" fmla="*/ 0 w 95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136">
                  <a:moveTo>
                    <a:pt x="0" y="127"/>
                  </a:moveTo>
                  <a:lnTo>
                    <a:pt x="0" y="127"/>
                  </a:lnTo>
                  <a:lnTo>
                    <a:pt x="4" y="107"/>
                  </a:lnTo>
                  <a:lnTo>
                    <a:pt x="9" y="87"/>
                  </a:lnTo>
                  <a:lnTo>
                    <a:pt x="14" y="64"/>
                  </a:lnTo>
                  <a:lnTo>
                    <a:pt x="22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7" y="1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7" y="1"/>
                  </a:lnTo>
                  <a:lnTo>
                    <a:pt x="62" y="6"/>
                  </a:lnTo>
                  <a:lnTo>
                    <a:pt x="67" y="13"/>
                  </a:lnTo>
                  <a:lnTo>
                    <a:pt x="72" y="21"/>
                  </a:lnTo>
                  <a:lnTo>
                    <a:pt x="78" y="43"/>
                  </a:lnTo>
                  <a:lnTo>
                    <a:pt x="85" y="68"/>
                  </a:lnTo>
                  <a:lnTo>
                    <a:pt x="90" y="92"/>
                  </a:lnTo>
                  <a:lnTo>
                    <a:pt x="93" y="114"/>
                  </a:lnTo>
                  <a:lnTo>
                    <a:pt x="95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0" y="5624513"/>
            <a:ext cx="873126" cy="595313"/>
            <a:chOff x="0" y="5624513"/>
            <a:chExt cx="873126" cy="595313"/>
          </a:xfrm>
        </p:grpSpPr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104775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8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8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104775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8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8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0" y="5624513"/>
              <a:ext cx="873125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Rectangle 60"/>
            <p:cNvSpPr>
              <a:spLocks noChangeArrowheads="1"/>
            </p:cNvSpPr>
            <p:nvPr/>
          </p:nvSpPr>
          <p:spPr bwMode="auto">
            <a:xfrm>
              <a:off x="828675" y="5786438"/>
              <a:ext cx="17463" cy="15081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798513" y="5945188"/>
              <a:ext cx="74613" cy="107950"/>
            </a:xfrm>
            <a:custGeom>
              <a:avLst/>
              <a:gdLst>
                <a:gd name="T0" fmla="*/ 0 w 94"/>
                <a:gd name="T1" fmla="*/ 127 h 136"/>
                <a:gd name="T2" fmla="*/ 0 w 94"/>
                <a:gd name="T3" fmla="*/ 127 h 136"/>
                <a:gd name="T4" fmla="*/ 3 w 94"/>
                <a:gd name="T5" fmla="*/ 107 h 136"/>
                <a:gd name="T6" fmla="*/ 8 w 94"/>
                <a:gd name="T7" fmla="*/ 87 h 136"/>
                <a:gd name="T8" fmla="*/ 13 w 94"/>
                <a:gd name="T9" fmla="*/ 64 h 136"/>
                <a:gd name="T10" fmla="*/ 21 w 94"/>
                <a:gd name="T11" fmla="*/ 41 h 136"/>
                <a:gd name="T12" fmla="*/ 30 w 94"/>
                <a:gd name="T13" fmla="*/ 19 h 136"/>
                <a:gd name="T14" fmla="*/ 35 w 94"/>
                <a:gd name="T15" fmla="*/ 11 h 136"/>
                <a:gd name="T16" fmla="*/ 40 w 94"/>
                <a:gd name="T17" fmla="*/ 6 h 136"/>
                <a:gd name="T18" fmla="*/ 46 w 94"/>
                <a:gd name="T19" fmla="*/ 1 h 136"/>
                <a:gd name="T20" fmla="*/ 51 w 94"/>
                <a:gd name="T21" fmla="*/ 0 h 136"/>
                <a:gd name="T22" fmla="*/ 51 w 94"/>
                <a:gd name="T23" fmla="*/ 0 h 136"/>
                <a:gd name="T24" fmla="*/ 56 w 94"/>
                <a:gd name="T25" fmla="*/ 1 h 136"/>
                <a:gd name="T26" fmla="*/ 61 w 94"/>
                <a:gd name="T27" fmla="*/ 6 h 136"/>
                <a:gd name="T28" fmla="*/ 66 w 94"/>
                <a:gd name="T29" fmla="*/ 13 h 136"/>
                <a:gd name="T30" fmla="*/ 71 w 94"/>
                <a:gd name="T31" fmla="*/ 21 h 136"/>
                <a:gd name="T32" fmla="*/ 78 w 94"/>
                <a:gd name="T33" fmla="*/ 43 h 136"/>
                <a:gd name="T34" fmla="*/ 84 w 94"/>
                <a:gd name="T35" fmla="*/ 68 h 136"/>
                <a:gd name="T36" fmla="*/ 89 w 94"/>
                <a:gd name="T37" fmla="*/ 92 h 136"/>
                <a:gd name="T38" fmla="*/ 93 w 94"/>
                <a:gd name="T39" fmla="*/ 114 h 136"/>
                <a:gd name="T40" fmla="*/ 94 w 94"/>
                <a:gd name="T41" fmla="*/ 136 h 136"/>
                <a:gd name="T42" fmla="*/ 0 w 94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1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8" y="43"/>
                  </a:lnTo>
                  <a:lnTo>
                    <a:pt x="84" y="68"/>
                  </a:lnTo>
                  <a:lnTo>
                    <a:pt x="89" y="92"/>
                  </a:lnTo>
                  <a:lnTo>
                    <a:pt x="93" y="114"/>
                  </a:lnTo>
                  <a:lnTo>
                    <a:pt x="94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270875" y="5624513"/>
            <a:ext cx="873126" cy="595313"/>
            <a:chOff x="8270875" y="5624513"/>
            <a:chExt cx="873126" cy="595313"/>
          </a:xfrm>
        </p:grpSpPr>
        <p:sp>
          <p:nvSpPr>
            <p:cNvPr id="68" name="Freeform 62"/>
            <p:cNvSpPr>
              <a:spLocks/>
            </p:cNvSpPr>
            <p:nvPr/>
          </p:nvSpPr>
          <p:spPr bwMode="auto">
            <a:xfrm>
              <a:off x="8375650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8375650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8270875" y="5624513"/>
              <a:ext cx="873125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Rectangle 65"/>
            <p:cNvSpPr>
              <a:spLocks noChangeArrowheads="1"/>
            </p:cNvSpPr>
            <p:nvPr/>
          </p:nvSpPr>
          <p:spPr bwMode="auto">
            <a:xfrm>
              <a:off x="9099550" y="5786438"/>
              <a:ext cx="17463" cy="15081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9069388" y="5945188"/>
              <a:ext cx="74613" cy="107950"/>
            </a:xfrm>
            <a:custGeom>
              <a:avLst/>
              <a:gdLst>
                <a:gd name="T0" fmla="*/ 0 w 94"/>
                <a:gd name="T1" fmla="*/ 127 h 136"/>
                <a:gd name="T2" fmla="*/ 0 w 94"/>
                <a:gd name="T3" fmla="*/ 127 h 136"/>
                <a:gd name="T4" fmla="*/ 3 w 94"/>
                <a:gd name="T5" fmla="*/ 107 h 136"/>
                <a:gd name="T6" fmla="*/ 8 w 94"/>
                <a:gd name="T7" fmla="*/ 87 h 136"/>
                <a:gd name="T8" fmla="*/ 13 w 94"/>
                <a:gd name="T9" fmla="*/ 64 h 136"/>
                <a:gd name="T10" fmla="*/ 21 w 94"/>
                <a:gd name="T11" fmla="*/ 41 h 136"/>
                <a:gd name="T12" fmla="*/ 29 w 94"/>
                <a:gd name="T13" fmla="*/ 19 h 136"/>
                <a:gd name="T14" fmla="*/ 34 w 94"/>
                <a:gd name="T15" fmla="*/ 11 h 136"/>
                <a:gd name="T16" fmla="*/ 39 w 94"/>
                <a:gd name="T17" fmla="*/ 6 h 136"/>
                <a:gd name="T18" fmla="*/ 46 w 94"/>
                <a:gd name="T19" fmla="*/ 1 h 136"/>
                <a:gd name="T20" fmla="*/ 51 w 94"/>
                <a:gd name="T21" fmla="*/ 0 h 136"/>
                <a:gd name="T22" fmla="*/ 51 w 94"/>
                <a:gd name="T23" fmla="*/ 0 h 136"/>
                <a:gd name="T24" fmla="*/ 56 w 94"/>
                <a:gd name="T25" fmla="*/ 1 h 136"/>
                <a:gd name="T26" fmla="*/ 61 w 94"/>
                <a:gd name="T27" fmla="*/ 6 h 136"/>
                <a:gd name="T28" fmla="*/ 66 w 94"/>
                <a:gd name="T29" fmla="*/ 13 h 136"/>
                <a:gd name="T30" fmla="*/ 71 w 94"/>
                <a:gd name="T31" fmla="*/ 21 h 136"/>
                <a:gd name="T32" fmla="*/ 77 w 94"/>
                <a:gd name="T33" fmla="*/ 43 h 136"/>
                <a:gd name="T34" fmla="*/ 84 w 94"/>
                <a:gd name="T35" fmla="*/ 68 h 136"/>
                <a:gd name="T36" fmla="*/ 89 w 94"/>
                <a:gd name="T37" fmla="*/ 92 h 136"/>
                <a:gd name="T38" fmla="*/ 92 w 94"/>
                <a:gd name="T39" fmla="*/ 114 h 136"/>
                <a:gd name="T40" fmla="*/ 94 w 94"/>
                <a:gd name="T41" fmla="*/ 136 h 136"/>
                <a:gd name="T42" fmla="*/ 0 w 94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1" y="41"/>
                  </a:lnTo>
                  <a:lnTo>
                    <a:pt x="29" y="19"/>
                  </a:lnTo>
                  <a:lnTo>
                    <a:pt x="34" y="11"/>
                  </a:lnTo>
                  <a:lnTo>
                    <a:pt x="39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7" y="43"/>
                  </a:lnTo>
                  <a:lnTo>
                    <a:pt x="84" y="68"/>
                  </a:lnTo>
                  <a:lnTo>
                    <a:pt x="89" y="92"/>
                  </a:lnTo>
                  <a:lnTo>
                    <a:pt x="92" y="114"/>
                  </a:lnTo>
                  <a:lnTo>
                    <a:pt x="94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302500" y="5624513"/>
            <a:ext cx="873126" cy="595313"/>
            <a:chOff x="7302500" y="5624513"/>
            <a:chExt cx="873126" cy="595313"/>
          </a:xfrm>
        </p:grpSpPr>
        <p:sp>
          <p:nvSpPr>
            <p:cNvPr id="73" name="Freeform 67"/>
            <p:cNvSpPr>
              <a:spLocks/>
            </p:cNvSpPr>
            <p:nvPr/>
          </p:nvSpPr>
          <p:spPr bwMode="auto">
            <a:xfrm>
              <a:off x="7407275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7407275" y="5789613"/>
              <a:ext cx="633413" cy="430213"/>
            </a:xfrm>
            <a:custGeom>
              <a:avLst/>
              <a:gdLst>
                <a:gd name="T0" fmla="*/ 0 w 797"/>
                <a:gd name="T1" fmla="*/ 0 h 542"/>
                <a:gd name="T2" fmla="*/ 84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4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7302500" y="5624513"/>
              <a:ext cx="873125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Rectangle 70"/>
            <p:cNvSpPr>
              <a:spLocks noChangeArrowheads="1"/>
            </p:cNvSpPr>
            <p:nvPr/>
          </p:nvSpPr>
          <p:spPr bwMode="auto">
            <a:xfrm>
              <a:off x="8131175" y="5786438"/>
              <a:ext cx="17463" cy="15081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71"/>
            <p:cNvSpPr>
              <a:spLocks/>
            </p:cNvSpPr>
            <p:nvPr/>
          </p:nvSpPr>
          <p:spPr bwMode="auto">
            <a:xfrm>
              <a:off x="8101013" y="5945188"/>
              <a:ext cx="74613" cy="107950"/>
            </a:xfrm>
            <a:custGeom>
              <a:avLst/>
              <a:gdLst>
                <a:gd name="T0" fmla="*/ 0 w 94"/>
                <a:gd name="T1" fmla="*/ 127 h 136"/>
                <a:gd name="T2" fmla="*/ 0 w 94"/>
                <a:gd name="T3" fmla="*/ 127 h 136"/>
                <a:gd name="T4" fmla="*/ 3 w 94"/>
                <a:gd name="T5" fmla="*/ 107 h 136"/>
                <a:gd name="T6" fmla="*/ 8 w 94"/>
                <a:gd name="T7" fmla="*/ 87 h 136"/>
                <a:gd name="T8" fmla="*/ 13 w 94"/>
                <a:gd name="T9" fmla="*/ 64 h 136"/>
                <a:gd name="T10" fmla="*/ 21 w 94"/>
                <a:gd name="T11" fmla="*/ 41 h 136"/>
                <a:gd name="T12" fmla="*/ 30 w 94"/>
                <a:gd name="T13" fmla="*/ 19 h 136"/>
                <a:gd name="T14" fmla="*/ 35 w 94"/>
                <a:gd name="T15" fmla="*/ 11 h 136"/>
                <a:gd name="T16" fmla="*/ 40 w 94"/>
                <a:gd name="T17" fmla="*/ 6 h 136"/>
                <a:gd name="T18" fmla="*/ 46 w 94"/>
                <a:gd name="T19" fmla="*/ 1 h 136"/>
                <a:gd name="T20" fmla="*/ 51 w 94"/>
                <a:gd name="T21" fmla="*/ 0 h 136"/>
                <a:gd name="T22" fmla="*/ 51 w 94"/>
                <a:gd name="T23" fmla="*/ 0 h 136"/>
                <a:gd name="T24" fmla="*/ 56 w 94"/>
                <a:gd name="T25" fmla="*/ 1 h 136"/>
                <a:gd name="T26" fmla="*/ 61 w 94"/>
                <a:gd name="T27" fmla="*/ 6 h 136"/>
                <a:gd name="T28" fmla="*/ 66 w 94"/>
                <a:gd name="T29" fmla="*/ 13 h 136"/>
                <a:gd name="T30" fmla="*/ 71 w 94"/>
                <a:gd name="T31" fmla="*/ 21 h 136"/>
                <a:gd name="T32" fmla="*/ 78 w 94"/>
                <a:gd name="T33" fmla="*/ 43 h 136"/>
                <a:gd name="T34" fmla="*/ 84 w 94"/>
                <a:gd name="T35" fmla="*/ 68 h 136"/>
                <a:gd name="T36" fmla="*/ 89 w 94"/>
                <a:gd name="T37" fmla="*/ 92 h 136"/>
                <a:gd name="T38" fmla="*/ 93 w 94"/>
                <a:gd name="T39" fmla="*/ 114 h 136"/>
                <a:gd name="T40" fmla="*/ 94 w 94"/>
                <a:gd name="T41" fmla="*/ 136 h 136"/>
                <a:gd name="T42" fmla="*/ 0 w 94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1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8" y="43"/>
                  </a:lnTo>
                  <a:lnTo>
                    <a:pt x="84" y="68"/>
                  </a:lnTo>
                  <a:lnTo>
                    <a:pt x="89" y="92"/>
                  </a:lnTo>
                  <a:lnTo>
                    <a:pt x="93" y="114"/>
                  </a:lnTo>
                  <a:lnTo>
                    <a:pt x="94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334125" y="5624513"/>
            <a:ext cx="873126" cy="595313"/>
            <a:chOff x="6334125" y="5624513"/>
            <a:chExt cx="873126" cy="595313"/>
          </a:xfrm>
        </p:grpSpPr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6440488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73"/>
            <p:cNvSpPr>
              <a:spLocks/>
            </p:cNvSpPr>
            <p:nvPr/>
          </p:nvSpPr>
          <p:spPr bwMode="auto">
            <a:xfrm>
              <a:off x="6440488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89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89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6334125" y="5624513"/>
              <a:ext cx="873125" cy="307975"/>
            </a:xfrm>
            <a:custGeom>
              <a:avLst/>
              <a:gdLst>
                <a:gd name="T0" fmla="*/ 513 w 1101"/>
                <a:gd name="T1" fmla="*/ 0 h 390"/>
                <a:gd name="T2" fmla="*/ 0 w 1101"/>
                <a:gd name="T3" fmla="*/ 171 h 390"/>
                <a:gd name="T4" fmla="*/ 551 w 1101"/>
                <a:gd name="T5" fmla="*/ 390 h 390"/>
                <a:gd name="T6" fmla="*/ 1101 w 1101"/>
                <a:gd name="T7" fmla="*/ 181 h 390"/>
                <a:gd name="T8" fmla="*/ 513 w 1101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390">
                  <a:moveTo>
                    <a:pt x="513" y="0"/>
                  </a:moveTo>
                  <a:lnTo>
                    <a:pt x="0" y="171"/>
                  </a:lnTo>
                  <a:lnTo>
                    <a:pt x="551" y="390"/>
                  </a:lnTo>
                  <a:lnTo>
                    <a:pt x="1101" y="181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Rectangle 75"/>
            <p:cNvSpPr>
              <a:spLocks noChangeArrowheads="1"/>
            </p:cNvSpPr>
            <p:nvPr/>
          </p:nvSpPr>
          <p:spPr bwMode="auto">
            <a:xfrm>
              <a:off x="7162800" y="5786438"/>
              <a:ext cx="17463" cy="15081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76"/>
            <p:cNvSpPr>
              <a:spLocks/>
            </p:cNvSpPr>
            <p:nvPr/>
          </p:nvSpPr>
          <p:spPr bwMode="auto">
            <a:xfrm>
              <a:off x="7132638" y="5945188"/>
              <a:ext cx="74613" cy="107950"/>
            </a:xfrm>
            <a:custGeom>
              <a:avLst/>
              <a:gdLst>
                <a:gd name="T0" fmla="*/ 0 w 95"/>
                <a:gd name="T1" fmla="*/ 127 h 136"/>
                <a:gd name="T2" fmla="*/ 0 w 95"/>
                <a:gd name="T3" fmla="*/ 127 h 136"/>
                <a:gd name="T4" fmla="*/ 4 w 95"/>
                <a:gd name="T5" fmla="*/ 107 h 136"/>
                <a:gd name="T6" fmla="*/ 9 w 95"/>
                <a:gd name="T7" fmla="*/ 87 h 136"/>
                <a:gd name="T8" fmla="*/ 14 w 95"/>
                <a:gd name="T9" fmla="*/ 64 h 136"/>
                <a:gd name="T10" fmla="*/ 22 w 95"/>
                <a:gd name="T11" fmla="*/ 41 h 136"/>
                <a:gd name="T12" fmla="*/ 30 w 95"/>
                <a:gd name="T13" fmla="*/ 19 h 136"/>
                <a:gd name="T14" fmla="*/ 35 w 95"/>
                <a:gd name="T15" fmla="*/ 11 h 136"/>
                <a:gd name="T16" fmla="*/ 40 w 95"/>
                <a:gd name="T17" fmla="*/ 6 h 136"/>
                <a:gd name="T18" fmla="*/ 47 w 95"/>
                <a:gd name="T19" fmla="*/ 1 h 136"/>
                <a:gd name="T20" fmla="*/ 52 w 95"/>
                <a:gd name="T21" fmla="*/ 0 h 136"/>
                <a:gd name="T22" fmla="*/ 52 w 95"/>
                <a:gd name="T23" fmla="*/ 0 h 136"/>
                <a:gd name="T24" fmla="*/ 57 w 95"/>
                <a:gd name="T25" fmla="*/ 1 h 136"/>
                <a:gd name="T26" fmla="*/ 62 w 95"/>
                <a:gd name="T27" fmla="*/ 6 h 136"/>
                <a:gd name="T28" fmla="*/ 67 w 95"/>
                <a:gd name="T29" fmla="*/ 13 h 136"/>
                <a:gd name="T30" fmla="*/ 72 w 95"/>
                <a:gd name="T31" fmla="*/ 21 h 136"/>
                <a:gd name="T32" fmla="*/ 78 w 95"/>
                <a:gd name="T33" fmla="*/ 43 h 136"/>
                <a:gd name="T34" fmla="*/ 85 w 95"/>
                <a:gd name="T35" fmla="*/ 68 h 136"/>
                <a:gd name="T36" fmla="*/ 90 w 95"/>
                <a:gd name="T37" fmla="*/ 92 h 136"/>
                <a:gd name="T38" fmla="*/ 93 w 95"/>
                <a:gd name="T39" fmla="*/ 114 h 136"/>
                <a:gd name="T40" fmla="*/ 95 w 95"/>
                <a:gd name="T41" fmla="*/ 136 h 136"/>
                <a:gd name="T42" fmla="*/ 0 w 95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136">
                  <a:moveTo>
                    <a:pt x="0" y="127"/>
                  </a:moveTo>
                  <a:lnTo>
                    <a:pt x="0" y="127"/>
                  </a:lnTo>
                  <a:lnTo>
                    <a:pt x="4" y="107"/>
                  </a:lnTo>
                  <a:lnTo>
                    <a:pt x="9" y="87"/>
                  </a:lnTo>
                  <a:lnTo>
                    <a:pt x="14" y="64"/>
                  </a:lnTo>
                  <a:lnTo>
                    <a:pt x="22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7" y="1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7" y="1"/>
                  </a:lnTo>
                  <a:lnTo>
                    <a:pt x="62" y="6"/>
                  </a:lnTo>
                  <a:lnTo>
                    <a:pt x="67" y="13"/>
                  </a:lnTo>
                  <a:lnTo>
                    <a:pt x="72" y="21"/>
                  </a:lnTo>
                  <a:lnTo>
                    <a:pt x="78" y="43"/>
                  </a:lnTo>
                  <a:lnTo>
                    <a:pt x="85" y="68"/>
                  </a:lnTo>
                  <a:lnTo>
                    <a:pt x="90" y="92"/>
                  </a:lnTo>
                  <a:lnTo>
                    <a:pt x="93" y="114"/>
                  </a:lnTo>
                  <a:lnTo>
                    <a:pt x="95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365750" y="5624513"/>
            <a:ext cx="874713" cy="595313"/>
            <a:chOff x="5365750" y="5624513"/>
            <a:chExt cx="874713" cy="595313"/>
          </a:xfrm>
        </p:grpSpPr>
        <p:sp>
          <p:nvSpPr>
            <p:cNvPr id="83" name="Freeform 77"/>
            <p:cNvSpPr>
              <a:spLocks/>
            </p:cNvSpPr>
            <p:nvPr/>
          </p:nvSpPr>
          <p:spPr bwMode="auto">
            <a:xfrm>
              <a:off x="5472113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  <a:gd name="T10" fmla="*/ 0 w 797"/>
                <a:gd name="T1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5472113" y="5789613"/>
              <a:ext cx="631825" cy="430213"/>
            </a:xfrm>
            <a:custGeom>
              <a:avLst/>
              <a:gdLst>
                <a:gd name="T0" fmla="*/ 0 w 797"/>
                <a:gd name="T1" fmla="*/ 0 h 542"/>
                <a:gd name="T2" fmla="*/ 85 w 797"/>
                <a:gd name="T3" fmla="*/ 399 h 542"/>
                <a:gd name="T4" fmla="*/ 390 w 797"/>
                <a:gd name="T5" fmla="*/ 542 h 542"/>
                <a:gd name="T6" fmla="*/ 769 w 797"/>
                <a:gd name="T7" fmla="*/ 390 h 542"/>
                <a:gd name="T8" fmla="*/ 797 w 797"/>
                <a:gd name="T9" fmla="*/ 2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542">
                  <a:moveTo>
                    <a:pt x="0" y="0"/>
                  </a:moveTo>
                  <a:lnTo>
                    <a:pt x="85" y="399"/>
                  </a:lnTo>
                  <a:lnTo>
                    <a:pt x="390" y="542"/>
                  </a:lnTo>
                  <a:lnTo>
                    <a:pt x="769" y="390"/>
                  </a:lnTo>
                  <a:lnTo>
                    <a:pt x="79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79"/>
            <p:cNvSpPr>
              <a:spLocks/>
            </p:cNvSpPr>
            <p:nvPr/>
          </p:nvSpPr>
          <p:spPr bwMode="auto">
            <a:xfrm>
              <a:off x="5365750" y="5624513"/>
              <a:ext cx="874713" cy="307975"/>
            </a:xfrm>
            <a:custGeom>
              <a:avLst/>
              <a:gdLst>
                <a:gd name="T0" fmla="*/ 512 w 1100"/>
                <a:gd name="T1" fmla="*/ 0 h 390"/>
                <a:gd name="T2" fmla="*/ 0 w 1100"/>
                <a:gd name="T3" fmla="*/ 171 h 390"/>
                <a:gd name="T4" fmla="*/ 550 w 1100"/>
                <a:gd name="T5" fmla="*/ 390 h 390"/>
                <a:gd name="T6" fmla="*/ 1100 w 1100"/>
                <a:gd name="T7" fmla="*/ 181 h 390"/>
                <a:gd name="T8" fmla="*/ 512 w 1100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390">
                  <a:moveTo>
                    <a:pt x="512" y="0"/>
                  </a:moveTo>
                  <a:lnTo>
                    <a:pt x="0" y="171"/>
                  </a:lnTo>
                  <a:lnTo>
                    <a:pt x="550" y="390"/>
                  </a:lnTo>
                  <a:lnTo>
                    <a:pt x="1100" y="181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Rectangle 80"/>
            <p:cNvSpPr>
              <a:spLocks noChangeArrowheads="1"/>
            </p:cNvSpPr>
            <p:nvPr/>
          </p:nvSpPr>
          <p:spPr bwMode="auto">
            <a:xfrm>
              <a:off x="6194425" y="5786438"/>
              <a:ext cx="17463" cy="150813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6164263" y="5945188"/>
              <a:ext cx="76200" cy="107950"/>
            </a:xfrm>
            <a:custGeom>
              <a:avLst/>
              <a:gdLst>
                <a:gd name="T0" fmla="*/ 0 w 94"/>
                <a:gd name="T1" fmla="*/ 127 h 136"/>
                <a:gd name="T2" fmla="*/ 0 w 94"/>
                <a:gd name="T3" fmla="*/ 127 h 136"/>
                <a:gd name="T4" fmla="*/ 3 w 94"/>
                <a:gd name="T5" fmla="*/ 107 h 136"/>
                <a:gd name="T6" fmla="*/ 8 w 94"/>
                <a:gd name="T7" fmla="*/ 87 h 136"/>
                <a:gd name="T8" fmla="*/ 13 w 94"/>
                <a:gd name="T9" fmla="*/ 64 h 136"/>
                <a:gd name="T10" fmla="*/ 21 w 94"/>
                <a:gd name="T11" fmla="*/ 41 h 136"/>
                <a:gd name="T12" fmla="*/ 30 w 94"/>
                <a:gd name="T13" fmla="*/ 19 h 136"/>
                <a:gd name="T14" fmla="*/ 35 w 94"/>
                <a:gd name="T15" fmla="*/ 11 h 136"/>
                <a:gd name="T16" fmla="*/ 39 w 94"/>
                <a:gd name="T17" fmla="*/ 6 h 136"/>
                <a:gd name="T18" fmla="*/ 46 w 94"/>
                <a:gd name="T19" fmla="*/ 1 h 136"/>
                <a:gd name="T20" fmla="*/ 51 w 94"/>
                <a:gd name="T21" fmla="*/ 0 h 136"/>
                <a:gd name="T22" fmla="*/ 51 w 94"/>
                <a:gd name="T23" fmla="*/ 0 h 136"/>
                <a:gd name="T24" fmla="*/ 56 w 94"/>
                <a:gd name="T25" fmla="*/ 1 h 136"/>
                <a:gd name="T26" fmla="*/ 61 w 94"/>
                <a:gd name="T27" fmla="*/ 6 h 136"/>
                <a:gd name="T28" fmla="*/ 66 w 94"/>
                <a:gd name="T29" fmla="*/ 13 h 136"/>
                <a:gd name="T30" fmla="*/ 71 w 94"/>
                <a:gd name="T31" fmla="*/ 21 h 136"/>
                <a:gd name="T32" fmla="*/ 78 w 94"/>
                <a:gd name="T33" fmla="*/ 43 h 136"/>
                <a:gd name="T34" fmla="*/ 84 w 94"/>
                <a:gd name="T35" fmla="*/ 68 h 136"/>
                <a:gd name="T36" fmla="*/ 89 w 94"/>
                <a:gd name="T37" fmla="*/ 92 h 136"/>
                <a:gd name="T38" fmla="*/ 93 w 94"/>
                <a:gd name="T39" fmla="*/ 114 h 136"/>
                <a:gd name="T40" fmla="*/ 94 w 94"/>
                <a:gd name="T41" fmla="*/ 136 h 136"/>
                <a:gd name="T42" fmla="*/ 0 w 94"/>
                <a:gd name="T43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6">
                  <a:moveTo>
                    <a:pt x="0" y="127"/>
                  </a:moveTo>
                  <a:lnTo>
                    <a:pt x="0" y="127"/>
                  </a:lnTo>
                  <a:lnTo>
                    <a:pt x="3" y="107"/>
                  </a:lnTo>
                  <a:lnTo>
                    <a:pt x="8" y="87"/>
                  </a:lnTo>
                  <a:lnTo>
                    <a:pt x="13" y="64"/>
                  </a:lnTo>
                  <a:lnTo>
                    <a:pt x="21" y="41"/>
                  </a:lnTo>
                  <a:lnTo>
                    <a:pt x="30" y="19"/>
                  </a:lnTo>
                  <a:lnTo>
                    <a:pt x="35" y="11"/>
                  </a:lnTo>
                  <a:lnTo>
                    <a:pt x="39" y="6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1" y="6"/>
                  </a:lnTo>
                  <a:lnTo>
                    <a:pt x="66" y="13"/>
                  </a:lnTo>
                  <a:lnTo>
                    <a:pt x="71" y="21"/>
                  </a:lnTo>
                  <a:lnTo>
                    <a:pt x="78" y="43"/>
                  </a:lnTo>
                  <a:lnTo>
                    <a:pt x="84" y="68"/>
                  </a:lnTo>
                  <a:lnTo>
                    <a:pt x="89" y="92"/>
                  </a:lnTo>
                  <a:lnTo>
                    <a:pt x="93" y="114"/>
                  </a:lnTo>
                  <a:lnTo>
                    <a:pt x="94" y="13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471565" y="5133402"/>
            <a:ext cx="219075" cy="660400"/>
            <a:chOff x="7197725" y="4984750"/>
            <a:chExt cx="219075" cy="660400"/>
          </a:xfrm>
        </p:grpSpPr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7245350" y="4984750"/>
              <a:ext cx="120650" cy="120650"/>
            </a:xfrm>
            <a:custGeom>
              <a:avLst/>
              <a:gdLst>
                <a:gd name="T0" fmla="*/ 152 w 152"/>
                <a:gd name="T1" fmla="*/ 76 h 152"/>
                <a:gd name="T2" fmla="*/ 151 w 152"/>
                <a:gd name="T3" fmla="*/ 92 h 152"/>
                <a:gd name="T4" fmla="*/ 146 w 152"/>
                <a:gd name="T5" fmla="*/ 106 h 152"/>
                <a:gd name="T6" fmla="*/ 139 w 152"/>
                <a:gd name="T7" fmla="*/ 118 h 152"/>
                <a:gd name="T8" fmla="*/ 130 w 152"/>
                <a:gd name="T9" fmla="*/ 130 h 152"/>
                <a:gd name="T10" fmla="*/ 118 w 152"/>
                <a:gd name="T11" fmla="*/ 139 h 152"/>
                <a:gd name="T12" fmla="*/ 106 w 152"/>
                <a:gd name="T13" fmla="*/ 146 h 152"/>
                <a:gd name="T14" fmla="*/ 92 w 152"/>
                <a:gd name="T15" fmla="*/ 151 h 152"/>
                <a:gd name="T16" fmla="*/ 76 w 152"/>
                <a:gd name="T17" fmla="*/ 152 h 152"/>
                <a:gd name="T18" fmla="*/ 68 w 152"/>
                <a:gd name="T19" fmla="*/ 152 h 152"/>
                <a:gd name="T20" fmla="*/ 54 w 152"/>
                <a:gd name="T21" fmla="*/ 148 h 152"/>
                <a:gd name="T22" fmla="*/ 40 w 152"/>
                <a:gd name="T23" fmla="*/ 143 h 152"/>
                <a:gd name="T24" fmla="*/ 27 w 152"/>
                <a:gd name="T25" fmla="*/ 135 h 152"/>
                <a:gd name="T26" fmla="*/ 17 w 152"/>
                <a:gd name="T27" fmla="*/ 124 h 152"/>
                <a:gd name="T28" fmla="*/ 9 w 152"/>
                <a:gd name="T29" fmla="*/ 113 h 152"/>
                <a:gd name="T30" fmla="*/ 3 w 152"/>
                <a:gd name="T31" fmla="*/ 99 h 152"/>
                <a:gd name="T32" fmla="*/ 0 w 152"/>
                <a:gd name="T33" fmla="*/ 84 h 152"/>
                <a:gd name="T34" fmla="*/ 0 w 152"/>
                <a:gd name="T35" fmla="*/ 76 h 152"/>
                <a:gd name="T36" fmla="*/ 1 w 152"/>
                <a:gd name="T37" fmla="*/ 61 h 152"/>
                <a:gd name="T38" fmla="*/ 6 w 152"/>
                <a:gd name="T39" fmla="*/ 46 h 152"/>
                <a:gd name="T40" fmla="*/ 12 w 152"/>
                <a:gd name="T41" fmla="*/ 33 h 152"/>
                <a:gd name="T42" fmla="*/ 22 w 152"/>
                <a:gd name="T43" fmla="*/ 22 h 152"/>
                <a:gd name="T44" fmla="*/ 33 w 152"/>
                <a:gd name="T45" fmla="*/ 12 h 152"/>
                <a:gd name="T46" fmla="*/ 46 w 152"/>
                <a:gd name="T47" fmla="*/ 6 h 152"/>
                <a:gd name="T48" fmla="*/ 61 w 152"/>
                <a:gd name="T49" fmla="*/ 1 h 152"/>
                <a:gd name="T50" fmla="*/ 76 w 152"/>
                <a:gd name="T51" fmla="*/ 0 h 152"/>
                <a:gd name="T52" fmla="*/ 84 w 152"/>
                <a:gd name="T53" fmla="*/ 0 h 152"/>
                <a:gd name="T54" fmla="*/ 99 w 152"/>
                <a:gd name="T55" fmla="*/ 3 h 152"/>
                <a:gd name="T56" fmla="*/ 113 w 152"/>
                <a:gd name="T57" fmla="*/ 9 h 152"/>
                <a:gd name="T58" fmla="*/ 124 w 152"/>
                <a:gd name="T59" fmla="*/ 17 h 152"/>
                <a:gd name="T60" fmla="*/ 134 w 152"/>
                <a:gd name="T61" fmla="*/ 27 h 152"/>
                <a:gd name="T62" fmla="*/ 142 w 152"/>
                <a:gd name="T63" fmla="*/ 40 h 152"/>
                <a:gd name="T64" fmla="*/ 148 w 152"/>
                <a:gd name="T65" fmla="*/ 54 h 152"/>
                <a:gd name="T66" fmla="*/ 152 w 152"/>
                <a:gd name="T67" fmla="*/ 68 h 152"/>
                <a:gd name="T68" fmla="*/ 152 w 152"/>
                <a:gd name="T6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2" y="84"/>
                  </a:lnTo>
                  <a:lnTo>
                    <a:pt x="151" y="92"/>
                  </a:lnTo>
                  <a:lnTo>
                    <a:pt x="148" y="99"/>
                  </a:lnTo>
                  <a:lnTo>
                    <a:pt x="146" y="106"/>
                  </a:lnTo>
                  <a:lnTo>
                    <a:pt x="142" y="113"/>
                  </a:lnTo>
                  <a:lnTo>
                    <a:pt x="139" y="118"/>
                  </a:lnTo>
                  <a:lnTo>
                    <a:pt x="134" y="124"/>
                  </a:lnTo>
                  <a:lnTo>
                    <a:pt x="130" y="130"/>
                  </a:lnTo>
                  <a:lnTo>
                    <a:pt x="124" y="135"/>
                  </a:lnTo>
                  <a:lnTo>
                    <a:pt x="118" y="139"/>
                  </a:lnTo>
                  <a:lnTo>
                    <a:pt x="113" y="143"/>
                  </a:lnTo>
                  <a:lnTo>
                    <a:pt x="106" y="146"/>
                  </a:lnTo>
                  <a:lnTo>
                    <a:pt x="99" y="148"/>
                  </a:lnTo>
                  <a:lnTo>
                    <a:pt x="92" y="151"/>
                  </a:lnTo>
                  <a:lnTo>
                    <a:pt x="84" y="152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8" y="152"/>
                  </a:lnTo>
                  <a:lnTo>
                    <a:pt x="61" y="151"/>
                  </a:lnTo>
                  <a:lnTo>
                    <a:pt x="54" y="148"/>
                  </a:lnTo>
                  <a:lnTo>
                    <a:pt x="46" y="146"/>
                  </a:lnTo>
                  <a:lnTo>
                    <a:pt x="40" y="143"/>
                  </a:lnTo>
                  <a:lnTo>
                    <a:pt x="33" y="139"/>
                  </a:lnTo>
                  <a:lnTo>
                    <a:pt x="27" y="135"/>
                  </a:lnTo>
                  <a:lnTo>
                    <a:pt x="22" y="130"/>
                  </a:lnTo>
                  <a:lnTo>
                    <a:pt x="17" y="124"/>
                  </a:lnTo>
                  <a:lnTo>
                    <a:pt x="12" y="118"/>
                  </a:lnTo>
                  <a:lnTo>
                    <a:pt x="9" y="113"/>
                  </a:lnTo>
                  <a:lnTo>
                    <a:pt x="6" y="106"/>
                  </a:lnTo>
                  <a:lnTo>
                    <a:pt x="3" y="99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6" y="46"/>
                  </a:lnTo>
                  <a:lnTo>
                    <a:pt x="9" y="40"/>
                  </a:lnTo>
                  <a:lnTo>
                    <a:pt x="12" y="33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7" y="17"/>
                  </a:lnTo>
                  <a:lnTo>
                    <a:pt x="33" y="12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6"/>
                  </a:lnTo>
                  <a:lnTo>
                    <a:pt x="113" y="9"/>
                  </a:lnTo>
                  <a:lnTo>
                    <a:pt x="118" y="12"/>
                  </a:lnTo>
                  <a:lnTo>
                    <a:pt x="124" y="17"/>
                  </a:lnTo>
                  <a:lnTo>
                    <a:pt x="130" y="22"/>
                  </a:lnTo>
                  <a:lnTo>
                    <a:pt x="134" y="27"/>
                  </a:lnTo>
                  <a:lnTo>
                    <a:pt x="139" y="33"/>
                  </a:lnTo>
                  <a:lnTo>
                    <a:pt x="142" y="40"/>
                  </a:lnTo>
                  <a:lnTo>
                    <a:pt x="146" y="46"/>
                  </a:lnTo>
                  <a:lnTo>
                    <a:pt x="148" y="54"/>
                  </a:lnTo>
                  <a:lnTo>
                    <a:pt x="151" y="61"/>
                  </a:lnTo>
                  <a:lnTo>
                    <a:pt x="152" y="68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Rectangle 27"/>
            <p:cNvSpPr>
              <a:spLocks noChangeArrowheads="1"/>
            </p:cNvSpPr>
            <p:nvPr/>
          </p:nvSpPr>
          <p:spPr bwMode="auto">
            <a:xfrm>
              <a:off x="7243763" y="5127625"/>
              <a:ext cx="125412" cy="26035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Rectangle 28"/>
            <p:cNvSpPr>
              <a:spLocks noChangeArrowheads="1"/>
            </p:cNvSpPr>
            <p:nvPr/>
          </p:nvSpPr>
          <p:spPr bwMode="auto">
            <a:xfrm>
              <a:off x="7250113" y="5403850"/>
              <a:ext cx="50800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Rectangle 29"/>
            <p:cNvSpPr>
              <a:spLocks noChangeArrowheads="1"/>
            </p:cNvSpPr>
            <p:nvPr/>
          </p:nvSpPr>
          <p:spPr bwMode="auto">
            <a:xfrm>
              <a:off x="7316788" y="5403850"/>
              <a:ext cx="49212" cy="241300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Rectangle 30"/>
            <p:cNvSpPr>
              <a:spLocks noChangeArrowheads="1"/>
            </p:cNvSpPr>
            <p:nvPr/>
          </p:nvSpPr>
          <p:spPr bwMode="auto">
            <a:xfrm>
              <a:off x="7197725" y="5127625"/>
              <a:ext cx="33337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Rectangle 31"/>
            <p:cNvSpPr>
              <a:spLocks noChangeArrowheads="1"/>
            </p:cNvSpPr>
            <p:nvPr/>
          </p:nvSpPr>
          <p:spPr bwMode="auto">
            <a:xfrm>
              <a:off x="7381875" y="5127625"/>
              <a:ext cx="34925" cy="219075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381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17" y="4365104"/>
            <a:ext cx="9144000" cy="1944216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979712" y="4613357"/>
            <a:ext cx="5184576" cy="1447711"/>
            <a:chOff x="1979712" y="4581128"/>
            <a:chExt cx="5184576" cy="1447711"/>
          </a:xfrm>
        </p:grpSpPr>
        <p:sp>
          <p:nvSpPr>
            <p:cNvPr id="4" name="TextBox 3"/>
            <p:cNvSpPr txBox="1"/>
            <p:nvPr/>
          </p:nvSpPr>
          <p:spPr>
            <a:xfrm>
              <a:off x="1979712" y="4581128"/>
              <a:ext cx="51845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 smtClean="0">
                  <a:solidFill>
                    <a:srgbClr val="F79646">
                      <a:lumMod val="75000"/>
                    </a:srgbClr>
                  </a:solidFill>
                  <a:cs typeface="+mn-ea"/>
                  <a:sym typeface="+mn-lt"/>
                </a:rPr>
                <a:t>感谢您的关注</a:t>
              </a:r>
              <a:endParaRPr lang="zh-CN" altLang="en-US" sz="6000" b="1" dirty="0">
                <a:solidFill>
                  <a:srgbClr val="F79646">
                    <a:lumMod val="7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95736" y="5659507"/>
              <a:ext cx="4680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作者：应芳萍  时间：</a:t>
              </a:r>
              <a:r>
                <a:rPr lang="en-US" altLang="zh-CN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20xx.1.31</a:t>
              </a:r>
              <a:r>
                <a:rPr lang="zh-CN" altLang="en-US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制作</a:t>
              </a:r>
              <a:endPara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18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1">
      <a:majorFont>
        <a:latin typeface="Impact"/>
        <a:ea typeface="华康俪金黑W8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142</Words>
  <Application>Microsoft Office PowerPoint</Application>
  <PresentationFormat>全屏显示(4:3)</PresentationFormat>
  <Paragraphs>52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Calibri</vt:lpstr>
      <vt:lpstr>微软雅黑</vt:lpstr>
      <vt:lpstr>Impact</vt:lpstr>
      <vt:lpstr>Arial</vt:lpstr>
      <vt:lpstr>Wingdings</vt:lpstr>
      <vt:lpstr>华康俪金黑W8</vt:lpstr>
      <vt:lpstr>宋体</vt:lpstr>
      <vt:lpstr>Office 主题</vt:lpstr>
      <vt:lpstr>1_Office 主题</vt:lpstr>
      <vt:lpstr>PowerPoint 演示文稿</vt:lpstr>
      <vt:lpstr>学习 — 铅笔图表</vt:lpstr>
      <vt:lpstr>学习 — 博士产生 </vt:lpstr>
      <vt:lpstr>学习 — 教育方式</vt:lpstr>
      <vt:lpstr>学习 — 知识获取</vt:lpstr>
      <vt:lpstr>学习 — 比重</vt:lpstr>
      <vt:lpstr>学习 — 思考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Administrator</cp:lastModifiedBy>
  <cp:revision>167</cp:revision>
  <dcterms:modified xsi:type="dcterms:W3CDTF">2019-09-28T02:37:41Z</dcterms:modified>
  <cp:category>https://800sucai.taobao.com</cp:category>
</cp:coreProperties>
</file>