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  <p:sldId id="261" r:id="rId5"/>
    <p:sldId id="262" r:id="rId6"/>
    <p:sldId id="263" r:id="rId7"/>
  </p:sldIdLst>
  <p:sldSz cx="9361488" cy="684053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26" y="-336"/>
      </p:cViewPr>
      <p:guideLst>
        <p:guide orient="horz" pos="2155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1675" y="2125663"/>
            <a:ext cx="7958138" cy="1465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4938" y="3876675"/>
            <a:ext cx="6551612" cy="174783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409BD-45D7-4957-B9EE-F195C69A6FD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E845A-3864-45F1-B54A-E902C1E6CA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8150" y="274638"/>
            <a:ext cx="2105025" cy="5835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74638"/>
            <a:ext cx="6167437" cy="5835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D9435-7EAC-48FB-9782-22A4B1CCD14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3498B-5C8B-4AFF-B2E4-F7ABC647A4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9775" y="4395788"/>
            <a:ext cx="795655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9775" y="2898775"/>
            <a:ext cx="7956550" cy="1497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9A78E-6F3E-4FD9-8D22-A6DD2E39748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595438"/>
            <a:ext cx="4135437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6150" y="1595438"/>
            <a:ext cx="4137025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0736A-0BDC-468E-92FC-12FE369348A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13" y="1531938"/>
            <a:ext cx="4135437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2170113"/>
            <a:ext cx="4135437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56150" y="1531938"/>
            <a:ext cx="4137025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56150" y="2170113"/>
            <a:ext cx="4137025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499F4-B569-49EE-803B-2BF9595371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6DCF9-B2A4-45CE-8DEB-0B771C42A3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75CD2-D626-4172-B234-D07AA67FC00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73050"/>
            <a:ext cx="3079750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0775" y="273050"/>
            <a:ext cx="523240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8313" y="1431925"/>
            <a:ext cx="3079750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EF233-0217-47E0-93C4-C4C6CB2606A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4787900"/>
            <a:ext cx="5616575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35150" y="611188"/>
            <a:ext cx="5616575" cy="41036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35150" y="5353050"/>
            <a:ext cx="5616575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22264-67AD-4FEE-B1A6-0B3BD8CB9D2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74638"/>
            <a:ext cx="8424862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95438"/>
            <a:ext cx="8424862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229350"/>
            <a:ext cx="21844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98813" y="6229350"/>
            <a:ext cx="2963862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8775" y="6229350"/>
            <a:ext cx="21844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24A5C4-C8D0-41BE-8CE9-560D452FA1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361488" cy="6840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4" name="Picture 6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61488" cy="681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361488" cy="6840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48" name="Picture 4" descr="未标题-11"/>
          <p:cNvPicPr>
            <a:picLocks noChangeAspect="1" noChangeArrowheads="1"/>
          </p:cNvPicPr>
          <p:nvPr/>
        </p:nvPicPr>
        <p:blipFill>
          <a:blip r:embed="rId2"/>
          <a:srcRect l="10146" r="4391" b="7445"/>
          <a:stretch>
            <a:fillRect/>
          </a:stretch>
        </p:blipFill>
        <p:spPr bwMode="auto">
          <a:xfrm>
            <a:off x="0" y="523875"/>
            <a:ext cx="9361488" cy="6316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361488" cy="6840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220" name="Picture 4" descr="未标题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39863"/>
            <a:ext cx="9361488" cy="3068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未标题-14"/>
          <p:cNvPicPr>
            <a:picLocks noChangeAspect="1" noChangeArrowheads="1"/>
          </p:cNvPicPr>
          <p:nvPr/>
        </p:nvPicPr>
        <p:blipFill>
          <a:blip r:embed="rId2"/>
          <a:srcRect l="8827" t="3514" r="9143" b="3033"/>
          <a:stretch>
            <a:fillRect/>
          </a:stretch>
        </p:blipFill>
        <p:spPr bwMode="auto">
          <a:xfrm>
            <a:off x="0" y="0"/>
            <a:ext cx="9361488" cy="6840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Techno backgrounds 3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61488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0"/>
            <a:ext cx="9361488" cy="68405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296" name="Picture 8" descr="Techno backgrounds 4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61488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0</Words>
  <Application>Microsoft PowerPoint</Application>
  <PresentationFormat>自定义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宋体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微软用户</cp:lastModifiedBy>
  <cp:revision>4</cp:revision>
  <cp:lastPrinted>1601-01-01T00:00:00Z</cp:lastPrinted>
  <dcterms:created xsi:type="dcterms:W3CDTF">1601-01-01T00:00:00Z</dcterms:created>
  <dcterms:modified xsi:type="dcterms:W3CDTF">2011-07-17T23:48:24Z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